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EE9E56-A8E0-42CE-972C-DAA4D12D00D0}" v="126" dt="2020-10-17T11:30:20.0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0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calog Common" userId="6b63c15652579743" providerId="LiveId" clId="{21EE9E56-A8E0-42CE-972C-DAA4D12D00D0}"/>
    <pc:docChg chg="undo custSel addSld delSld modSld">
      <pc:chgData name="Recalog Common" userId="6b63c15652579743" providerId="LiveId" clId="{21EE9E56-A8E0-42CE-972C-DAA4D12D00D0}" dt="2020-10-17T11:30:28.439" v="1241" actId="1076"/>
      <pc:docMkLst>
        <pc:docMk/>
      </pc:docMkLst>
      <pc:sldChg chg="addSp delSp modSp mod">
        <pc:chgData name="Recalog Common" userId="6b63c15652579743" providerId="LiveId" clId="{21EE9E56-A8E0-42CE-972C-DAA4D12D00D0}" dt="2020-10-17T11:30:28.439" v="1241" actId="1076"/>
        <pc:sldMkLst>
          <pc:docMk/>
          <pc:sldMk cId="2755178922" sldId="256"/>
        </pc:sldMkLst>
        <pc:picChg chg="add del mod">
          <ac:chgData name="Recalog Common" userId="6b63c15652579743" providerId="LiveId" clId="{21EE9E56-A8E0-42CE-972C-DAA4D12D00D0}" dt="2020-10-17T11:29:19.086" v="1237" actId="478"/>
          <ac:picMkLst>
            <pc:docMk/>
            <pc:sldMk cId="2755178922" sldId="256"/>
            <ac:picMk id="2" creationId="{E308E58E-EB2E-4EC8-A763-B5BC905E3227}"/>
          </ac:picMkLst>
        </pc:picChg>
        <pc:picChg chg="mod">
          <ac:chgData name="Recalog Common" userId="6b63c15652579743" providerId="LiveId" clId="{21EE9E56-A8E0-42CE-972C-DAA4D12D00D0}" dt="2020-10-17T11:29:23.005" v="1238" actId="1076"/>
          <ac:picMkLst>
            <pc:docMk/>
            <pc:sldMk cId="2755178922" sldId="256"/>
            <ac:picMk id="7" creationId="{775100B6-5C88-451F-9F05-01D2A9DF4EE5}"/>
          </ac:picMkLst>
        </pc:picChg>
        <pc:picChg chg="add mod">
          <ac:chgData name="Recalog Common" userId="6b63c15652579743" providerId="LiveId" clId="{21EE9E56-A8E0-42CE-972C-DAA4D12D00D0}" dt="2020-10-17T11:30:28.439" v="1241" actId="1076"/>
          <ac:picMkLst>
            <pc:docMk/>
            <pc:sldMk cId="2755178922" sldId="256"/>
            <ac:picMk id="9" creationId="{0A0192FB-2FE2-448C-98B1-554177E6F31F}"/>
          </ac:picMkLst>
        </pc:picChg>
      </pc:sldChg>
      <pc:sldChg chg="addSp delSp modSp add mod setBg delDesignElem">
        <pc:chgData name="Recalog Common" userId="6b63c15652579743" providerId="LiveId" clId="{21EE9E56-A8E0-42CE-972C-DAA4D12D00D0}" dt="2020-10-16T08:43:22.408" v="1228" actId="478"/>
        <pc:sldMkLst>
          <pc:docMk/>
          <pc:sldMk cId="3663522794" sldId="257"/>
        </pc:sldMkLst>
        <pc:spChg chg="add del">
          <ac:chgData name="Recalog Common" userId="6b63c15652579743" providerId="LiveId" clId="{21EE9E56-A8E0-42CE-972C-DAA4D12D00D0}" dt="2020-10-08T06:34:04.881" v="3" actId="11529"/>
          <ac:spMkLst>
            <pc:docMk/>
            <pc:sldMk cId="3663522794" sldId="257"/>
            <ac:spMk id="2" creationId="{26A5CD1E-59CD-491D-ACAC-8F334695D43C}"/>
          </ac:spMkLst>
        </pc:spChg>
        <pc:spChg chg="add mod">
          <ac:chgData name="Recalog Common" userId="6b63c15652579743" providerId="LiveId" clId="{21EE9E56-A8E0-42CE-972C-DAA4D12D00D0}" dt="2020-10-08T07:12:08.386" v="227" actId="164"/>
          <ac:spMkLst>
            <pc:docMk/>
            <pc:sldMk cId="3663522794" sldId="257"/>
            <ac:spMk id="3" creationId="{332D76D1-0DD9-476F-9FF0-E8CC7F4FC41C}"/>
          </ac:spMkLst>
        </pc:spChg>
        <pc:spChg chg="del">
          <ac:chgData name="Recalog Common" userId="6b63c15652579743" providerId="LiveId" clId="{21EE9E56-A8E0-42CE-972C-DAA4D12D00D0}" dt="2020-10-08T06:33:53.075" v="1"/>
          <ac:spMkLst>
            <pc:docMk/>
            <pc:sldMk cId="3663522794" sldId="257"/>
            <ac:spMk id="10" creationId="{7EBFDB7D-DD97-44CE-AFFB-458781A3DB9B}"/>
          </ac:spMkLst>
        </pc:spChg>
        <pc:spChg chg="add del mod">
          <ac:chgData name="Recalog Common" userId="6b63c15652579743" providerId="LiveId" clId="{21EE9E56-A8E0-42CE-972C-DAA4D12D00D0}" dt="2020-10-08T06:43:32.827" v="205"/>
          <ac:spMkLst>
            <pc:docMk/>
            <pc:sldMk cId="3663522794" sldId="257"/>
            <ac:spMk id="11" creationId="{6B639083-DBE4-4496-8F05-E36511B8A1A2}"/>
          </ac:spMkLst>
        </pc:spChg>
        <pc:spChg chg="del">
          <ac:chgData name="Recalog Common" userId="6b63c15652579743" providerId="LiveId" clId="{21EE9E56-A8E0-42CE-972C-DAA4D12D00D0}" dt="2020-10-08T06:33:53.075" v="1"/>
          <ac:spMkLst>
            <pc:docMk/>
            <pc:sldMk cId="3663522794" sldId="257"/>
            <ac:spMk id="12" creationId="{50F864A1-23CF-4954-887F-3C4458622A68}"/>
          </ac:spMkLst>
        </pc:spChg>
        <pc:spChg chg="add del mod">
          <ac:chgData name="Recalog Common" userId="6b63c15652579743" providerId="LiveId" clId="{21EE9E56-A8E0-42CE-972C-DAA4D12D00D0}" dt="2020-10-08T06:43:32.827" v="205"/>
          <ac:spMkLst>
            <pc:docMk/>
            <pc:sldMk cId="3663522794" sldId="257"/>
            <ac:spMk id="13" creationId="{09B8357E-D341-4F8F-97D5-DDE643AE6392}"/>
          </ac:spMkLst>
        </pc:spChg>
        <pc:spChg chg="del">
          <ac:chgData name="Recalog Common" userId="6b63c15652579743" providerId="LiveId" clId="{21EE9E56-A8E0-42CE-972C-DAA4D12D00D0}" dt="2020-10-08T06:33:53.075" v="1"/>
          <ac:spMkLst>
            <pc:docMk/>
            <pc:sldMk cId="3663522794" sldId="257"/>
            <ac:spMk id="14" creationId="{8D313E8C-7457-407E-BDA5-EACA44D38247}"/>
          </ac:spMkLst>
        </pc:spChg>
        <pc:spChg chg="add mod">
          <ac:chgData name="Recalog Common" userId="6b63c15652579743" providerId="LiveId" clId="{21EE9E56-A8E0-42CE-972C-DAA4D12D00D0}" dt="2020-10-16T06:52:53.046" v="682"/>
          <ac:spMkLst>
            <pc:docMk/>
            <pc:sldMk cId="3663522794" sldId="257"/>
            <ac:spMk id="15" creationId="{4249D9E5-8B97-4D23-AACE-C32E3772982C}"/>
          </ac:spMkLst>
        </pc:spChg>
        <pc:spChg chg="add mod">
          <ac:chgData name="Recalog Common" userId="6b63c15652579743" providerId="LiveId" clId="{21EE9E56-A8E0-42CE-972C-DAA4D12D00D0}" dt="2020-10-16T06:55:06.504" v="1225" actId="20577"/>
          <ac:spMkLst>
            <pc:docMk/>
            <pc:sldMk cId="3663522794" sldId="257"/>
            <ac:spMk id="16" creationId="{7FC9A7F1-505C-472B-9122-5C5F2D20707A}"/>
          </ac:spMkLst>
        </pc:spChg>
        <pc:grpChg chg="add mod">
          <ac:chgData name="Recalog Common" userId="6b63c15652579743" providerId="LiveId" clId="{21EE9E56-A8E0-42CE-972C-DAA4D12D00D0}" dt="2020-10-16T07:04:06.470" v="1226" actId="1076"/>
          <ac:grpSpMkLst>
            <pc:docMk/>
            <pc:sldMk cId="3663522794" sldId="257"/>
            <ac:grpSpMk id="4" creationId="{07A00DCF-8BB1-4690-BC80-400F699FCAC4}"/>
          </ac:grpSpMkLst>
        </pc:grpChg>
        <pc:picChg chg="add del">
          <ac:chgData name="Recalog Common" userId="6b63c15652579743" providerId="LiveId" clId="{21EE9E56-A8E0-42CE-972C-DAA4D12D00D0}" dt="2020-10-16T08:43:22.408" v="1228" actId="478"/>
          <ac:picMkLst>
            <pc:docMk/>
            <pc:sldMk cId="3663522794" sldId="257"/>
            <ac:picMk id="2" creationId="{532F15A1-18D8-4C80-AC71-1FDC16AF7812}"/>
          </ac:picMkLst>
        </pc:picChg>
        <pc:picChg chg="mod">
          <ac:chgData name="Recalog Common" userId="6b63c15652579743" providerId="LiveId" clId="{21EE9E56-A8E0-42CE-972C-DAA4D12D00D0}" dt="2020-10-08T07:12:08.386" v="227" actId="164"/>
          <ac:picMkLst>
            <pc:docMk/>
            <pc:sldMk cId="3663522794" sldId="257"/>
            <ac:picMk id="5" creationId="{2F8654C6-A8A9-4501-B01F-7592ABEEB6B9}"/>
          </ac:picMkLst>
        </pc:picChg>
        <pc:picChg chg="mod">
          <ac:chgData name="Recalog Common" userId="6b63c15652579743" providerId="LiveId" clId="{21EE9E56-A8E0-42CE-972C-DAA4D12D00D0}" dt="2020-10-08T07:12:08.386" v="227" actId="164"/>
          <ac:picMkLst>
            <pc:docMk/>
            <pc:sldMk cId="3663522794" sldId="257"/>
            <ac:picMk id="7" creationId="{775100B6-5C88-451F-9F05-01D2A9DF4EE5}"/>
          </ac:picMkLst>
        </pc:picChg>
      </pc:sldChg>
      <pc:sldChg chg="addSp delSp modSp new del mod">
        <pc:chgData name="Recalog Common" userId="6b63c15652579743" providerId="LiveId" clId="{21EE9E56-A8E0-42CE-972C-DAA4D12D00D0}" dt="2020-10-08T06:44:53.378" v="216" actId="47"/>
        <pc:sldMkLst>
          <pc:docMk/>
          <pc:sldMk cId="1209802014" sldId="258"/>
        </pc:sldMkLst>
        <pc:spChg chg="mod">
          <ac:chgData name="Recalog Common" userId="6b63c15652579743" providerId="LiveId" clId="{21EE9E56-A8E0-42CE-972C-DAA4D12D00D0}" dt="2020-10-08T06:43:24.560" v="201"/>
          <ac:spMkLst>
            <pc:docMk/>
            <pc:sldMk cId="1209802014" sldId="258"/>
            <ac:spMk id="2" creationId="{E4F8BC52-8DE6-48D9-9298-E5B367437844}"/>
          </ac:spMkLst>
        </pc:spChg>
        <pc:spChg chg="mod">
          <ac:chgData name="Recalog Common" userId="6b63c15652579743" providerId="LiveId" clId="{21EE9E56-A8E0-42CE-972C-DAA4D12D00D0}" dt="2020-10-08T06:42:14.920" v="168"/>
          <ac:spMkLst>
            <pc:docMk/>
            <pc:sldMk cId="1209802014" sldId="258"/>
            <ac:spMk id="3" creationId="{C6F96D38-13EC-4829-825E-9C8FE68975EF}"/>
          </ac:spMkLst>
        </pc:spChg>
        <pc:spChg chg="add del">
          <ac:chgData name="Recalog Common" userId="6b63c15652579743" providerId="LiveId" clId="{21EE9E56-A8E0-42CE-972C-DAA4D12D00D0}" dt="2020-10-08T06:34:39.289" v="8" actId="478"/>
          <ac:spMkLst>
            <pc:docMk/>
            <pc:sldMk cId="1209802014" sldId="258"/>
            <ac:spMk id="4" creationId="{B8BEDE69-62D4-40D6-A1CD-7DFFA92B956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DFBE66-0B13-4D90-BB00-FB5FD7DAD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7BC53AE-1940-4CF3-9DCC-5BFC23D4A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2956E7-4469-4DB2-A823-03E9B462A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40C3-00A8-4554-A38D-365E0E111A5F}" type="datetimeFigureOut">
              <a:rPr kumimoji="1" lang="ja-JP" altLang="en-US" smtClean="0"/>
              <a:t>2021/7/4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54FE77-A5A4-417F-B338-83FCF7657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EBE5A9-7AC9-49D8-A4F4-9EE71713E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8037-171F-4ADE-92A6-08269F3705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5870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C11CF5-105B-42FD-B735-2BDC35D75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5868729-E012-4ADE-A37C-4F1B2505C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566E98-58D9-48C2-865F-D27388FBA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40C3-00A8-4554-A38D-365E0E111A5F}" type="datetimeFigureOut">
              <a:rPr kumimoji="1" lang="ja-JP" altLang="en-US" smtClean="0"/>
              <a:t>2021/7/4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8D1FB8-7334-4099-82E9-CE8A367E2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1F5C8E-2895-4200-AFBA-894DC524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8037-171F-4ADE-92A6-08269F3705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4214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0FC8FBC-2136-4556-BB80-A2901DF40C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E3BF791-E14C-4C34-BF49-79B0934C6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586D19-1053-40DD-8A48-ACEFD7EA7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40C3-00A8-4554-A38D-365E0E111A5F}" type="datetimeFigureOut">
              <a:rPr kumimoji="1" lang="ja-JP" altLang="en-US" smtClean="0"/>
              <a:t>2021/7/4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172F69-8118-409B-A12A-20C7E666E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65B4DD-3DE9-4D3B-B78C-B346579D7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8037-171F-4ADE-92A6-08269F3705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7359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57BA2C-731B-458E-86E7-082AF96C1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EC43FA-6AD8-4E43-8F3E-1C3EE20BA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163CF0-D5B9-4408-B0F7-39C7DF80B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40C3-00A8-4554-A38D-365E0E111A5F}" type="datetimeFigureOut">
              <a:rPr kumimoji="1" lang="ja-JP" altLang="en-US" smtClean="0"/>
              <a:t>2021/7/4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E3BC9E-F8B3-4C61-832D-D5F7C903E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020BDA-5BA6-4350-8F35-C3D48F9D0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8037-171F-4ADE-92A6-08269F3705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7561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3DF2DD-20A0-480F-B4D8-DEFA7BE73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D303563-9936-42EF-9964-4A88981CE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602A2E-3073-4F0E-983E-AA2BD68FA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40C3-00A8-4554-A38D-365E0E111A5F}" type="datetimeFigureOut">
              <a:rPr kumimoji="1" lang="ja-JP" altLang="en-US" smtClean="0"/>
              <a:t>2021/7/4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F6C7E0-1DE4-4CC1-B535-3AE0AB7A7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E7B12D-28AF-4CBD-A99D-86653BBDB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8037-171F-4ADE-92A6-08269F3705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5502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E8A0EB-E533-483B-B0A1-B4CB5FD8D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E9361F-99AB-41B3-A095-F0416251A5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33B2F88-D1D1-4E27-AC14-88DCCE21B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79BB201-443F-4FA2-82D8-0111009A8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40C3-00A8-4554-A38D-365E0E111A5F}" type="datetimeFigureOut">
              <a:rPr kumimoji="1" lang="ja-JP" altLang="en-US" smtClean="0"/>
              <a:t>2021/7/4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501D44-089B-436E-B63E-1C0335A72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6210C91-1071-43F5-9476-A184F3039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8037-171F-4ADE-92A6-08269F3705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990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841336-3F11-4686-B5E8-817C41ABA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B9B28EB-D434-42B1-B3C4-D4F521C65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22978B1-2F2B-4E54-BE81-6832BDEE3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5F51BF2-0644-4B0C-A66B-3AD823F500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8239D05-CF2A-42B7-B25C-2C13538BC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93FD8D7-271F-4864-8681-D9E0E13BB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40C3-00A8-4554-A38D-365E0E111A5F}" type="datetimeFigureOut">
              <a:rPr kumimoji="1" lang="ja-JP" altLang="en-US" smtClean="0"/>
              <a:t>2021/7/4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3A7D723-F046-4D72-AFA5-3203FDAAE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9624711-E8E0-4085-BEF6-20F2D2004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8037-171F-4ADE-92A6-08269F3705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47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66E389-554F-46E1-8E59-3DD6F8AFA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D2C5554-BABC-40C5-8959-630A2CF0B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40C3-00A8-4554-A38D-365E0E111A5F}" type="datetimeFigureOut">
              <a:rPr kumimoji="1" lang="ja-JP" altLang="en-US" smtClean="0"/>
              <a:t>2021/7/4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7BDB6FF-0E40-4BA3-A05F-3ED6AB8FF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B29CC94-645C-40C3-965F-7444803CB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8037-171F-4ADE-92A6-08269F3705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0905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7BDDE1F-B98F-42B7-B423-C1DA1A73A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40C3-00A8-4554-A38D-365E0E111A5F}" type="datetimeFigureOut">
              <a:rPr kumimoji="1" lang="ja-JP" altLang="en-US" smtClean="0"/>
              <a:t>2021/7/4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F2C4CB2-AD03-49E8-B9DC-241074CD1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365B756-6C20-4F7A-A7F8-42D4B9895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8037-171F-4ADE-92A6-08269F3705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5796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40647A-185B-4B0A-8805-2BC5DA93C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1D8F7F-F47E-473A-86D7-56094299B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16BBD34-710A-4A4F-9078-3D9A9E537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8D51493-2EB1-4F16-A01F-2D2E5CB0F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40C3-00A8-4554-A38D-365E0E111A5F}" type="datetimeFigureOut">
              <a:rPr kumimoji="1" lang="ja-JP" altLang="en-US" smtClean="0"/>
              <a:t>2021/7/4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D39AE1-D709-4219-ABAB-9BDA169C6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53855D-6C9C-419E-B0E4-56A86393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8037-171F-4ADE-92A6-08269F3705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8692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F0B16B-94F2-4BF8-812E-2A5CA0D8C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809CBFB-6AE7-4178-B9F6-1161F7BA28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47A9269-F579-4C44-B155-473B9282A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49E24CC-2A26-422C-84C0-3262AA0F4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40C3-00A8-4554-A38D-365E0E111A5F}" type="datetimeFigureOut">
              <a:rPr kumimoji="1" lang="ja-JP" altLang="en-US" smtClean="0"/>
              <a:t>2021/7/4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6F314BB-84D6-4F03-8A4D-1B19EE23A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D9D0326-36DB-45B4-8478-C5068BB9D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48037-171F-4ADE-92A6-08269F3705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824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3FC83DF-F615-4E3B-8631-3150382C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0275CE-24D0-44A7-BB09-9EABF4108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99A46A-784D-4EA6-B4F9-766E3BE56C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640C3-00A8-4554-A38D-365E0E111A5F}" type="datetimeFigureOut">
              <a:rPr kumimoji="1" lang="ja-JP" altLang="en-US" smtClean="0"/>
              <a:t>2021/7/4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0A1FC3-1CFF-4AE9-8732-CE9B6EC389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3AC55E-72D9-4970-8A47-691166D2C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48037-171F-4ADE-92A6-08269F37056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5075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EBFDB7D-DD97-44CE-AFFB-458781A3DB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図 4" descr="屋外, 座る, 大きい, 水 が含まれている画像&#10;&#10;自動的に生成された説明">
            <a:extLst>
              <a:ext uri="{FF2B5EF4-FFF2-40B4-BE49-F238E27FC236}">
                <a16:creationId xmlns:a16="http://schemas.microsoft.com/office/drawing/2014/main" id="{2F8654C6-A8A9-4501-B01F-7592ABEEB6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43" r="-1" b="-1"/>
          <a:stretch/>
        </p:blipFill>
        <p:spPr>
          <a:xfrm>
            <a:off x="20" y="10"/>
            <a:ext cx="9272902" cy="6857990"/>
          </a:xfrm>
          <a:custGeom>
            <a:avLst/>
            <a:gdLst/>
            <a:ahLst/>
            <a:cxnLst/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Freeform 5">
            <a:extLst>
              <a:ext uri="{FF2B5EF4-FFF2-40B4-BE49-F238E27FC236}">
                <a16:creationId xmlns:a16="http://schemas.microsoft.com/office/drawing/2014/main" id="{50F864A1-23CF-4954-887F-3C4458622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160561" y="1348782"/>
            <a:ext cx="935037" cy="8243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8D313E8C-7457-407E-BDA5-EACA44D38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960661" y="1000124"/>
            <a:ext cx="762167" cy="671915"/>
          </a:xfrm>
          <a:custGeom>
            <a:avLst/>
            <a:gdLst>
              <a:gd name="T0" fmla="*/ 225 w 785"/>
              <a:gd name="T1" fmla="*/ 692 h 692"/>
              <a:gd name="T2" fmla="*/ 177 w 785"/>
              <a:gd name="T3" fmla="*/ 665 h 692"/>
              <a:gd name="T4" fmla="*/ 9 w 785"/>
              <a:gd name="T5" fmla="*/ 374 h 692"/>
              <a:gd name="T6" fmla="*/ 9 w 785"/>
              <a:gd name="T7" fmla="*/ 318 h 692"/>
              <a:gd name="T8" fmla="*/ 177 w 785"/>
              <a:gd name="T9" fmla="*/ 27 h 692"/>
              <a:gd name="T10" fmla="*/ 225 w 785"/>
              <a:gd name="T11" fmla="*/ 0 h 692"/>
              <a:gd name="T12" fmla="*/ 561 w 785"/>
              <a:gd name="T13" fmla="*/ 0 h 692"/>
              <a:gd name="T14" fmla="*/ 609 w 785"/>
              <a:gd name="T15" fmla="*/ 27 h 692"/>
              <a:gd name="T16" fmla="*/ 777 w 785"/>
              <a:gd name="T17" fmla="*/ 318 h 692"/>
              <a:gd name="T18" fmla="*/ 777 w 785"/>
              <a:gd name="T19" fmla="*/ 374 h 692"/>
              <a:gd name="T20" fmla="*/ 609 w 785"/>
              <a:gd name="T21" fmla="*/ 665 h 692"/>
              <a:gd name="T22" fmla="*/ 561 w 785"/>
              <a:gd name="T23" fmla="*/ 692 h 692"/>
              <a:gd name="T24" fmla="*/ 225 w 785"/>
              <a:gd name="T25" fmla="*/ 69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85" h="692">
                <a:moveTo>
                  <a:pt x="225" y="692"/>
                </a:moveTo>
                <a:cubicBezTo>
                  <a:pt x="207" y="692"/>
                  <a:pt x="185" y="680"/>
                  <a:pt x="177" y="665"/>
                </a:cubicBezTo>
                <a:cubicBezTo>
                  <a:pt x="9" y="374"/>
                  <a:pt x="9" y="374"/>
                  <a:pt x="9" y="374"/>
                </a:cubicBezTo>
                <a:cubicBezTo>
                  <a:pt x="0" y="358"/>
                  <a:pt x="0" y="334"/>
                  <a:pt x="9" y="318"/>
                </a:cubicBezTo>
                <a:cubicBezTo>
                  <a:pt x="177" y="27"/>
                  <a:pt x="177" y="27"/>
                  <a:pt x="177" y="27"/>
                </a:cubicBezTo>
                <a:cubicBezTo>
                  <a:pt x="185" y="12"/>
                  <a:pt x="207" y="0"/>
                  <a:pt x="225" y="0"/>
                </a:cubicBezTo>
                <a:cubicBezTo>
                  <a:pt x="561" y="0"/>
                  <a:pt x="561" y="0"/>
                  <a:pt x="561" y="0"/>
                </a:cubicBezTo>
                <a:cubicBezTo>
                  <a:pt x="578" y="0"/>
                  <a:pt x="600" y="12"/>
                  <a:pt x="609" y="27"/>
                </a:cubicBezTo>
                <a:cubicBezTo>
                  <a:pt x="777" y="318"/>
                  <a:pt x="777" y="318"/>
                  <a:pt x="777" y="318"/>
                </a:cubicBezTo>
                <a:cubicBezTo>
                  <a:pt x="785" y="334"/>
                  <a:pt x="785" y="358"/>
                  <a:pt x="777" y="374"/>
                </a:cubicBezTo>
                <a:cubicBezTo>
                  <a:pt x="609" y="665"/>
                  <a:pt x="609" y="665"/>
                  <a:pt x="609" y="665"/>
                </a:cubicBezTo>
                <a:cubicBezTo>
                  <a:pt x="600" y="680"/>
                  <a:pt x="578" y="692"/>
                  <a:pt x="561" y="692"/>
                </a:cubicBezTo>
                <a:lnTo>
                  <a:pt x="225" y="692"/>
                </a:lnTo>
                <a:close/>
              </a:path>
            </a:pathLst>
          </a:custGeom>
          <a:noFill/>
          <a:ln w="28575" cmpd="sng"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75100B6-5C88-451F-9F05-01D2A9DF4E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66" b="17766"/>
          <a:stretch/>
        </p:blipFill>
        <p:spPr>
          <a:xfrm>
            <a:off x="9174504" y="5071719"/>
            <a:ext cx="1572313" cy="15723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A0192FB-2FE2-448C-98B1-554177E6F3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24773" y="3972339"/>
            <a:ext cx="1572313" cy="157231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755178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07A00DCF-8BB1-4690-BC80-400F699FCAC4}"/>
              </a:ext>
            </a:extLst>
          </p:cNvPr>
          <p:cNvGrpSpPr/>
          <p:nvPr/>
        </p:nvGrpSpPr>
        <p:grpSpPr>
          <a:xfrm>
            <a:off x="-82413" y="10"/>
            <a:ext cx="11989254" cy="6857990"/>
            <a:chOff x="20" y="10"/>
            <a:chExt cx="11989254" cy="6857990"/>
          </a:xfrm>
        </p:grpSpPr>
        <p:pic>
          <p:nvPicPr>
            <p:cNvPr id="5" name="図 4" descr="屋外, 座る, 大きい, 水 が含まれている画像&#10;&#10;自動的に生成された説明">
              <a:extLst>
                <a:ext uri="{FF2B5EF4-FFF2-40B4-BE49-F238E27FC236}">
                  <a16:creationId xmlns:a16="http://schemas.microsoft.com/office/drawing/2014/main" id="{2F8654C6-A8A9-4501-B01F-7592ABEEB6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043" r="-1" b="-1"/>
            <a:stretch/>
          </p:blipFill>
          <p:spPr>
            <a:xfrm>
              <a:off x="20" y="10"/>
              <a:ext cx="9272902" cy="6857990"/>
            </a:xfrm>
            <a:custGeom>
              <a:avLst/>
              <a:gdLst/>
              <a:ahLst/>
              <a:cxnLst/>
              <a:rect l="l" t="t" r="r" b="b"/>
              <a:pathLst>
                <a:path w="9272922" h="6858000">
                  <a:moveTo>
                    <a:pt x="0" y="0"/>
                  </a:moveTo>
                  <a:lnTo>
                    <a:pt x="1733417" y="0"/>
                  </a:lnTo>
                  <a:lnTo>
                    <a:pt x="3307976" y="0"/>
                  </a:lnTo>
                  <a:lnTo>
                    <a:pt x="8126249" y="0"/>
                  </a:lnTo>
                  <a:lnTo>
                    <a:pt x="8138896" y="31774"/>
                  </a:lnTo>
                  <a:cubicBezTo>
                    <a:pt x="9193904" y="2682457"/>
                    <a:pt x="9193904" y="2682457"/>
                    <a:pt x="9193904" y="2682457"/>
                  </a:cubicBezTo>
                  <a:cubicBezTo>
                    <a:pt x="9299262" y="2988100"/>
                    <a:pt x="9299262" y="3446565"/>
                    <a:pt x="9193904" y="3752208"/>
                  </a:cubicBezTo>
                  <a:cubicBezTo>
                    <a:pt x="8709916" y="4968215"/>
                    <a:pt x="8331802" y="5918220"/>
                    <a:pt x="8036400" y="6660411"/>
                  </a:cubicBezTo>
                  <a:lnTo>
                    <a:pt x="7957938" y="6857542"/>
                  </a:lnTo>
                  <a:lnTo>
                    <a:pt x="3307976" y="6857542"/>
                  </a:lnTo>
                  <a:lnTo>
                    <a:pt x="3307976" y="6858000"/>
                  </a:lnTo>
                  <a:lnTo>
                    <a:pt x="0" y="6858000"/>
                  </a:lnTo>
                  <a:close/>
                </a:path>
              </a:pathLst>
            </a:custGeom>
          </p:spPr>
        </p:pic>
        <p:pic>
          <p:nvPicPr>
            <p:cNvPr id="7" name="図 6" descr="車の中にいるメガネをかけた女性&#10;&#10;自動的に生成された説明">
              <a:extLst>
                <a:ext uri="{FF2B5EF4-FFF2-40B4-BE49-F238E27FC236}">
                  <a16:creationId xmlns:a16="http://schemas.microsoft.com/office/drawing/2014/main" id="{775100B6-5C88-451F-9F05-01D2A9DF4E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9143" y="4071665"/>
              <a:ext cx="2540131" cy="2540131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332D76D1-0DD9-476F-9FF0-E8CC7F4FC41C}"/>
                </a:ext>
              </a:extLst>
            </p:cNvPr>
            <p:cNvSpPr/>
            <p:nvPr/>
          </p:nvSpPr>
          <p:spPr>
            <a:xfrm>
              <a:off x="838200" y="365125"/>
              <a:ext cx="10515600" cy="5776660"/>
            </a:xfrm>
            <a:prstGeom prst="rect">
              <a:avLst/>
            </a:prstGeom>
            <a:solidFill>
              <a:srgbClr val="FFFFFF">
                <a:alpha val="89804"/>
              </a:srgb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タイトル 1">
              <a:extLst>
                <a:ext uri="{FF2B5EF4-FFF2-40B4-BE49-F238E27FC236}">
                  <a16:creationId xmlns:a16="http://schemas.microsoft.com/office/drawing/2014/main" id="{4249D9E5-8B97-4D23-AACE-C32E3772982C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365125"/>
              <a:ext cx="10515600" cy="132556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ja-JP" sz="5400" dirty="0">
                  <a:latin typeface="UD Digi Kyokasho NK-R" panose="02020400000000000000" pitchFamily="18" charset="-128"/>
                  <a:ea typeface="UD Digi Kyokasho NK-R" panose="02020400000000000000" pitchFamily="18" charset="-128"/>
                </a:rPr>
                <a:t>IPC-HERMES-9852</a:t>
              </a:r>
              <a:r>
                <a:rPr lang="ja-JP" altLang="en-US" sz="5400" dirty="0">
                  <a:latin typeface="UD Digi Kyokasho NK-R" panose="02020400000000000000" pitchFamily="18" charset="-128"/>
                  <a:ea typeface="UD Digi Kyokasho NK-R" panose="02020400000000000000" pitchFamily="18" charset="-128"/>
                </a:rPr>
                <a:t>とは</a:t>
              </a:r>
            </a:p>
          </p:txBody>
        </p:sp>
        <p:sp>
          <p:nvSpPr>
            <p:cNvPr id="16" name="縦書きテキスト プレースホルダー 2">
              <a:extLst>
                <a:ext uri="{FF2B5EF4-FFF2-40B4-BE49-F238E27FC236}">
                  <a16:creationId xmlns:a16="http://schemas.microsoft.com/office/drawing/2014/main" id="{7FC9A7F1-505C-472B-9122-5C5F2D20707A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1825625"/>
              <a:ext cx="10515600" cy="435133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kumimoji="1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kumimoji="1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kumimoji="1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kumimoji="1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kumimoji="1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kumimoji="1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en-US" altLang="ja-JP" dirty="0"/>
                <a:t>SMT</a:t>
              </a:r>
              <a:r>
                <a:rPr lang="ja-JP" altLang="en-US" dirty="0"/>
                <a:t>ラインの装置間通信規格</a:t>
              </a:r>
              <a:endParaRPr lang="en-US" altLang="ja-JP" dirty="0"/>
            </a:p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ja-JP" altLang="en-US" dirty="0"/>
                <a:t>複数社の装置を連携可能とすることが目的</a:t>
              </a:r>
              <a:endParaRPr lang="en-US" altLang="ja-JP" dirty="0"/>
            </a:p>
            <a:p>
              <a:pPr marL="342900" indent="-342900" algn="l">
                <a:buFont typeface="Arial" panose="020B0604020202020204" pitchFamily="34" charset="0"/>
                <a:buChar char="•"/>
              </a:pPr>
              <a:r>
                <a:rPr lang="ja-JP" altLang="en-US" dirty="0"/>
                <a:t>できること</a:t>
              </a:r>
              <a:endParaRPr lang="en-US" altLang="ja-JP" dirty="0"/>
            </a:p>
            <a:p>
              <a:pPr marL="800100" lvl="1" indent="-342900" algn="l">
                <a:buFont typeface="Arial" panose="020B0604020202020204" pitchFamily="34" charset="0"/>
                <a:buChar char="•"/>
              </a:pPr>
              <a:r>
                <a:rPr lang="ja-JP" altLang="en-US" dirty="0"/>
                <a:t>動作可能状態の共有</a:t>
              </a:r>
              <a:endParaRPr lang="en-US" altLang="ja-JP" dirty="0"/>
            </a:p>
            <a:p>
              <a:pPr marL="800100" lvl="1" indent="-342900" algn="l">
                <a:buFont typeface="Arial" panose="020B0604020202020204" pitchFamily="34" charset="0"/>
                <a:buChar char="•"/>
              </a:pPr>
              <a:r>
                <a:rPr lang="ja-JP" altLang="en-US" dirty="0"/>
                <a:t>連動開始</a:t>
              </a:r>
              <a:r>
                <a:rPr lang="en-US" altLang="ja-JP" dirty="0"/>
                <a:t>/</a:t>
              </a:r>
              <a:r>
                <a:rPr lang="ja-JP" altLang="en-US" dirty="0"/>
                <a:t>停止</a:t>
              </a:r>
              <a:endParaRPr lang="en-US" altLang="ja-JP" dirty="0"/>
            </a:p>
            <a:p>
              <a:pPr marL="800100" lvl="1" indent="-342900" algn="l">
                <a:buFont typeface="Arial" panose="020B0604020202020204" pitchFamily="34" charset="0"/>
                <a:buChar char="•"/>
              </a:pPr>
              <a:r>
                <a:rPr lang="ja-JP" altLang="en-US" dirty="0"/>
                <a:t>ワーク別セット替え</a:t>
              </a:r>
              <a:endParaRPr lang="en-US" altLang="ja-JP" dirty="0"/>
            </a:p>
          </p:txBody>
        </p:sp>
      </p:grpSp>
    </p:spTree>
    <p:extLst>
      <p:ext uri="{BB962C8B-B14F-4D97-AF65-F5344CB8AC3E}">
        <p14:creationId xmlns:p14="http://schemas.microsoft.com/office/powerpoint/2010/main" val="3663522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35</Words>
  <Application>Microsoft Office PowerPoint</Application>
  <PresentationFormat>ワイド画面</PresentationFormat>
  <Paragraphs>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UD Digi Kyokasho NK-R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Recalog Common</dc:creator>
  <cp:lastModifiedBy>Recalog Common</cp:lastModifiedBy>
  <cp:revision>3</cp:revision>
  <dcterms:created xsi:type="dcterms:W3CDTF">2020-10-08T06:31:20Z</dcterms:created>
  <dcterms:modified xsi:type="dcterms:W3CDTF">2021-07-04T06:40:10Z</dcterms:modified>
</cp:coreProperties>
</file>