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B7"/>
    <a:srgbClr val="3261AB"/>
    <a:srgbClr val="6A8CC7"/>
    <a:srgbClr val="9D73BB"/>
    <a:srgbClr val="8B90BE"/>
    <a:srgbClr val="5D639E"/>
    <a:srgbClr val="79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876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4F11C-273E-46AF-96C1-8AF34C64A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FE5114-E4BD-4D80-A6C5-DE22362CD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マスター字幕の書式設定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0B25F6-D531-450E-8BC5-68F0D08F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FDE-A587-485E-BB58-827D887D599A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4155E3-8355-41B6-B664-852543255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0DC1CE-E9A7-4EB3-BF8A-4E32AE3F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A880-B07A-45DE-B36A-308F9C2697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7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E2AFE-919F-4848-9A1A-A65380A3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7FE1D8-6C39-4878-A3D2-E67DD7A51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A829D2-6113-4EBF-99C5-6F637767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FDE-A587-485E-BB58-827D887D599A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2A5537-EAA7-4E91-95B7-1AF485C3A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423416-FB36-4680-832B-3963EC63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A880-B07A-45DE-B36A-308F9C2697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327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9EA002D-9C5E-477B-9616-B3C782440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BEAE0B-D569-4051-845F-BD72967DD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463DC6F-04DC-4754-B5DE-B44E2FD0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FDE-A587-485E-BB58-827D887D599A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776194-3D62-43F1-A2DE-5F9C5178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385CF5-03A5-4071-ACEC-5D479ADB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A880-B07A-45DE-B36A-308F9C2697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0547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B102B-7A2E-49B5-9574-39EE603E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351EC5-DA8C-47A4-9E13-90C028FAC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374F38-18F2-4209-8175-D3FD1FA7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FDE-A587-485E-BB58-827D887D599A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8D1F1B-FFC9-4358-9CFF-83FEA8FC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59F782-AD31-45D0-9500-D51523AE4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A880-B07A-45DE-B36A-308F9C2697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34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DD1CDC-2135-43D6-BA13-15D9B11F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B53356-39BA-48CF-8813-6228EC2F9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B1A600-A616-4FE8-8775-CADA7A48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FDE-A587-485E-BB58-827D887D599A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2E39A7-42F7-400F-8624-36AAAFD8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1EFED1-7BD4-4175-9456-31F20AC3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A880-B07A-45DE-B36A-308F9C2697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46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D4AE2-95E9-4BEC-9552-78865CC00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C8E336-D876-4BDF-8540-DAE186BD5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C3C55D-227A-4B75-995A-76E67876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AEB23A-D030-4BC8-95BA-B098C8EE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FDE-A587-485E-BB58-827D887D599A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FE21A8-9BAD-43A8-AC6C-EE4F0FD4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7290E0-38FC-43E0-BC5E-1FDAE92A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A880-B07A-45DE-B36A-308F9C2697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731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55671-6D59-4281-A99F-AF7C7D013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01405B-DF29-4937-9914-2D0778C2C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A28881-0DE5-4DE4-9A8F-EB876A768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EA70C2-CF9A-4AB2-B322-67C6D2887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CC9F10-1AB2-4393-98F2-F4A4C4DB9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D4C119-B939-4FBA-AA24-97105831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FDE-A587-485E-BB58-827D887D599A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59EAA73-9872-46AD-8990-820CA1C75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3F80D6B-A472-401C-BFE4-C36EF750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A880-B07A-45DE-B36A-308F9C2697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5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340492-CDC5-46A5-A5F6-C594DDE4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AF3509-DD54-42B8-AD71-39361EA6A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FDE-A587-485E-BB58-827D887D599A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DA1F96-2E2B-4988-A39C-2D65A725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1EF5387-D91F-440E-9C6D-2AA324B9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A880-B07A-45DE-B36A-308F9C2697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97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990D4FA-9566-4DE8-8AB3-806EC2845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FDE-A587-485E-BB58-827D887D599A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726FF02-0B62-4C92-A38F-E049E9DB8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AF0CDD-A5C3-4254-990F-B5B95607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A880-B07A-45DE-B36A-308F9C2697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29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4F5173-DC09-4279-83CF-A77D0E2D0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CFFACE-E9F5-4C62-AB74-5F9E78B76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AA3592-3D05-464E-96A1-18DA1735E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277FECA-AED6-4788-9ABB-075B0DDD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FDE-A587-485E-BB58-827D887D599A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50B75A-6083-416D-8F3A-DD752FCB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AA4424-1C28-4EA6-9240-460D3054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A880-B07A-45DE-B36A-308F9C2697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62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C684F-A871-42FE-A22F-C6F011D8A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92B24E4-1A1E-47CC-A92E-AAE0C1177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7C1868-DEE0-40EC-92EB-CD2BE6B43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6D40C9-024A-4A53-BEAE-8C72D0189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96FDE-A587-485E-BB58-827D887D599A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5D0B82-185B-4064-B902-1EE9CD6F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662BE2-FC83-4CD9-A9B3-53E1FB02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A880-B07A-45DE-B36A-308F9C2697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98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EEB8536-FD01-4582-8D23-51EB8079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A42DC1-F26D-4EFE-A4C4-A31F85CA1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F4AD6C-9048-42D3-88EB-50D04A029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96FDE-A587-485E-BB58-827D887D599A}" type="datetimeFigureOut">
              <a:rPr kumimoji="1" lang="ja-JP" altLang="en-US" smtClean="0"/>
              <a:t>2018/3/5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20F3D1-777D-48F5-A5CF-0ACCFC412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CB73D6-9C75-4D3D-B93F-8433BD706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A880-B07A-45DE-B36A-308F9C2697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436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93B896A-D485-4562-858A-FB49F3D1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1BDF336-297C-4C16-8000-B68799020482}"/>
              </a:ext>
            </a:extLst>
          </p:cNvPr>
          <p:cNvCxnSpPr>
            <a:cxnSpLocks/>
          </p:cNvCxnSpPr>
          <p:nvPr/>
        </p:nvCxnSpPr>
        <p:spPr>
          <a:xfrm>
            <a:off x="3183147" y="2422943"/>
            <a:ext cx="0" cy="3839834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8FBDB68-63DF-449D-8CA5-97811A4AA953}"/>
              </a:ext>
            </a:extLst>
          </p:cNvPr>
          <p:cNvCxnSpPr>
            <a:cxnSpLocks/>
          </p:cNvCxnSpPr>
          <p:nvPr/>
        </p:nvCxnSpPr>
        <p:spPr>
          <a:xfrm>
            <a:off x="3990744" y="3839832"/>
            <a:ext cx="0" cy="2422945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486CF32-5472-4FBD-8537-82E09B1E837B}"/>
              </a:ext>
            </a:extLst>
          </p:cNvPr>
          <p:cNvCxnSpPr>
            <a:cxnSpLocks/>
          </p:cNvCxnSpPr>
          <p:nvPr/>
        </p:nvCxnSpPr>
        <p:spPr>
          <a:xfrm>
            <a:off x="4798341" y="4845888"/>
            <a:ext cx="0" cy="1416889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EC3493F-985F-49CE-84D2-BD5F6D1BBA3B}"/>
              </a:ext>
            </a:extLst>
          </p:cNvPr>
          <p:cNvCxnSpPr>
            <a:cxnSpLocks/>
          </p:cNvCxnSpPr>
          <p:nvPr/>
        </p:nvCxnSpPr>
        <p:spPr>
          <a:xfrm>
            <a:off x="6413535" y="4845886"/>
            <a:ext cx="0" cy="141689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87E27E2-905D-4C0A-B29A-428AC9328AB3}"/>
              </a:ext>
            </a:extLst>
          </p:cNvPr>
          <p:cNvCxnSpPr>
            <a:cxnSpLocks/>
          </p:cNvCxnSpPr>
          <p:nvPr/>
        </p:nvCxnSpPr>
        <p:spPr>
          <a:xfrm>
            <a:off x="8836324" y="388189"/>
            <a:ext cx="0" cy="5874588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3E75BD1-D0F7-48C8-88DC-3A133249F49E}"/>
              </a:ext>
            </a:extLst>
          </p:cNvPr>
          <p:cNvCxnSpPr>
            <a:cxnSpLocks/>
          </p:cNvCxnSpPr>
          <p:nvPr/>
        </p:nvCxnSpPr>
        <p:spPr>
          <a:xfrm>
            <a:off x="6406244" y="388190"/>
            <a:ext cx="2430080" cy="0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BAC676-7716-4E8F-9DCB-CCB2DDCB360F}"/>
              </a:ext>
            </a:extLst>
          </p:cNvPr>
          <p:cNvCxnSpPr>
            <a:cxnSpLocks/>
          </p:cNvCxnSpPr>
          <p:nvPr/>
        </p:nvCxnSpPr>
        <p:spPr>
          <a:xfrm>
            <a:off x="7221132" y="1043490"/>
            <a:ext cx="0" cy="684000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3ED14A1-7F00-44FF-88CF-6BEE23D55957}"/>
              </a:ext>
            </a:extLst>
          </p:cNvPr>
          <p:cNvCxnSpPr>
            <a:cxnSpLocks/>
          </p:cNvCxnSpPr>
          <p:nvPr/>
        </p:nvCxnSpPr>
        <p:spPr>
          <a:xfrm>
            <a:off x="5605938" y="1043490"/>
            <a:ext cx="0" cy="684000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8A37EB4-B235-425A-A7E0-912129E9EF43}"/>
              </a:ext>
            </a:extLst>
          </p:cNvPr>
          <p:cNvCxnSpPr>
            <a:cxnSpLocks/>
          </p:cNvCxnSpPr>
          <p:nvPr/>
        </p:nvCxnSpPr>
        <p:spPr>
          <a:xfrm>
            <a:off x="4798341" y="323490"/>
            <a:ext cx="0" cy="1404000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957C936-A28C-45C9-AEC8-0E4B780FC496}"/>
              </a:ext>
            </a:extLst>
          </p:cNvPr>
          <p:cNvCxnSpPr>
            <a:cxnSpLocks/>
          </p:cNvCxnSpPr>
          <p:nvPr/>
        </p:nvCxnSpPr>
        <p:spPr>
          <a:xfrm>
            <a:off x="6413535" y="1043490"/>
            <a:ext cx="0" cy="684000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80A76BA-19B3-4757-BD19-9CFD366D0164}"/>
              </a:ext>
            </a:extLst>
          </p:cNvPr>
          <p:cNvCxnSpPr>
            <a:cxnSpLocks/>
          </p:cNvCxnSpPr>
          <p:nvPr/>
        </p:nvCxnSpPr>
        <p:spPr>
          <a:xfrm>
            <a:off x="6413533" y="990984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6375219-F4EF-47BB-96E8-5A2B7A6A056C}"/>
              </a:ext>
            </a:extLst>
          </p:cNvPr>
          <p:cNvCxnSpPr>
            <a:cxnSpLocks/>
          </p:cNvCxnSpPr>
          <p:nvPr/>
        </p:nvCxnSpPr>
        <p:spPr>
          <a:xfrm>
            <a:off x="6406244" y="1727490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3682320-8EF7-4E05-8C89-CE716F1FD0F4}"/>
              </a:ext>
            </a:extLst>
          </p:cNvPr>
          <p:cNvCxnSpPr>
            <a:cxnSpLocks/>
          </p:cNvCxnSpPr>
          <p:nvPr/>
        </p:nvCxnSpPr>
        <p:spPr>
          <a:xfrm>
            <a:off x="4791055" y="1727490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05D4462-44CC-445A-85A9-5A9E9944AB7E}"/>
              </a:ext>
            </a:extLst>
          </p:cNvPr>
          <p:cNvCxnSpPr>
            <a:cxnSpLocks/>
          </p:cNvCxnSpPr>
          <p:nvPr/>
        </p:nvCxnSpPr>
        <p:spPr>
          <a:xfrm>
            <a:off x="4791055" y="1025489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23DEAA8-BF8D-46EE-B3F0-22DFAF67EBFD}"/>
              </a:ext>
            </a:extLst>
          </p:cNvPr>
          <p:cNvCxnSpPr>
            <a:cxnSpLocks/>
          </p:cNvCxnSpPr>
          <p:nvPr/>
        </p:nvCxnSpPr>
        <p:spPr>
          <a:xfrm>
            <a:off x="4791055" y="323182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963E5C4-4917-468A-9F10-BB8BCD267B00}"/>
              </a:ext>
            </a:extLst>
          </p:cNvPr>
          <p:cNvCxnSpPr>
            <a:cxnSpLocks/>
          </p:cNvCxnSpPr>
          <p:nvPr/>
        </p:nvCxnSpPr>
        <p:spPr>
          <a:xfrm>
            <a:off x="5605938" y="4845888"/>
            <a:ext cx="0" cy="684000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644F7A3F-BF65-4B2E-AC41-02B4B3E18488}"/>
              </a:ext>
            </a:extLst>
          </p:cNvPr>
          <p:cNvCxnSpPr>
            <a:cxnSpLocks/>
          </p:cNvCxnSpPr>
          <p:nvPr/>
        </p:nvCxnSpPr>
        <p:spPr>
          <a:xfrm>
            <a:off x="4791055" y="4845886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4B45D6B-58B6-4C9D-9098-22CB19B75FE6}"/>
              </a:ext>
            </a:extLst>
          </p:cNvPr>
          <p:cNvCxnSpPr>
            <a:cxnSpLocks/>
          </p:cNvCxnSpPr>
          <p:nvPr/>
        </p:nvCxnSpPr>
        <p:spPr>
          <a:xfrm>
            <a:off x="4791055" y="5520954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FCC0666-D32A-4E2F-A4A2-7EDE54238764}"/>
              </a:ext>
            </a:extLst>
          </p:cNvPr>
          <p:cNvCxnSpPr>
            <a:cxnSpLocks/>
          </p:cNvCxnSpPr>
          <p:nvPr/>
        </p:nvCxnSpPr>
        <p:spPr>
          <a:xfrm>
            <a:off x="4791055" y="6256357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1295838-00C4-435D-888E-E3BB5DABB47F}"/>
              </a:ext>
            </a:extLst>
          </p:cNvPr>
          <p:cNvCxnSpPr>
            <a:cxnSpLocks/>
          </p:cNvCxnSpPr>
          <p:nvPr/>
        </p:nvCxnSpPr>
        <p:spPr>
          <a:xfrm>
            <a:off x="6406244" y="4845885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E349786-7FD6-4282-9DF6-4F4317F89A81}"/>
              </a:ext>
            </a:extLst>
          </p:cNvPr>
          <p:cNvCxnSpPr>
            <a:cxnSpLocks/>
          </p:cNvCxnSpPr>
          <p:nvPr/>
        </p:nvCxnSpPr>
        <p:spPr>
          <a:xfrm>
            <a:off x="6406244" y="6256356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2604B6B-E4EC-432F-8013-4AF4D86A5A08}"/>
              </a:ext>
            </a:extLst>
          </p:cNvPr>
          <p:cNvCxnSpPr>
            <a:cxnSpLocks/>
          </p:cNvCxnSpPr>
          <p:nvPr/>
        </p:nvCxnSpPr>
        <p:spPr>
          <a:xfrm>
            <a:off x="8028729" y="4845886"/>
            <a:ext cx="0" cy="141689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7987CEF-2407-4D0C-956F-8C16A219FDD3}"/>
              </a:ext>
            </a:extLst>
          </p:cNvPr>
          <p:cNvCxnSpPr>
            <a:cxnSpLocks/>
          </p:cNvCxnSpPr>
          <p:nvPr/>
        </p:nvCxnSpPr>
        <p:spPr>
          <a:xfrm>
            <a:off x="8057077" y="4845885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4424E723-9423-415B-A31B-5A44B5A54804}"/>
              </a:ext>
            </a:extLst>
          </p:cNvPr>
          <p:cNvCxnSpPr>
            <a:cxnSpLocks/>
          </p:cNvCxnSpPr>
          <p:nvPr/>
        </p:nvCxnSpPr>
        <p:spPr>
          <a:xfrm>
            <a:off x="8057798" y="6256356"/>
            <a:ext cx="1206972" cy="0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9ABCAA3-5748-4073-AFAF-E3D8BCB42AB2}"/>
              </a:ext>
            </a:extLst>
          </p:cNvPr>
          <p:cNvCxnSpPr>
            <a:cxnSpLocks/>
          </p:cNvCxnSpPr>
          <p:nvPr/>
        </p:nvCxnSpPr>
        <p:spPr>
          <a:xfrm>
            <a:off x="4791055" y="2422943"/>
            <a:ext cx="0" cy="1416889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2D910F-1846-46CD-942B-550E1E23F857}"/>
              </a:ext>
            </a:extLst>
          </p:cNvPr>
          <p:cNvCxnSpPr>
            <a:cxnSpLocks/>
          </p:cNvCxnSpPr>
          <p:nvPr/>
        </p:nvCxnSpPr>
        <p:spPr>
          <a:xfrm>
            <a:off x="3183147" y="2422943"/>
            <a:ext cx="1607908" cy="0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6AB76D5-796D-4109-AE30-0ECE5E247DAC}"/>
              </a:ext>
            </a:extLst>
          </p:cNvPr>
          <p:cNvCxnSpPr>
            <a:cxnSpLocks/>
          </p:cNvCxnSpPr>
          <p:nvPr/>
        </p:nvCxnSpPr>
        <p:spPr>
          <a:xfrm>
            <a:off x="3183147" y="3839832"/>
            <a:ext cx="1615194" cy="0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74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93B896A-D485-4562-858A-FB49F3D1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1BDF336-297C-4C16-8000-B68799020482}"/>
              </a:ext>
            </a:extLst>
          </p:cNvPr>
          <p:cNvCxnSpPr>
            <a:cxnSpLocks/>
          </p:cNvCxnSpPr>
          <p:nvPr/>
        </p:nvCxnSpPr>
        <p:spPr>
          <a:xfrm>
            <a:off x="3183147" y="2422943"/>
            <a:ext cx="0" cy="3839834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486CF32-5472-4FBD-8537-82E09B1E837B}"/>
              </a:ext>
            </a:extLst>
          </p:cNvPr>
          <p:cNvCxnSpPr>
            <a:cxnSpLocks/>
          </p:cNvCxnSpPr>
          <p:nvPr/>
        </p:nvCxnSpPr>
        <p:spPr>
          <a:xfrm>
            <a:off x="4798341" y="4845888"/>
            <a:ext cx="0" cy="1416889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EC3493F-985F-49CE-84D2-BD5F6D1BBA3B}"/>
              </a:ext>
            </a:extLst>
          </p:cNvPr>
          <p:cNvCxnSpPr>
            <a:cxnSpLocks/>
          </p:cNvCxnSpPr>
          <p:nvPr/>
        </p:nvCxnSpPr>
        <p:spPr>
          <a:xfrm>
            <a:off x="6413535" y="4845886"/>
            <a:ext cx="0" cy="141689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787E27E2-905D-4C0A-B29A-428AC9328AB3}"/>
              </a:ext>
            </a:extLst>
          </p:cNvPr>
          <p:cNvCxnSpPr>
            <a:cxnSpLocks/>
          </p:cNvCxnSpPr>
          <p:nvPr/>
        </p:nvCxnSpPr>
        <p:spPr>
          <a:xfrm>
            <a:off x="8836324" y="388189"/>
            <a:ext cx="0" cy="5874588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3E75BD1-D0F7-48C8-88DC-3A133249F49E}"/>
              </a:ext>
            </a:extLst>
          </p:cNvPr>
          <p:cNvCxnSpPr>
            <a:cxnSpLocks/>
          </p:cNvCxnSpPr>
          <p:nvPr/>
        </p:nvCxnSpPr>
        <p:spPr>
          <a:xfrm>
            <a:off x="6406244" y="388190"/>
            <a:ext cx="2430080" cy="0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BAC676-7716-4E8F-9DCB-CCB2DDCB360F}"/>
              </a:ext>
            </a:extLst>
          </p:cNvPr>
          <p:cNvCxnSpPr>
            <a:cxnSpLocks/>
          </p:cNvCxnSpPr>
          <p:nvPr/>
        </p:nvCxnSpPr>
        <p:spPr>
          <a:xfrm>
            <a:off x="7221132" y="1043490"/>
            <a:ext cx="0" cy="684000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3ED14A1-7F00-44FF-88CF-6BEE23D55957}"/>
              </a:ext>
            </a:extLst>
          </p:cNvPr>
          <p:cNvCxnSpPr>
            <a:cxnSpLocks/>
          </p:cNvCxnSpPr>
          <p:nvPr/>
        </p:nvCxnSpPr>
        <p:spPr>
          <a:xfrm>
            <a:off x="5605938" y="1043490"/>
            <a:ext cx="0" cy="684000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8A37EB4-B235-425A-A7E0-912129E9EF43}"/>
              </a:ext>
            </a:extLst>
          </p:cNvPr>
          <p:cNvCxnSpPr>
            <a:cxnSpLocks/>
          </p:cNvCxnSpPr>
          <p:nvPr/>
        </p:nvCxnSpPr>
        <p:spPr>
          <a:xfrm>
            <a:off x="4798341" y="323490"/>
            <a:ext cx="0" cy="1404000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957C936-A28C-45C9-AEC8-0E4B780FC496}"/>
              </a:ext>
            </a:extLst>
          </p:cNvPr>
          <p:cNvCxnSpPr>
            <a:cxnSpLocks/>
          </p:cNvCxnSpPr>
          <p:nvPr/>
        </p:nvCxnSpPr>
        <p:spPr>
          <a:xfrm>
            <a:off x="6413535" y="1043490"/>
            <a:ext cx="0" cy="684000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80A76BA-19B3-4757-BD19-9CFD366D0164}"/>
              </a:ext>
            </a:extLst>
          </p:cNvPr>
          <p:cNvCxnSpPr>
            <a:cxnSpLocks/>
          </p:cNvCxnSpPr>
          <p:nvPr/>
        </p:nvCxnSpPr>
        <p:spPr>
          <a:xfrm>
            <a:off x="6413533" y="990984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6375219-F4EF-47BB-96E8-5A2B7A6A056C}"/>
              </a:ext>
            </a:extLst>
          </p:cNvPr>
          <p:cNvCxnSpPr>
            <a:cxnSpLocks/>
          </p:cNvCxnSpPr>
          <p:nvPr/>
        </p:nvCxnSpPr>
        <p:spPr>
          <a:xfrm>
            <a:off x="6406244" y="1727490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3682320-8EF7-4E05-8C89-CE716F1FD0F4}"/>
              </a:ext>
            </a:extLst>
          </p:cNvPr>
          <p:cNvCxnSpPr>
            <a:cxnSpLocks/>
          </p:cNvCxnSpPr>
          <p:nvPr/>
        </p:nvCxnSpPr>
        <p:spPr>
          <a:xfrm>
            <a:off x="4791055" y="1727490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05D4462-44CC-445A-85A9-5A9E9944AB7E}"/>
              </a:ext>
            </a:extLst>
          </p:cNvPr>
          <p:cNvCxnSpPr>
            <a:cxnSpLocks/>
          </p:cNvCxnSpPr>
          <p:nvPr/>
        </p:nvCxnSpPr>
        <p:spPr>
          <a:xfrm>
            <a:off x="4791055" y="1025489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23DEAA8-BF8D-46EE-B3F0-22DFAF67EBFD}"/>
              </a:ext>
            </a:extLst>
          </p:cNvPr>
          <p:cNvCxnSpPr>
            <a:cxnSpLocks/>
          </p:cNvCxnSpPr>
          <p:nvPr/>
        </p:nvCxnSpPr>
        <p:spPr>
          <a:xfrm>
            <a:off x="4791055" y="323182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4963E5C4-4917-468A-9F10-BB8BCD267B00}"/>
              </a:ext>
            </a:extLst>
          </p:cNvPr>
          <p:cNvCxnSpPr>
            <a:cxnSpLocks/>
          </p:cNvCxnSpPr>
          <p:nvPr/>
        </p:nvCxnSpPr>
        <p:spPr>
          <a:xfrm>
            <a:off x="5605938" y="4845888"/>
            <a:ext cx="0" cy="684000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644F7A3F-BF65-4B2E-AC41-02B4B3E18488}"/>
              </a:ext>
            </a:extLst>
          </p:cNvPr>
          <p:cNvCxnSpPr>
            <a:cxnSpLocks/>
          </p:cNvCxnSpPr>
          <p:nvPr/>
        </p:nvCxnSpPr>
        <p:spPr>
          <a:xfrm>
            <a:off x="4791055" y="4845886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A4B45D6B-58B6-4C9D-9098-22CB19B75FE6}"/>
              </a:ext>
            </a:extLst>
          </p:cNvPr>
          <p:cNvCxnSpPr>
            <a:cxnSpLocks/>
          </p:cNvCxnSpPr>
          <p:nvPr/>
        </p:nvCxnSpPr>
        <p:spPr>
          <a:xfrm>
            <a:off x="4791055" y="5520954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FCC0666-D32A-4E2F-A4A2-7EDE54238764}"/>
              </a:ext>
            </a:extLst>
          </p:cNvPr>
          <p:cNvCxnSpPr>
            <a:cxnSpLocks/>
          </p:cNvCxnSpPr>
          <p:nvPr/>
        </p:nvCxnSpPr>
        <p:spPr>
          <a:xfrm>
            <a:off x="4791055" y="6256357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1295838-00C4-435D-888E-E3BB5DABB47F}"/>
              </a:ext>
            </a:extLst>
          </p:cNvPr>
          <p:cNvCxnSpPr>
            <a:cxnSpLocks/>
          </p:cNvCxnSpPr>
          <p:nvPr/>
        </p:nvCxnSpPr>
        <p:spPr>
          <a:xfrm>
            <a:off x="6406244" y="4845885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E349786-7FD6-4282-9DF6-4F4317F89A81}"/>
              </a:ext>
            </a:extLst>
          </p:cNvPr>
          <p:cNvCxnSpPr>
            <a:cxnSpLocks/>
          </p:cNvCxnSpPr>
          <p:nvPr/>
        </p:nvCxnSpPr>
        <p:spPr>
          <a:xfrm>
            <a:off x="6406244" y="6256356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92604B6B-E4EC-432F-8013-4AF4D86A5A08}"/>
              </a:ext>
            </a:extLst>
          </p:cNvPr>
          <p:cNvCxnSpPr>
            <a:cxnSpLocks/>
          </p:cNvCxnSpPr>
          <p:nvPr/>
        </p:nvCxnSpPr>
        <p:spPr>
          <a:xfrm>
            <a:off x="8028729" y="4845886"/>
            <a:ext cx="0" cy="141689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7987CEF-2407-4D0C-956F-8C16A219FDD3}"/>
              </a:ext>
            </a:extLst>
          </p:cNvPr>
          <p:cNvCxnSpPr>
            <a:cxnSpLocks/>
          </p:cNvCxnSpPr>
          <p:nvPr/>
        </p:nvCxnSpPr>
        <p:spPr>
          <a:xfrm>
            <a:off x="8057077" y="4845885"/>
            <a:ext cx="807595" cy="1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4424E723-9423-415B-A31B-5A44B5A54804}"/>
              </a:ext>
            </a:extLst>
          </p:cNvPr>
          <p:cNvCxnSpPr>
            <a:cxnSpLocks/>
          </p:cNvCxnSpPr>
          <p:nvPr/>
        </p:nvCxnSpPr>
        <p:spPr>
          <a:xfrm>
            <a:off x="8057798" y="6256356"/>
            <a:ext cx="1206972" cy="0"/>
          </a:xfrm>
          <a:prstGeom prst="line">
            <a:avLst/>
          </a:prstGeom>
          <a:ln w="177800">
            <a:solidFill>
              <a:schemeClr val="bg2">
                <a:lumMod val="50000"/>
              </a:schemeClr>
            </a:solidFill>
          </a:ln>
          <a:effectLst>
            <a:glow rad="101600">
              <a:schemeClr val="bg1">
                <a:alpha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7" name="Picture 2" descr="https://www.nip-co.co.jp/catalog/spacecolor/yv_grain/img/YV405-1.jpg">
            <a:extLst>
              <a:ext uri="{FF2B5EF4-FFF2-40B4-BE49-F238E27FC236}">
                <a16:creationId xmlns:a16="http://schemas.microsoft.com/office/drawing/2014/main" id="{6F4B0283-EA47-4D65-8CE5-982F1C39DD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r="39233"/>
          <a:stretch/>
        </p:blipFill>
        <p:spPr bwMode="auto">
          <a:xfrm rot="5400000">
            <a:off x="5108384" y="4458407"/>
            <a:ext cx="186311" cy="806400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https://www.nip-co.co.jp/catalog/spacecolor/yv_grain/img/YV405-1.jpg">
            <a:extLst>
              <a:ext uri="{FF2B5EF4-FFF2-40B4-BE49-F238E27FC236}">
                <a16:creationId xmlns:a16="http://schemas.microsoft.com/office/drawing/2014/main" id="{97FC4AE8-035D-4839-8E80-ECABAE5A4B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r="39233"/>
          <a:stretch/>
        </p:blipFill>
        <p:spPr bwMode="auto">
          <a:xfrm rot="5400000">
            <a:off x="5108384" y="5129898"/>
            <a:ext cx="186311" cy="806400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https://www.nip-co.co.jp/catalog/spacecolor/yv_grain/img/YV405-1.jpg">
            <a:extLst>
              <a:ext uri="{FF2B5EF4-FFF2-40B4-BE49-F238E27FC236}">
                <a16:creationId xmlns:a16="http://schemas.microsoft.com/office/drawing/2014/main" id="{0E005BAD-90A9-4F94-A769-CB2D72A63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r="39233"/>
          <a:stretch/>
        </p:blipFill>
        <p:spPr bwMode="auto">
          <a:xfrm rot="5400000">
            <a:off x="5108384" y="5838927"/>
            <a:ext cx="186311" cy="806400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https://www.nip-co.co.jp/catalog/spacecolor/yv_grain/img/YV405-1.jpg">
            <a:extLst>
              <a:ext uri="{FF2B5EF4-FFF2-40B4-BE49-F238E27FC236}">
                <a16:creationId xmlns:a16="http://schemas.microsoft.com/office/drawing/2014/main" id="{85585E19-2996-49B6-AA33-166579ECF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r="39233"/>
          <a:stretch/>
        </p:blipFill>
        <p:spPr bwMode="auto">
          <a:xfrm rot="5400000">
            <a:off x="3800560" y="1630394"/>
            <a:ext cx="371791" cy="1609200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https://www.nip-co.co.jp/catalog/spacecolor/yv_grain/img/YV405-1.jpg">
            <a:extLst>
              <a:ext uri="{FF2B5EF4-FFF2-40B4-BE49-F238E27FC236}">
                <a16:creationId xmlns:a16="http://schemas.microsoft.com/office/drawing/2014/main" id="{93E02ECA-45CF-4AB3-8246-FC2DD00515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r="39233"/>
          <a:stretch/>
        </p:blipFill>
        <p:spPr bwMode="auto">
          <a:xfrm rot="5400000">
            <a:off x="3807843" y="3035233"/>
            <a:ext cx="371791" cy="1609200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nip-co.co.jp/catalog/spacecolor/yv_grain/img/YV414-1.jpg">
            <a:extLst>
              <a:ext uri="{FF2B5EF4-FFF2-40B4-BE49-F238E27FC236}">
                <a16:creationId xmlns:a16="http://schemas.microsoft.com/office/drawing/2014/main" id="{75EF1E7F-2106-4E80-AEA7-1AC79EC406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9" t="238" r="31057" b="-238"/>
          <a:stretch/>
        </p:blipFill>
        <p:spPr bwMode="auto">
          <a:xfrm>
            <a:off x="2902653" y="2422943"/>
            <a:ext cx="561138" cy="384120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https://www.nip-co.co.jp/catalog/spacecolor/yv_grain/img/YV414-1.jpg">
            <a:extLst>
              <a:ext uri="{FF2B5EF4-FFF2-40B4-BE49-F238E27FC236}">
                <a16:creationId xmlns:a16="http://schemas.microsoft.com/office/drawing/2014/main" id="{621EBB68-79E8-4FC5-8EFE-B87DCA7E7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9" t="238" r="31057" b="-238"/>
          <a:stretch/>
        </p:blipFill>
        <p:spPr bwMode="auto">
          <a:xfrm rot="21061912">
            <a:off x="3856979" y="3825797"/>
            <a:ext cx="353932" cy="242280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2" descr="https://www.nip-co.co.jp/catalog/spacecolor/yv_grain/img/YV414-1.jpg">
            <a:extLst>
              <a:ext uri="{FF2B5EF4-FFF2-40B4-BE49-F238E27FC236}">
                <a16:creationId xmlns:a16="http://schemas.microsoft.com/office/drawing/2014/main" id="{A37811DE-EE0A-4880-9D01-1D255C101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59" t="238" r="31057" b="-238"/>
          <a:stretch/>
        </p:blipFill>
        <p:spPr bwMode="auto">
          <a:xfrm>
            <a:off x="4656843" y="2433297"/>
            <a:ext cx="207206" cy="1418400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34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F73CC52-E673-448A-ADF3-77B9B7EF8D1F}"/>
              </a:ext>
            </a:extLst>
          </p:cNvPr>
          <p:cNvGrpSpPr/>
          <p:nvPr/>
        </p:nvGrpSpPr>
        <p:grpSpPr>
          <a:xfrm>
            <a:off x="-2118432" y="0"/>
            <a:ext cx="7335663" cy="7235388"/>
            <a:chOff x="2428168" y="0"/>
            <a:chExt cx="7335663" cy="7235388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893B896A-D485-4562-858A-FB49F3D15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7000" y="0"/>
              <a:ext cx="6858000" cy="6858000"/>
            </a:xfrm>
            <a:prstGeom prst="rect">
              <a:avLst/>
            </a:prstGeom>
          </p:spPr>
        </p:pic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5F81BA8-6E11-4441-BB72-0A85919840BF}"/>
                </a:ext>
              </a:extLst>
            </p:cNvPr>
            <p:cNvSpPr txBox="1"/>
            <p:nvPr/>
          </p:nvSpPr>
          <p:spPr>
            <a:xfrm>
              <a:off x="2428168" y="3603625"/>
              <a:ext cx="7335663" cy="3631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500" dirty="0" err="1">
                  <a:ln w="76200">
                    <a:solidFill>
                      <a:schemeClr val="tx1"/>
                    </a:solidFill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latin typeface="Goudy Stout" panose="0202090407030B020401" pitchFamily="18" charset="0"/>
                </a:rPr>
                <a:t>Reca</a:t>
              </a:r>
              <a:endParaRPr kumimoji="1" lang="en-US" altLang="ja-JP" sz="11500" dirty="0">
                <a:ln w="7620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Goudy Stout" panose="0202090407030B020401" pitchFamily="18" charset="0"/>
              </a:endParaRPr>
            </a:p>
            <a:p>
              <a:r>
                <a:rPr lang="en-US" altLang="ja-JP" sz="11500" dirty="0">
                  <a:ln w="76200">
                    <a:solidFill>
                      <a:schemeClr val="tx1"/>
                    </a:solidFill>
                  </a:ln>
                  <a:solidFill>
                    <a:schemeClr val="accent4">
                      <a:lumMod val="20000"/>
                      <a:lumOff val="80000"/>
                    </a:schemeClr>
                  </a:solidFill>
                  <a:latin typeface="Goudy Stout" panose="0202090407030B020401" pitchFamily="18" charset="0"/>
                </a:rPr>
                <a:t>Log</a:t>
              </a:r>
              <a:endParaRPr kumimoji="1" lang="ja-JP" altLang="en-US" sz="11500" dirty="0">
                <a:ln w="76200">
                  <a:solidFill>
                    <a:schemeClr val="tx1"/>
                  </a:solidFill>
                </a:ln>
                <a:solidFill>
                  <a:schemeClr val="accent4">
                    <a:lumMod val="20000"/>
                    <a:lumOff val="80000"/>
                  </a:schemeClr>
                </a:solidFill>
                <a:latin typeface="Goudy Stout" panose="0202090407030B020401" pitchFamily="18" charset="0"/>
              </a:endParaRPr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9046B343-2393-44E4-B030-100D317FAB6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6" r="3262" b="5555"/>
          <a:stretch/>
        </p:blipFill>
        <p:spPr>
          <a:xfrm>
            <a:off x="2863850" y="0"/>
            <a:ext cx="64833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69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nip-co.co.jp/catalog/spacecolor/yv_grain/img/YV405-1.jpg">
            <a:extLst>
              <a:ext uri="{FF2B5EF4-FFF2-40B4-BE49-F238E27FC236}">
                <a16:creationId xmlns:a16="http://schemas.microsoft.com/office/drawing/2014/main" id="{A4E713DD-95BD-42D7-BD5E-446A2E81C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r="39233"/>
          <a:stretch/>
        </p:blipFill>
        <p:spPr bwMode="auto">
          <a:xfrm rot="5400000">
            <a:off x="5688600" y="3104510"/>
            <a:ext cx="1551400" cy="4191000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73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</Words>
  <Application>Microsoft Office PowerPoint</Application>
  <PresentationFormat>ワイド画面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Goudy Stout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takenori kusaka</dc:creator>
  <cp:lastModifiedBy>takenori kusaka</cp:lastModifiedBy>
  <cp:revision>5</cp:revision>
  <dcterms:created xsi:type="dcterms:W3CDTF">2018-03-05T13:15:16Z</dcterms:created>
  <dcterms:modified xsi:type="dcterms:W3CDTF">2018-03-05T13:51:12Z</dcterms:modified>
</cp:coreProperties>
</file>