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Kalam"/>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jO/kJer5BoU1AkUxPVlMqD3m/l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6.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8.xml"/><Relationship Id="rId44" Type="http://schemas.openxmlformats.org/officeDocument/2006/relationships/font" Target="fonts/Kalam-bold.fntdata"/><Relationship Id="rId21" Type="http://schemas.openxmlformats.org/officeDocument/2006/relationships/slide" Target="slides/slide17.xml"/><Relationship Id="rId43" Type="http://schemas.openxmlformats.org/officeDocument/2006/relationships/font" Target="fonts/Kalam-regular.fntdata"/><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Montserrat-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4" name="Google Shape;8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22705356b68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8" name="Google Shape;1118;g22705356b68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22705356b6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4" name="Google Shape;1124;g22705356b68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22705356b68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8" name="Google Shape;1128;g22705356b68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22705356b68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3" name="Google Shape;1133;g22705356b68_2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22705356b68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8" name="Google Shape;1138;g22705356b68_2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22705356b68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3" name="Google Shape;1143;g22705356b68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8" name="Google Shape;1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4" name="Google Shape;11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22705356b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1" name="Google Shape;1191;g22705356b6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22705356b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1" name="Google Shape;1201;g22705356b68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5" name="Google Shape;10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22705356b6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9" name="Google Shape;1209;g22705356b68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22705356b6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5" name="Google Shape;1215;g22705356b68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22705356b6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3" name="Google Shape;1223;g22705356b68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2705356b6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9" name="Google Shape;1229;g22705356b68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5" name="Google Shape;123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6" name="Google Shape;127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2" name="Google Shape;129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0" name="Google Shape;132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2" name="Google Shape;135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8" name="Google Shape;135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0" name="Google Shape;10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1" name="Google Shape;13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4" name="Google Shape;10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2705356b68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4" name="Google Shape;1074;g22705356b68_2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5" name="Google Shape;10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22705356b68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3" name="Google Shape;1093;g22705356b68_2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22705356b68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0" name="Google Shape;1100;g22705356b68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22705356b68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1" name="Google Shape;1111;g22705356b68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4"/>
          <p:cNvSpPr txBox="1"/>
          <p:nvPr>
            <p:ph type="ctrTitle"/>
          </p:nvPr>
        </p:nvSpPr>
        <p:spPr>
          <a:xfrm>
            <a:off x="1383650" y="1770900"/>
            <a:ext cx="6377100" cy="102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54"/>
          <p:cNvSpPr txBox="1"/>
          <p:nvPr>
            <p:ph idx="1" type="subTitle"/>
          </p:nvPr>
        </p:nvSpPr>
        <p:spPr>
          <a:xfrm>
            <a:off x="1383650" y="2834125"/>
            <a:ext cx="63771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54"/>
          <p:cNvSpPr/>
          <p:nvPr/>
        </p:nvSpPr>
        <p:spPr>
          <a:xfrm>
            <a:off x="105475" y="202538"/>
            <a:ext cx="8840553" cy="4738435"/>
          </a:xfrm>
          <a:custGeom>
            <a:rect b="b" l="l" r="r" t="t"/>
            <a:pathLst>
              <a:path extrusionOk="0" fill="none" h="204861" w="275471">
                <a:moveTo>
                  <a:pt x="5325" y="199029"/>
                </a:moveTo>
                <a:cubicBezTo>
                  <a:pt x="8875" y="203466"/>
                  <a:pt x="42469" y="202198"/>
                  <a:pt x="75682" y="202832"/>
                </a:cubicBezTo>
                <a:cubicBezTo>
                  <a:pt x="108896" y="203466"/>
                  <a:pt x="188380" y="203339"/>
                  <a:pt x="204100" y="202832"/>
                </a:cubicBezTo>
                <a:cubicBezTo>
                  <a:pt x="219692" y="202325"/>
                  <a:pt x="264695" y="204860"/>
                  <a:pt x="269893" y="201184"/>
                </a:cubicBezTo>
                <a:cubicBezTo>
                  <a:pt x="275090" y="197381"/>
                  <a:pt x="274457" y="153772"/>
                  <a:pt x="274457" y="142997"/>
                </a:cubicBezTo>
                <a:cubicBezTo>
                  <a:pt x="274457" y="132221"/>
                  <a:pt x="275090" y="92923"/>
                  <a:pt x="273823" y="81260"/>
                </a:cubicBezTo>
                <a:cubicBezTo>
                  <a:pt x="272428" y="69597"/>
                  <a:pt x="275471" y="7987"/>
                  <a:pt x="270273" y="4691"/>
                </a:cubicBezTo>
                <a:cubicBezTo>
                  <a:pt x="265076" y="1395"/>
                  <a:pt x="218298" y="2029"/>
                  <a:pt x="191676" y="2156"/>
                </a:cubicBezTo>
                <a:cubicBezTo>
                  <a:pt x="156434" y="2283"/>
                  <a:pt x="107628" y="888"/>
                  <a:pt x="82908" y="381"/>
                </a:cubicBezTo>
                <a:cubicBezTo>
                  <a:pt x="58061" y="1"/>
                  <a:pt x="8495" y="1015"/>
                  <a:pt x="5199" y="3804"/>
                </a:cubicBezTo>
                <a:cubicBezTo>
                  <a:pt x="1903" y="6466"/>
                  <a:pt x="3931" y="76950"/>
                  <a:pt x="5199" y="96219"/>
                </a:cubicBezTo>
                <a:cubicBezTo>
                  <a:pt x="6593" y="115488"/>
                  <a:pt x="1" y="192564"/>
                  <a:pt x="5325" y="199029"/>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s 3">
  <p:cSld name="CUSTOM_6_2_1">
    <p:spTree>
      <p:nvGrpSpPr>
        <p:cNvPr id="137" name="Shape 137"/>
        <p:cNvGrpSpPr/>
        <p:nvPr/>
      </p:nvGrpSpPr>
      <p:grpSpPr>
        <a:xfrm>
          <a:off x="0" y="0"/>
          <a:ext cx="0" cy="0"/>
          <a:chOff x="0" y="0"/>
          <a:chExt cx="0" cy="0"/>
        </a:xfrm>
      </p:grpSpPr>
      <p:sp>
        <p:nvSpPr>
          <p:cNvPr id="138" name="Google Shape;138;p8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139" name="Google Shape;139;p81"/>
          <p:cNvSpPr txBox="1"/>
          <p:nvPr>
            <p:ph idx="1" type="subTitle"/>
          </p:nvPr>
        </p:nvSpPr>
        <p:spPr>
          <a:xfrm>
            <a:off x="4499423" y="2688621"/>
            <a:ext cx="2170500" cy="144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text + numbers">
  <p:cSld name="CUSTOM_1_1_1">
    <p:spTree>
      <p:nvGrpSpPr>
        <p:cNvPr id="140" name="Shape 140"/>
        <p:cNvGrpSpPr/>
        <p:nvPr/>
      </p:nvGrpSpPr>
      <p:grpSpPr>
        <a:xfrm>
          <a:off x="0" y="0"/>
          <a:ext cx="0" cy="0"/>
          <a:chOff x="0" y="0"/>
          <a:chExt cx="0" cy="0"/>
        </a:xfrm>
      </p:grpSpPr>
      <p:sp>
        <p:nvSpPr>
          <p:cNvPr id="141" name="Google Shape;141;p72"/>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142" name="Google Shape;142;p72"/>
          <p:cNvSpPr txBox="1"/>
          <p:nvPr>
            <p:ph idx="1" type="subTitle"/>
          </p:nvPr>
        </p:nvSpPr>
        <p:spPr>
          <a:xfrm>
            <a:off x="1111776" y="3038825"/>
            <a:ext cx="17196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143" name="Google Shape;143;p72"/>
          <p:cNvSpPr txBox="1"/>
          <p:nvPr>
            <p:ph idx="2" type="subTitle"/>
          </p:nvPr>
        </p:nvSpPr>
        <p:spPr>
          <a:xfrm>
            <a:off x="1111775" y="3427325"/>
            <a:ext cx="1719600" cy="99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44" name="Google Shape;144;p72"/>
          <p:cNvSpPr txBox="1"/>
          <p:nvPr>
            <p:ph idx="3" type="subTitle"/>
          </p:nvPr>
        </p:nvSpPr>
        <p:spPr>
          <a:xfrm>
            <a:off x="3712571" y="3038825"/>
            <a:ext cx="17181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145" name="Google Shape;145;p72"/>
          <p:cNvSpPr txBox="1"/>
          <p:nvPr>
            <p:ph idx="4" type="subTitle"/>
          </p:nvPr>
        </p:nvSpPr>
        <p:spPr>
          <a:xfrm>
            <a:off x="3712568" y="3427325"/>
            <a:ext cx="1718100" cy="99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46" name="Google Shape;146;p72"/>
          <p:cNvSpPr txBox="1"/>
          <p:nvPr>
            <p:ph idx="5" type="subTitle"/>
          </p:nvPr>
        </p:nvSpPr>
        <p:spPr>
          <a:xfrm>
            <a:off x="6312631" y="3038825"/>
            <a:ext cx="17181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147" name="Google Shape;147;p72"/>
          <p:cNvSpPr txBox="1"/>
          <p:nvPr>
            <p:ph idx="6" type="subTitle"/>
          </p:nvPr>
        </p:nvSpPr>
        <p:spPr>
          <a:xfrm>
            <a:off x="6312626" y="3427325"/>
            <a:ext cx="1718100" cy="99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grpSp>
        <p:nvGrpSpPr>
          <p:cNvPr id="148" name="Google Shape;148;p72"/>
          <p:cNvGrpSpPr/>
          <p:nvPr/>
        </p:nvGrpSpPr>
        <p:grpSpPr>
          <a:xfrm>
            <a:off x="640705" y="63666"/>
            <a:ext cx="329834" cy="305328"/>
            <a:chOff x="1412390" y="2258211"/>
            <a:chExt cx="620689" cy="574573"/>
          </a:xfrm>
        </p:grpSpPr>
        <p:sp>
          <p:nvSpPr>
            <p:cNvPr id="149" name="Google Shape;149;p72"/>
            <p:cNvSpPr/>
            <p:nvPr/>
          </p:nvSpPr>
          <p:spPr>
            <a:xfrm>
              <a:off x="1786301" y="2258211"/>
              <a:ext cx="246778" cy="343858"/>
            </a:xfrm>
            <a:custGeom>
              <a:rect b="b" l="l" r="r" t="t"/>
              <a:pathLst>
                <a:path extrusionOk="0" h="5355" w="3843">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72"/>
            <p:cNvSpPr/>
            <p:nvPr/>
          </p:nvSpPr>
          <p:spPr>
            <a:xfrm>
              <a:off x="1643877" y="2480321"/>
              <a:ext cx="124706" cy="136066"/>
            </a:xfrm>
            <a:custGeom>
              <a:rect b="b" l="l" r="r" t="t"/>
              <a:pathLst>
                <a:path extrusionOk="0" h="2119" w="1942">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2"/>
            <p:cNvSpPr/>
            <p:nvPr/>
          </p:nvSpPr>
          <p:spPr>
            <a:xfrm>
              <a:off x="1412390" y="2529508"/>
              <a:ext cx="295132" cy="303276"/>
            </a:xfrm>
            <a:custGeom>
              <a:rect b="b" l="l" r="r" t="t"/>
              <a:pathLst>
                <a:path extrusionOk="0" h="4723" w="4596">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72"/>
          <p:cNvSpPr/>
          <p:nvPr/>
        </p:nvSpPr>
        <p:spPr>
          <a:xfrm>
            <a:off x="78470" y="139886"/>
            <a:ext cx="523753" cy="388511"/>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72"/>
          <p:cNvSpPr/>
          <p:nvPr/>
        </p:nvSpPr>
        <p:spPr>
          <a:xfrm rot="-7381728">
            <a:off x="696224" y="457179"/>
            <a:ext cx="218807" cy="296509"/>
          </a:xfrm>
          <a:custGeom>
            <a:rect b="b" l="l" r="r" t="t"/>
            <a:pathLst>
              <a:path extrusionOk="0" h="8689" w="6412">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 name="Google Shape;154;p72"/>
          <p:cNvGrpSpPr/>
          <p:nvPr/>
        </p:nvGrpSpPr>
        <p:grpSpPr>
          <a:xfrm>
            <a:off x="265266" y="540294"/>
            <a:ext cx="255569" cy="282670"/>
            <a:chOff x="5414907" y="2017485"/>
            <a:chExt cx="220337" cy="243702"/>
          </a:xfrm>
        </p:grpSpPr>
        <p:sp>
          <p:nvSpPr>
            <p:cNvPr id="155" name="Google Shape;155;p72"/>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72"/>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72"/>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72"/>
          <p:cNvSpPr/>
          <p:nvPr/>
        </p:nvSpPr>
        <p:spPr>
          <a:xfrm>
            <a:off x="8251026" y="4327178"/>
            <a:ext cx="443424" cy="428174"/>
          </a:xfrm>
          <a:custGeom>
            <a:rect b="b" l="l" r="r" t="t"/>
            <a:pathLst>
              <a:path extrusionOk="0" h="6542" w="6775">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2"/>
          <p:cNvSpPr/>
          <p:nvPr/>
        </p:nvSpPr>
        <p:spPr>
          <a:xfrm flipH="1" rot="10800000">
            <a:off x="8482528" y="4154851"/>
            <a:ext cx="417283" cy="266365"/>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72"/>
          <p:cNvSpPr/>
          <p:nvPr/>
        </p:nvSpPr>
        <p:spPr>
          <a:xfrm>
            <a:off x="8436621" y="4844041"/>
            <a:ext cx="172983" cy="209098"/>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72"/>
          <p:cNvSpPr/>
          <p:nvPr/>
        </p:nvSpPr>
        <p:spPr>
          <a:xfrm>
            <a:off x="8744813" y="4704061"/>
            <a:ext cx="329859" cy="278806"/>
          </a:xfrm>
          <a:custGeom>
            <a:rect b="b" l="l" r="r" t="t"/>
            <a:pathLst>
              <a:path extrusionOk="0" h="6597" w="7805">
                <a:moveTo>
                  <a:pt x="6285" y="481"/>
                </a:moveTo>
                <a:cubicBezTo>
                  <a:pt x="6833" y="481"/>
                  <a:pt x="7178" y="1051"/>
                  <a:pt x="6972" y="2105"/>
                </a:cubicBezTo>
                <a:cubicBezTo>
                  <a:pt x="6854" y="2660"/>
                  <a:pt x="6695" y="3214"/>
                  <a:pt x="6497" y="3769"/>
                </a:cubicBezTo>
                <a:cubicBezTo>
                  <a:pt x="6141" y="4561"/>
                  <a:pt x="5705" y="5353"/>
                  <a:pt x="5190" y="6106"/>
                </a:cubicBezTo>
                <a:cubicBezTo>
                  <a:pt x="4001" y="5670"/>
                  <a:pt x="2615" y="5551"/>
                  <a:pt x="1625" y="4759"/>
                </a:cubicBezTo>
                <a:cubicBezTo>
                  <a:pt x="793" y="4046"/>
                  <a:pt x="634" y="2779"/>
                  <a:pt x="1704" y="2145"/>
                </a:cubicBezTo>
                <a:cubicBezTo>
                  <a:pt x="1982" y="1976"/>
                  <a:pt x="2274" y="1902"/>
                  <a:pt x="2565" y="1902"/>
                </a:cubicBezTo>
                <a:cubicBezTo>
                  <a:pt x="3227" y="1902"/>
                  <a:pt x="3878" y="2283"/>
                  <a:pt x="4318" y="2779"/>
                </a:cubicBezTo>
                <a:cubicBezTo>
                  <a:pt x="4370" y="2830"/>
                  <a:pt x="4433" y="2852"/>
                  <a:pt x="4493" y="2852"/>
                </a:cubicBezTo>
                <a:cubicBezTo>
                  <a:pt x="4665" y="2852"/>
                  <a:pt x="4821" y="2677"/>
                  <a:pt x="4675" y="2501"/>
                </a:cubicBezTo>
                <a:cubicBezTo>
                  <a:pt x="4754" y="2462"/>
                  <a:pt x="4794" y="2382"/>
                  <a:pt x="4794" y="2303"/>
                </a:cubicBezTo>
                <a:cubicBezTo>
                  <a:pt x="4794" y="1828"/>
                  <a:pt x="4952" y="1353"/>
                  <a:pt x="5269" y="996"/>
                </a:cubicBezTo>
                <a:cubicBezTo>
                  <a:pt x="5631" y="648"/>
                  <a:pt x="5988" y="481"/>
                  <a:pt x="6285" y="481"/>
                </a:cubicBezTo>
                <a:close/>
                <a:moveTo>
                  <a:pt x="6180" y="0"/>
                </a:moveTo>
                <a:cubicBezTo>
                  <a:pt x="5272" y="0"/>
                  <a:pt x="4436" y="1245"/>
                  <a:pt x="4318" y="2184"/>
                </a:cubicBezTo>
                <a:cubicBezTo>
                  <a:pt x="3781" y="1765"/>
                  <a:pt x="3088" y="1516"/>
                  <a:pt x="2434" y="1516"/>
                </a:cubicBezTo>
                <a:cubicBezTo>
                  <a:pt x="1544" y="1516"/>
                  <a:pt x="727" y="1977"/>
                  <a:pt x="476" y="3095"/>
                </a:cubicBezTo>
                <a:cubicBezTo>
                  <a:pt x="1" y="5551"/>
                  <a:pt x="3526" y="5948"/>
                  <a:pt x="5071" y="6542"/>
                </a:cubicBezTo>
                <a:lnTo>
                  <a:pt x="5150" y="6542"/>
                </a:lnTo>
                <a:cubicBezTo>
                  <a:pt x="5186" y="6577"/>
                  <a:pt x="5237" y="6597"/>
                  <a:pt x="5287" y="6597"/>
                </a:cubicBezTo>
                <a:cubicBezTo>
                  <a:pt x="5348" y="6597"/>
                  <a:pt x="5406" y="6568"/>
                  <a:pt x="5427" y="6502"/>
                </a:cubicBezTo>
                <a:cubicBezTo>
                  <a:pt x="6141" y="5551"/>
                  <a:pt x="6695" y="4482"/>
                  <a:pt x="7091" y="3373"/>
                </a:cubicBezTo>
                <a:cubicBezTo>
                  <a:pt x="7408" y="2501"/>
                  <a:pt x="7804" y="1313"/>
                  <a:pt x="7131" y="521"/>
                </a:cubicBezTo>
                <a:cubicBezTo>
                  <a:pt x="6823" y="152"/>
                  <a:pt x="6497" y="0"/>
                  <a:pt x="61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72"/>
          <p:cNvSpPr/>
          <p:nvPr/>
        </p:nvSpPr>
        <p:spPr>
          <a:xfrm>
            <a:off x="8301396" y="4886463"/>
            <a:ext cx="102786" cy="124246"/>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72"/>
          <p:cNvSpPr txBox="1"/>
          <p:nvPr>
            <p:ph idx="7" type="title"/>
          </p:nvPr>
        </p:nvSpPr>
        <p:spPr>
          <a:xfrm>
            <a:off x="3324825" y="2060438"/>
            <a:ext cx="2493600" cy="58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64" name="Google Shape;164;p72"/>
          <p:cNvSpPr txBox="1"/>
          <p:nvPr>
            <p:ph idx="8" type="title"/>
          </p:nvPr>
        </p:nvSpPr>
        <p:spPr>
          <a:xfrm>
            <a:off x="5924875" y="2060438"/>
            <a:ext cx="2493600" cy="58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65" name="Google Shape;165;p72"/>
          <p:cNvSpPr txBox="1"/>
          <p:nvPr>
            <p:ph idx="9" type="title"/>
          </p:nvPr>
        </p:nvSpPr>
        <p:spPr>
          <a:xfrm>
            <a:off x="724775" y="2060438"/>
            <a:ext cx="2493600" cy="58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_2">
    <p:spTree>
      <p:nvGrpSpPr>
        <p:cNvPr id="166" name="Shape 166"/>
        <p:cNvGrpSpPr/>
        <p:nvPr/>
      </p:nvGrpSpPr>
      <p:grpSpPr>
        <a:xfrm>
          <a:off x="0" y="0"/>
          <a:ext cx="0" cy="0"/>
          <a:chOff x="0" y="0"/>
          <a:chExt cx="0" cy="0"/>
        </a:xfrm>
      </p:grpSpPr>
      <p:sp>
        <p:nvSpPr>
          <p:cNvPr id="167" name="Google Shape;167;p66"/>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grpSp>
        <p:nvGrpSpPr>
          <p:cNvPr id="168" name="Google Shape;168;p66"/>
          <p:cNvGrpSpPr/>
          <p:nvPr/>
        </p:nvGrpSpPr>
        <p:grpSpPr>
          <a:xfrm>
            <a:off x="8096825" y="56131"/>
            <a:ext cx="284524" cy="263384"/>
            <a:chOff x="1412390" y="2258211"/>
            <a:chExt cx="620689" cy="574573"/>
          </a:xfrm>
        </p:grpSpPr>
        <p:sp>
          <p:nvSpPr>
            <p:cNvPr id="169" name="Google Shape;169;p66"/>
            <p:cNvSpPr/>
            <p:nvPr/>
          </p:nvSpPr>
          <p:spPr>
            <a:xfrm>
              <a:off x="1786301" y="2258211"/>
              <a:ext cx="246778" cy="343858"/>
            </a:xfrm>
            <a:custGeom>
              <a:rect b="b" l="l" r="r" t="t"/>
              <a:pathLst>
                <a:path extrusionOk="0" h="5355" w="3843">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6"/>
            <p:cNvSpPr/>
            <p:nvPr/>
          </p:nvSpPr>
          <p:spPr>
            <a:xfrm>
              <a:off x="1643877" y="2480321"/>
              <a:ext cx="124706" cy="136066"/>
            </a:xfrm>
            <a:custGeom>
              <a:rect b="b" l="l" r="r" t="t"/>
              <a:pathLst>
                <a:path extrusionOk="0" h="2119" w="1942">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6"/>
            <p:cNvSpPr/>
            <p:nvPr/>
          </p:nvSpPr>
          <p:spPr>
            <a:xfrm>
              <a:off x="1412390" y="2529508"/>
              <a:ext cx="295132" cy="303276"/>
            </a:xfrm>
            <a:custGeom>
              <a:rect b="b" l="l" r="r" t="t"/>
              <a:pathLst>
                <a:path extrusionOk="0" h="4723" w="4596">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p66"/>
          <p:cNvSpPr/>
          <p:nvPr/>
        </p:nvSpPr>
        <p:spPr>
          <a:xfrm rot="-10646460">
            <a:off x="8773451" y="115717"/>
            <a:ext cx="216057" cy="291692"/>
          </a:xfrm>
          <a:custGeom>
            <a:rect b="b" l="l" r="r" t="t"/>
            <a:pathLst>
              <a:path extrusionOk="0" h="81397" w="60291">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6"/>
          <p:cNvSpPr/>
          <p:nvPr/>
        </p:nvSpPr>
        <p:spPr>
          <a:xfrm>
            <a:off x="8524498" y="117774"/>
            <a:ext cx="132980" cy="140311"/>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6"/>
          <p:cNvSpPr/>
          <p:nvPr/>
        </p:nvSpPr>
        <p:spPr>
          <a:xfrm>
            <a:off x="8438142" y="283950"/>
            <a:ext cx="80577" cy="7433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6"/>
          <p:cNvSpPr/>
          <p:nvPr/>
        </p:nvSpPr>
        <p:spPr>
          <a:xfrm flipH="1" rot="2103638">
            <a:off x="8410987" y="494622"/>
            <a:ext cx="360000" cy="229800"/>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6"/>
          <p:cNvSpPr/>
          <p:nvPr/>
        </p:nvSpPr>
        <p:spPr>
          <a:xfrm>
            <a:off x="265154" y="4677747"/>
            <a:ext cx="461540" cy="351582"/>
          </a:xfrm>
          <a:custGeom>
            <a:rect b="b" l="l" r="r" t="t"/>
            <a:pathLst>
              <a:path extrusionOk="0" h="9931" w="13036">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6"/>
          <p:cNvSpPr/>
          <p:nvPr/>
        </p:nvSpPr>
        <p:spPr>
          <a:xfrm>
            <a:off x="212592" y="4933649"/>
            <a:ext cx="131083" cy="138309"/>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6"/>
          <p:cNvSpPr/>
          <p:nvPr/>
        </p:nvSpPr>
        <p:spPr>
          <a:xfrm>
            <a:off x="79250" y="4957183"/>
            <a:ext cx="79428" cy="73275"/>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6"/>
          <p:cNvSpPr/>
          <p:nvPr/>
        </p:nvSpPr>
        <p:spPr>
          <a:xfrm>
            <a:off x="696937" y="4890747"/>
            <a:ext cx="208218" cy="206158"/>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6"/>
          <p:cNvSpPr/>
          <p:nvPr/>
        </p:nvSpPr>
        <p:spPr>
          <a:xfrm>
            <a:off x="140053" y="4463454"/>
            <a:ext cx="265496" cy="256830"/>
          </a:xfrm>
          <a:custGeom>
            <a:rect b="b" l="l" r="r" t="t"/>
            <a:pathLst>
              <a:path extrusionOk="0" h="72705" w="75158">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6"/>
          <p:cNvSpPr/>
          <p:nvPr/>
        </p:nvSpPr>
        <p:spPr>
          <a:xfrm rot="10400195">
            <a:off x="226899" y="4231392"/>
            <a:ext cx="360935" cy="267696"/>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6"/>
          <p:cNvSpPr/>
          <p:nvPr/>
        </p:nvSpPr>
        <p:spPr>
          <a:xfrm>
            <a:off x="8650610" y="452715"/>
            <a:ext cx="399871" cy="301041"/>
          </a:xfrm>
          <a:custGeom>
            <a:rect b="b" l="l" r="r" t="t"/>
            <a:pathLst>
              <a:path extrusionOk="0" h="6651" w="8834">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
    <p:spTree>
      <p:nvGrpSpPr>
        <p:cNvPr id="183" name="Shape 183"/>
        <p:cNvGrpSpPr/>
        <p:nvPr/>
      </p:nvGrpSpPr>
      <p:grpSpPr>
        <a:xfrm>
          <a:off x="0" y="0"/>
          <a:ext cx="0" cy="0"/>
          <a:chOff x="0" y="0"/>
          <a:chExt cx="0" cy="0"/>
        </a:xfrm>
      </p:grpSpPr>
      <p:sp>
        <p:nvSpPr>
          <p:cNvPr id="184" name="Google Shape;184;p73"/>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185" name="Google Shape;185;p73"/>
          <p:cNvSpPr/>
          <p:nvPr/>
        </p:nvSpPr>
        <p:spPr>
          <a:xfrm>
            <a:off x="265130" y="556447"/>
            <a:ext cx="268053" cy="258834"/>
          </a:xfrm>
          <a:custGeom>
            <a:rect b="b" l="l" r="r" t="t"/>
            <a:pathLst>
              <a:path extrusionOk="0" h="6542" w="6775">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3"/>
          <p:cNvSpPr/>
          <p:nvPr/>
        </p:nvSpPr>
        <p:spPr>
          <a:xfrm>
            <a:off x="465748" y="185917"/>
            <a:ext cx="286509" cy="215709"/>
          </a:xfrm>
          <a:custGeom>
            <a:rect b="b" l="l" r="r" t="t"/>
            <a:pathLst>
              <a:path extrusionOk="0" h="6651" w="8834">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3"/>
          <p:cNvSpPr/>
          <p:nvPr/>
        </p:nvSpPr>
        <p:spPr>
          <a:xfrm rot="3061618">
            <a:off x="368069" y="339931"/>
            <a:ext cx="396567" cy="253141"/>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3"/>
          <p:cNvSpPr/>
          <p:nvPr/>
        </p:nvSpPr>
        <p:spPr>
          <a:xfrm rot="10518253">
            <a:off x="72021" y="752899"/>
            <a:ext cx="146492" cy="154568"/>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3"/>
          <p:cNvSpPr/>
          <p:nvPr/>
        </p:nvSpPr>
        <p:spPr>
          <a:xfrm rot="10518253">
            <a:off x="115718" y="50994"/>
            <a:ext cx="232695" cy="230392"/>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 name="Google Shape;190;p73"/>
          <p:cNvGrpSpPr/>
          <p:nvPr/>
        </p:nvGrpSpPr>
        <p:grpSpPr>
          <a:xfrm>
            <a:off x="8990" y="355006"/>
            <a:ext cx="229227" cy="236514"/>
            <a:chOff x="6109266" y="2958701"/>
            <a:chExt cx="158099" cy="163113"/>
          </a:xfrm>
        </p:grpSpPr>
        <p:sp>
          <p:nvSpPr>
            <p:cNvPr id="191" name="Google Shape;191;p73"/>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3"/>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3"/>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_2_1">
    <p:spTree>
      <p:nvGrpSpPr>
        <p:cNvPr id="194" name="Shape 194"/>
        <p:cNvGrpSpPr/>
        <p:nvPr/>
      </p:nvGrpSpPr>
      <p:grpSpPr>
        <a:xfrm>
          <a:off x="0" y="0"/>
          <a:ext cx="0" cy="0"/>
          <a:chOff x="0" y="0"/>
          <a:chExt cx="0" cy="0"/>
        </a:xfrm>
      </p:grpSpPr>
      <p:sp>
        <p:nvSpPr>
          <p:cNvPr id="195" name="Google Shape;195;p74"/>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196" name="Google Shape;196;p74"/>
          <p:cNvSpPr/>
          <p:nvPr/>
        </p:nvSpPr>
        <p:spPr>
          <a:xfrm flipH="1" rot="-3217822">
            <a:off x="8469738" y="615620"/>
            <a:ext cx="542716" cy="413448"/>
          </a:xfrm>
          <a:custGeom>
            <a:rect b="b" l="l" r="r" t="t"/>
            <a:pathLst>
              <a:path extrusionOk="0" h="9931" w="13036">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4"/>
          <p:cNvSpPr/>
          <p:nvPr/>
        </p:nvSpPr>
        <p:spPr>
          <a:xfrm rot="10603370">
            <a:off x="8172520" y="292038"/>
            <a:ext cx="417288" cy="266368"/>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4"/>
          <p:cNvSpPr/>
          <p:nvPr/>
        </p:nvSpPr>
        <p:spPr>
          <a:xfrm flipH="1" rot="-8617878">
            <a:off x="8515645" y="399764"/>
            <a:ext cx="154139" cy="162636"/>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4"/>
          <p:cNvSpPr/>
          <p:nvPr/>
        </p:nvSpPr>
        <p:spPr>
          <a:xfrm flipH="1" rot="-8617878">
            <a:off x="8389041" y="464667"/>
            <a:ext cx="93398" cy="86164"/>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4"/>
          <p:cNvSpPr/>
          <p:nvPr/>
        </p:nvSpPr>
        <p:spPr>
          <a:xfrm flipH="1" rot="-8617878">
            <a:off x="8069698" y="120308"/>
            <a:ext cx="244842" cy="242419"/>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p74"/>
          <p:cNvGrpSpPr/>
          <p:nvPr/>
        </p:nvGrpSpPr>
        <p:grpSpPr>
          <a:xfrm flipH="1" rot="-3217784">
            <a:off x="8356691" y="605101"/>
            <a:ext cx="158098" cy="163112"/>
            <a:chOff x="6109266" y="2958701"/>
            <a:chExt cx="158099" cy="163113"/>
          </a:xfrm>
        </p:grpSpPr>
        <p:sp>
          <p:nvSpPr>
            <p:cNvPr id="202" name="Google Shape;202;p74"/>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4"/>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4"/>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 name="Google Shape;205;p74"/>
          <p:cNvSpPr/>
          <p:nvPr/>
        </p:nvSpPr>
        <p:spPr>
          <a:xfrm flipH="1" rot="-3216764">
            <a:off x="8655158" y="166229"/>
            <a:ext cx="312293" cy="302100"/>
          </a:xfrm>
          <a:custGeom>
            <a:rect b="b" l="l" r="r" t="t"/>
            <a:pathLst>
              <a:path extrusionOk="0" h="72705" w="75158">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74"/>
          <p:cNvSpPr/>
          <p:nvPr/>
        </p:nvSpPr>
        <p:spPr>
          <a:xfrm>
            <a:off x="409159" y="4696591"/>
            <a:ext cx="172983" cy="209098"/>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 name="Google Shape;207;p74"/>
          <p:cNvGrpSpPr/>
          <p:nvPr/>
        </p:nvGrpSpPr>
        <p:grpSpPr>
          <a:xfrm>
            <a:off x="74603" y="4696594"/>
            <a:ext cx="252793" cy="279648"/>
            <a:chOff x="5414907" y="2017485"/>
            <a:chExt cx="220337" cy="243702"/>
          </a:xfrm>
        </p:grpSpPr>
        <p:sp>
          <p:nvSpPr>
            <p:cNvPr id="208" name="Google Shape;208;p74"/>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4"/>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4"/>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74"/>
          <p:cNvSpPr/>
          <p:nvPr/>
        </p:nvSpPr>
        <p:spPr>
          <a:xfrm rot="899883">
            <a:off x="649926" y="4736559"/>
            <a:ext cx="250449" cy="338124"/>
          </a:xfrm>
          <a:custGeom>
            <a:rect b="b" l="l" r="r" t="t"/>
            <a:pathLst>
              <a:path extrusionOk="0" h="81397" w="60291">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74"/>
          <p:cNvSpPr/>
          <p:nvPr/>
        </p:nvSpPr>
        <p:spPr>
          <a:xfrm>
            <a:off x="389838" y="4346031"/>
            <a:ext cx="303049" cy="256181"/>
          </a:xfrm>
          <a:custGeom>
            <a:rect b="b" l="l" r="r" t="t"/>
            <a:pathLst>
              <a:path extrusionOk="0" h="61656" w="72936">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text">
  <p:cSld name="CUSTOM_4">
    <p:spTree>
      <p:nvGrpSpPr>
        <p:cNvPr id="213" name="Shape 213"/>
        <p:cNvGrpSpPr/>
        <p:nvPr/>
      </p:nvGrpSpPr>
      <p:grpSpPr>
        <a:xfrm>
          <a:off x="0" y="0"/>
          <a:ext cx="0" cy="0"/>
          <a:chOff x="0" y="0"/>
          <a:chExt cx="0" cy="0"/>
        </a:xfrm>
      </p:grpSpPr>
      <p:sp>
        <p:nvSpPr>
          <p:cNvPr id="214" name="Google Shape;214;p75"/>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215" name="Google Shape;215;p75"/>
          <p:cNvSpPr txBox="1"/>
          <p:nvPr>
            <p:ph idx="1" type="subTitle"/>
          </p:nvPr>
        </p:nvSpPr>
        <p:spPr>
          <a:xfrm>
            <a:off x="1464275" y="1981263"/>
            <a:ext cx="27432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216" name="Google Shape;216;p75"/>
          <p:cNvSpPr txBox="1"/>
          <p:nvPr>
            <p:ph idx="2" type="subTitle"/>
          </p:nvPr>
        </p:nvSpPr>
        <p:spPr>
          <a:xfrm>
            <a:off x="1464275" y="2185931"/>
            <a:ext cx="27432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217" name="Google Shape;217;p75"/>
          <p:cNvSpPr txBox="1"/>
          <p:nvPr>
            <p:ph idx="3" type="subTitle"/>
          </p:nvPr>
        </p:nvSpPr>
        <p:spPr>
          <a:xfrm>
            <a:off x="1464275" y="3739095"/>
            <a:ext cx="27432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218" name="Google Shape;218;p75"/>
          <p:cNvSpPr txBox="1"/>
          <p:nvPr>
            <p:ph idx="4" type="subTitle"/>
          </p:nvPr>
        </p:nvSpPr>
        <p:spPr>
          <a:xfrm>
            <a:off x="1464275" y="3943764"/>
            <a:ext cx="27432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219" name="Google Shape;219;p75"/>
          <p:cNvSpPr txBox="1"/>
          <p:nvPr>
            <p:ph idx="5" type="subTitle"/>
          </p:nvPr>
        </p:nvSpPr>
        <p:spPr>
          <a:xfrm>
            <a:off x="4936500" y="1981263"/>
            <a:ext cx="27432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220" name="Google Shape;220;p75"/>
          <p:cNvSpPr txBox="1"/>
          <p:nvPr>
            <p:ph idx="6" type="subTitle"/>
          </p:nvPr>
        </p:nvSpPr>
        <p:spPr>
          <a:xfrm>
            <a:off x="4936500" y="2185931"/>
            <a:ext cx="27432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221" name="Google Shape;221;p75"/>
          <p:cNvSpPr txBox="1"/>
          <p:nvPr>
            <p:ph idx="7" type="subTitle"/>
          </p:nvPr>
        </p:nvSpPr>
        <p:spPr>
          <a:xfrm>
            <a:off x="4936500" y="3739095"/>
            <a:ext cx="27432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222" name="Google Shape;222;p75"/>
          <p:cNvSpPr txBox="1"/>
          <p:nvPr>
            <p:ph idx="8" type="subTitle"/>
          </p:nvPr>
        </p:nvSpPr>
        <p:spPr>
          <a:xfrm>
            <a:off x="4936500" y="3943764"/>
            <a:ext cx="27432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grpSp>
        <p:nvGrpSpPr>
          <p:cNvPr id="223" name="Google Shape;223;p75"/>
          <p:cNvGrpSpPr/>
          <p:nvPr/>
        </p:nvGrpSpPr>
        <p:grpSpPr>
          <a:xfrm>
            <a:off x="8096825" y="56131"/>
            <a:ext cx="284524" cy="263384"/>
            <a:chOff x="1412390" y="2258211"/>
            <a:chExt cx="620689" cy="574573"/>
          </a:xfrm>
        </p:grpSpPr>
        <p:sp>
          <p:nvSpPr>
            <p:cNvPr id="224" name="Google Shape;224;p75"/>
            <p:cNvSpPr/>
            <p:nvPr/>
          </p:nvSpPr>
          <p:spPr>
            <a:xfrm>
              <a:off x="1786301" y="2258211"/>
              <a:ext cx="246778" cy="343858"/>
            </a:xfrm>
            <a:custGeom>
              <a:rect b="b" l="l" r="r" t="t"/>
              <a:pathLst>
                <a:path extrusionOk="0" h="5355" w="3843">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75"/>
            <p:cNvSpPr/>
            <p:nvPr/>
          </p:nvSpPr>
          <p:spPr>
            <a:xfrm>
              <a:off x="1643877" y="2480321"/>
              <a:ext cx="124706" cy="136066"/>
            </a:xfrm>
            <a:custGeom>
              <a:rect b="b" l="l" r="r" t="t"/>
              <a:pathLst>
                <a:path extrusionOk="0" h="2119" w="1942">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5"/>
            <p:cNvSpPr/>
            <p:nvPr/>
          </p:nvSpPr>
          <p:spPr>
            <a:xfrm>
              <a:off x="1412390" y="2529508"/>
              <a:ext cx="295132" cy="303276"/>
            </a:xfrm>
            <a:custGeom>
              <a:rect b="b" l="l" r="r" t="t"/>
              <a:pathLst>
                <a:path extrusionOk="0" h="4723" w="4596">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 name="Google Shape;227;p75"/>
          <p:cNvSpPr/>
          <p:nvPr/>
        </p:nvSpPr>
        <p:spPr>
          <a:xfrm>
            <a:off x="8650610" y="452715"/>
            <a:ext cx="399871" cy="301041"/>
          </a:xfrm>
          <a:custGeom>
            <a:rect b="b" l="l" r="r" t="t"/>
            <a:pathLst>
              <a:path extrusionOk="0" h="6651" w="8834">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75"/>
          <p:cNvSpPr/>
          <p:nvPr/>
        </p:nvSpPr>
        <p:spPr>
          <a:xfrm rot="-10646460">
            <a:off x="8773451" y="115717"/>
            <a:ext cx="216057" cy="291692"/>
          </a:xfrm>
          <a:custGeom>
            <a:rect b="b" l="l" r="r" t="t"/>
            <a:pathLst>
              <a:path extrusionOk="0" h="81397" w="60291">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75"/>
          <p:cNvSpPr/>
          <p:nvPr/>
        </p:nvSpPr>
        <p:spPr>
          <a:xfrm>
            <a:off x="8524498" y="117774"/>
            <a:ext cx="132980" cy="140311"/>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75"/>
          <p:cNvSpPr/>
          <p:nvPr/>
        </p:nvSpPr>
        <p:spPr>
          <a:xfrm>
            <a:off x="8438142" y="283950"/>
            <a:ext cx="80577" cy="7433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75"/>
          <p:cNvSpPr/>
          <p:nvPr/>
        </p:nvSpPr>
        <p:spPr>
          <a:xfrm flipH="1" rot="2103638">
            <a:off x="8410987" y="494622"/>
            <a:ext cx="360000" cy="229800"/>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75"/>
          <p:cNvSpPr/>
          <p:nvPr/>
        </p:nvSpPr>
        <p:spPr>
          <a:xfrm>
            <a:off x="265154" y="4677747"/>
            <a:ext cx="461540" cy="351582"/>
          </a:xfrm>
          <a:custGeom>
            <a:rect b="b" l="l" r="r" t="t"/>
            <a:pathLst>
              <a:path extrusionOk="0" h="9931" w="13036">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75"/>
          <p:cNvSpPr/>
          <p:nvPr/>
        </p:nvSpPr>
        <p:spPr>
          <a:xfrm>
            <a:off x="212592" y="4933649"/>
            <a:ext cx="131083" cy="138309"/>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75"/>
          <p:cNvSpPr/>
          <p:nvPr/>
        </p:nvSpPr>
        <p:spPr>
          <a:xfrm>
            <a:off x="79250" y="4957183"/>
            <a:ext cx="79428" cy="73275"/>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75"/>
          <p:cNvSpPr/>
          <p:nvPr/>
        </p:nvSpPr>
        <p:spPr>
          <a:xfrm>
            <a:off x="696937" y="4890747"/>
            <a:ext cx="208218" cy="206158"/>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75"/>
          <p:cNvSpPr/>
          <p:nvPr/>
        </p:nvSpPr>
        <p:spPr>
          <a:xfrm>
            <a:off x="140053" y="4463454"/>
            <a:ext cx="265496" cy="256830"/>
          </a:xfrm>
          <a:custGeom>
            <a:rect b="b" l="l" r="r" t="t"/>
            <a:pathLst>
              <a:path extrusionOk="0" h="72705" w="75158">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75"/>
          <p:cNvSpPr/>
          <p:nvPr/>
        </p:nvSpPr>
        <p:spPr>
          <a:xfrm rot="10400195">
            <a:off x="226899" y="4231392"/>
            <a:ext cx="360935" cy="267696"/>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2_1_1">
    <p:spTree>
      <p:nvGrpSpPr>
        <p:cNvPr id="238" name="Shape 238"/>
        <p:cNvGrpSpPr/>
        <p:nvPr/>
      </p:nvGrpSpPr>
      <p:grpSpPr>
        <a:xfrm>
          <a:off x="0" y="0"/>
          <a:ext cx="0" cy="0"/>
          <a:chOff x="0" y="0"/>
          <a:chExt cx="0" cy="0"/>
        </a:xfrm>
      </p:grpSpPr>
      <p:sp>
        <p:nvSpPr>
          <p:cNvPr id="239" name="Google Shape;239;p76"/>
          <p:cNvSpPr txBox="1"/>
          <p:nvPr>
            <p:ph type="title"/>
          </p:nvPr>
        </p:nvSpPr>
        <p:spPr>
          <a:xfrm>
            <a:off x="1631700" y="978563"/>
            <a:ext cx="5880600" cy="84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0" name="Google Shape;240;p76"/>
          <p:cNvSpPr txBox="1"/>
          <p:nvPr>
            <p:ph idx="1" type="subTitle"/>
          </p:nvPr>
        </p:nvSpPr>
        <p:spPr>
          <a:xfrm>
            <a:off x="1631700" y="1820363"/>
            <a:ext cx="5880600" cy="52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41" name="Google Shape;241;p76"/>
          <p:cNvSpPr txBox="1"/>
          <p:nvPr>
            <p:ph idx="2" type="title"/>
          </p:nvPr>
        </p:nvSpPr>
        <p:spPr>
          <a:xfrm>
            <a:off x="2646150" y="2266525"/>
            <a:ext cx="3851700" cy="189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4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2" name="Shape 242"/>
        <p:cNvGrpSpPr/>
        <p:nvPr/>
      </p:nvGrpSpPr>
      <p:grpSpPr>
        <a:xfrm>
          <a:off x="0" y="0"/>
          <a:ext cx="0" cy="0"/>
          <a:chOff x="0" y="0"/>
          <a:chExt cx="0" cy="0"/>
        </a:xfrm>
      </p:grpSpPr>
      <p:sp>
        <p:nvSpPr>
          <p:cNvPr id="243" name="Google Shape;243;p77"/>
          <p:cNvSpPr txBox="1"/>
          <p:nvPr>
            <p:ph hasCustomPrompt="1" type="title"/>
          </p:nvPr>
        </p:nvSpPr>
        <p:spPr>
          <a:xfrm>
            <a:off x="1532450" y="2027325"/>
            <a:ext cx="6078900" cy="1042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44" name="Google Shape;244;p77"/>
          <p:cNvSpPr txBox="1"/>
          <p:nvPr>
            <p:ph idx="1" type="body"/>
          </p:nvPr>
        </p:nvSpPr>
        <p:spPr>
          <a:xfrm>
            <a:off x="1532450" y="3152225"/>
            <a:ext cx="6078900" cy="6324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245" name="Google Shape;245;p77"/>
          <p:cNvSpPr/>
          <p:nvPr/>
        </p:nvSpPr>
        <p:spPr>
          <a:xfrm rot="9263243">
            <a:off x="205230" y="230060"/>
            <a:ext cx="525166" cy="335230"/>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6" name="Google Shape;246;p77"/>
          <p:cNvGrpSpPr/>
          <p:nvPr/>
        </p:nvGrpSpPr>
        <p:grpSpPr>
          <a:xfrm>
            <a:off x="1041161" y="994589"/>
            <a:ext cx="324245" cy="334495"/>
            <a:chOff x="6109266" y="2958701"/>
            <a:chExt cx="158099" cy="163113"/>
          </a:xfrm>
        </p:grpSpPr>
        <p:sp>
          <p:nvSpPr>
            <p:cNvPr id="247" name="Google Shape;247;p77"/>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77"/>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77"/>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77"/>
          <p:cNvSpPr/>
          <p:nvPr/>
        </p:nvSpPr>
        <p:spPr>
          <a:xfrm>
            <a:off x="255339" y="1124281"/>
            <a:ext cx="308166" cy="305117"/>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77"/>
          <p:cNvSpPr/>
          <p:nvPr/>
        </p:nvSpPr>
        <p:spPr>
          <a:xfrm rot="2700000">
            <a:off x="559976" y="1316465"/>
            <a:ext cx="216384" cy="214243"/>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77"/>
          <p:cNvSpPr/>
          <p:nvPr/>
        </p:nvSpPr>
        <p:spPr>
          <a:xfrm>
            <a:off x="1231098" y="317785"/>
            <a:ext cx="393076" cy="380247"/>
          </a:xfrm>
          <a:custGeom>
            <a:rect b="b" l="l" r="r" t="t"/>
            <a:pathLst>
              <a:path extrusionOk="0" h="72705" w="75158">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 name="Google Shape;253;p77"/>
          <p:cNvGrpSpPr/>
          <p:nvPr/>
        </p:nvGrpSpPr>
        <p:grpSpPr>
          <a:xfrm>
            <a:off x="569667" y="305580"/>
            <a:ext cx="378742" cy="824461"/>
            <a:chOff x="3802335" y="3241869"/>
            <a:chExt cx="384392" cy="837867"/>
          </a:xfrm>
        </p:grpSpPr>
        <p:sp>
          <p:nvSpPr>
            <p:cNvPr id="254" name="Google Shape;254;p77"/>
            <p:cNvSpPr/>
            <p:nvPr/>
          </p:nvSpPr>
          <p:spPr>
            <a:xfrm>
              <a:off x="3917281" y="3774878"/>
              <a:ext cx="200448" cy="246475"/>
            </a:xfrm>
            <a:custGeom>
              <a:rect b="b" l="l" r="r" t="t"/>
              <a:pathLst>
                <a:path extrusionOk="0" h="2972" w="2417">
                  <a:moveTo>
                    <a:pt x="2338" y="1"/>
                  </a:moveTo>
                  <a:lnTo>
                    <a:pt x="2338" y="1"/>
                  </a:lnTo>
                  <a:cubicBezTo>
                    <a:pt x="1704" y="318"/>
                    <a:pt x="1070" y="635"/>
                    <a:pt x="436" y="991"/>
                  </a:cubicBezTo>
                  <a:cubicBezTo>
                    <a:pt x="357" y="1031"/>
                    <a:pt x="317" y="1071"/>
                    <a:pt x="317" y="1150"/>
                  </a:cubicBezTo>
                  <a:cubicBezTo>
                    <a:pt x="278" y="1269"/>
                    <a:pt x="238" y="1387"/>
                    <a:pt x="238" y="1506"/>
                  </a:cubicBezTo>
                  <a:lnTo>
                    <a:pt x="1" y="2972"/>
                  </a:lnTo>
                  <a:cubicBezTo>
                    <a:pt x="1070" y="2497"/>
                    <a:pt x="2417" y="754"/>
                    <a:pt x="23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77"/>
            <p:cNvSpPr/>
            <p:nvPr/>
          </p:nvSpPr>
          <p:spPr>
            <a:xfrm>
              <a:off x="3953439" y="3548223"/>
              <a:ext cx="187345" cy="266213"/>
            </a:xfrm>
            <a:custGeom>
              <a:rect b="b" l="l" r="r" t="t"/>
              <a:pathLst>
                <a:path extrusionOk="0" h="3210" w="2259">
                  <a:moveTo>
                    <a:pt x="2258" y="1"/>
                  </a:moveTo>
                  <a:lnTo>
                    <a:pt x="2258" y="1"/>
                  </a:lnTo>
                  <a:cubicBezTo>
                    <a:pt x="1862" y="318"/>
                    <a:pt x="1545" y="595"/>
                    <a:pt x="1189" y="833"/>
                  </a:cubicBezTo>
                  <a:cubicBezTo>
                    <a:pt x="793" y="991"/>
                    <a:pt x="515" y="1348"/>
                    <a:pt x="436" y="1783"/>
                  </a:cubicBezTo>
                  <a:cubicBezTo>
                    <a:pt x="396" y="1981"/>
                    <a:pt x="317" y="2140"/>
                    <a:pt x="278" y="2338"/>
                  </a:cubicBezTo>
                  <a:cubicBezTo>
                    <a:pt x="159" y="2615"/>
                    <a:pt x="80" y="2892"/>
                    <a:pt x="0" y="3130"/>
                  </a:cubicBezTo>
                  <a:lnTo>
                    <a:pt x="80" y="3209"/>
                  </a:lnTo>
                  <a:cubicBezTo>
                    <a:pt x="674" y="2853"/>
                    <a:pt x="1268" y="2496"/>
                    <a:pt x="1822" y="2140"/>
                  </a:cubicBezTo>
                  <a:cubicBezTo>
                    <a:pt x="2060" y="2021"/>
                    <a:pt x="2219" y="1744"/>
                    <a:pt x="2179" y="1506"/>
                  </a:cubicBezTo>
                  <a:cubicBezTo>
                    <a:pt x="2179" y="991"/>
                    <a:pt x="2219" y="516"/>
                    <a:pt x="22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7"/>
            <p:cNvSpPr/>
            <p:nvPr/>
          </p:nvSpPr>
          <p:spPr>
            <a:xfrm>
              <a:off x="3933701" y="3344540"/>
              <a:ext cx="138083" cy="259662"/>
            </a:xfrm>
            <a:custGeom>
              <a:rect b="b" l="l" r="r" t="t"/>
              <a:pathLst>
                <a:path extrusionOk="0" h="3131" w="1665">
                  <a:moveTo>
                    <a:pt x="1546" y="1"/>
                  </a:moveTo>
                  <a:cubicBezTo>
                    <a:pt x="1070" y="714"/>
                    <a:pt x="555" y="1387"/>
                    <a:pt x="80" y="2100"/>
                  </a:cubicBezTo>
                  <a:cubicBezTo>
                    <a:pt x="1" y="2179"/>
                    <a:pt x="1" y="2259"/>
                    <a:pt x="80" y="2338"/>
                  </a:cubicBezTo>
                  <a:cubicBezTo>
                    <a:pt x="199" y="2615"/>
                    <a:pt x="357" y="2853"/>
                    <a:pt x="555" y="3130"/>
                  </a:cubicBezTo>
                  <a:cubicBezTo>
                    <a:pt x="793" y="2021"/>
                    <a:pt x="1031" y="951"/>
                    <a:pt x="1664" y="80"/>
                  </a:cubicBezTo>
                  <a:lnTo>
                    <a:pt x="154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7"/>
            <p:cNvSpPr/>
            <p:nvPr/>
          </p:nvSpPr>
          <p:spPr>
            <a:xfrm>
              <a:off x="4025674" y="3351091"/>
              <a:ext cx="105241" cy="236689"/>
            </a:xfrm>
            <a:custGeom>
              <a:rect b="b" l="l" r="r" t="t"/>
              <a:pathLst>
                <a:path extrusionOk="0" h="2854" w="1269">
                  <a:moveTo>
                    <a:pt x="1031" y="1"/>
                  </a:moveTo>
                  <a:cubicBezTo>
                    <a:pt x="476" y="872"/>
                    <a:pt x="120" y="1863"/>
                    <a:pt x="1" y="2853"/>
                  </a:cubicBezTo>
                  <a:cubicBezTo>
                    <a:pt x="476" y="2615"/>
                    <a:pt x="912" y="2219"/>
                    <a:pt x="1229" y="1744"/>
                  </a:cubicBezTo>
                  <a:cubicBezTo>
                    <a:pt x="1268" y="1704"/>
                    <a:pt x="1268" y="1665"/>
                    <a:pt x="1268" y="1625"/>
                  </a:cubicBezTo>
                  <a:cubicBezTo>
                    <a:pt x="1189" y="1150"/>
                    <a:pt x="1110" y="595"/>
                    <a:pt x="10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7"/>
            <p:cNvSpPr/>
            <p:nvPr/>
          </p:nvSpPr>
          <p:spPr>
            <a:xfrm>
              <a:off x="3854832" y="3571278"/>
              <a:ext cx="108559" cy="233289"/>
            </a:xfrm>
            <a:custGeom>
              <a:rect b="b" l="l" r="r" t="t"/>
              <a:pathLst>
                <a:path extrusionOk="0" h="2813" w="1309">
                  <a:moveTo>
                    <a:pt x="635" y="0"/>
                  </a:moveTo>
                  <a:cubicBezTo>
                    <a:pt x="437" y="475"/>
                    <a:pt x="239" y="990"/>
                    <a:pt x="41" y="1505"/>
                  </a:cubicBezTo>
                  <a:cubicBezTo>
                    <a:pt x="1" y="1585"/>
                    <a:pt x="1" y="1664"/>
                    <a:pt x="41" y="1703"/>
                  </a:cubicBezTo>
                  <a:cubicBezTo>
                    <a:pt x="239" y="2060"/>
                    <a:pt x="476" y="2416"/>
                    <a:pt x="754" y="2813"/>
                  </a:cubicBezTo>
                  <a:cubicBezTo>
                    <a:pt x="912" y="2218"/>
                    <a:pt x="1110" y="1664"/>
                    <a:pt x="1308" y="1109"/>
                  </a:cubicBezTo>
                  <a:cubicBezTo>
                    <a:pt x="1308" y="1030"/>
                    <a:pt x="1308" y="951"/>
                    <a:pt x="1308" y="911"/>
                  </a:cubicBezTo>
                  <a:cubicBezTo>
                    <a:pt x="1110" y="594"/>
                    <a:pt x="912" y="277"/>
                    <a:pt x="71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77"/>
            <p:cNvSpPr/>
            <p:nvPr/>
          </p:nvSpPr>
          <p:spPr>
            <a:xfrm>
              <a:off x="3828625" y="3755223"/>
              <a:ext cx="78869" cy="256344"/>
            </a:xfrm>
            <a:custGeom>
              <a:rect b="b" l="l" r="r" t="t"/>
              <a:pathLst>
                <a:path extrusionOk="0" h="3091" w="951">
                  <a:moveTo>
                    <a:pt x="238" y="0"/>
                  </a:moveTo>
                  <a:cubicBezTo>
                    <a:pt x="0" y="1030"/>
                    <a:pt x="119" y="2139"/>
                    <a:pt x="594" y="3090"/>
                  </a:cubicBezTo>
                  <a:cubicBezTo>
                    <a:pt x="673" y="2734"/>
                    <a:pt x="753" y="2377"/>
                    <a:pt x="792" y="2060"/>
                  </a:cubicBezTo>
                  <a:cubicBezTo>
                    <a:pt x="951" y="1624"/>
                    <a:pt x="911" y="1189"/>
                    <a:pt x="673" y="832"/>
                  </a:cubicBezTo>
                  <a:cubicBezTo>
                    <a:pt x="475" y="595"/>
                    <a:pt x="357" y="317"/>
                    <a:pt x="2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77"/>
            <p:cNvSpPr/>
            <p:nvPr/>
          </p:nvSpPr>
          <p:spPr>
            <a:xfrm>
              <a:off x="3802335" y="3241869"/>
              <a:ext cx="384392" cy="837867"/>
            </a:xfrm>
            <a:custGeom>
              <a:rect b="b" l="l" r="r" t="t"/>
              <a:pathLst>
                <a:path extrusionOk="0" h="10103" w="4635">
                  <a:moveTo>
                    <a:pt x="3724" y="1318"/>
                  </a:moveTo>
                  <a:cubicBezTo>
                    <a:pt x="3803" y="1912"/>
                    <a:pt x="3882" y="2427"/>
                    <a:pt x="3961" y="2942"/>
                  </a:cubicBezTo>
                  <a:cubicBezTo>
                    <a:pt x="3961" y="2982"/>
                    <a:pt x="3961" y="3021"/>
                    <a:pt x="3922" y="3061"/>
                  </a:cubicBezTo>
                  <a:cubicBezTo>
                    <a:pt x="3605" y="3536"/>
                    <a:pt x="3169" y="3932"/>
                    <a:pt x="2694" y="4170"/>
                  </a:cubicBezTo>
                  <a:cubicBezTo>
                    <a:pt x="2813" y="3180"/>
                    <a:pt x="3169" y="2189"/>
                    <a:pt x="3724" y="1318"/>
                  </a:cubicBezTo>
                  <a:close/>
                  <a:moveTo>
                    <a:pt x="3130" y="1239"/>
                  </a:moveTo>
                  <a:lnTo>
                    <a:pt x="3248" y="1318"/>
                  </a:lnTo>
                  <a:cubicBezTo>
                    <a:pt x="2575" y="2189"/>
                    <a:pt x="2377" y="3259"/>
                    <a:pt x="2100" y="4368"/>
                  </a:cubicBezTo>
                  <a:cubicBezTo>
                    <a:pt x="1941" y="4091"/>
                    <a:pt x="1783" y="3853"/>
                    <a:pt x="1624" y="3576"/>
                  </a:cubicBezTo>
                  <a:cubicBezTo>
                    <a:pt x="1585" y="3497"/>
                    <a:pt x="1585" y="3417"/>
                    <a:pt x="1624" y="3338"/>
                  </a:cubicBezTo>
                  <a:cubicBezTo>
                    <a:pt x="2139" y="2625"/>
                    <a:pt x="2615" y="1952"/>
                    <a:pt x="3130" y="1239"/>
                  </a:cubicBezTo>
                  <a:close/>
                  <a:moveTo>
                    <a:pt x="1347" y="3932"/>
                  </a:moveTo>
                  <a:cubicBezTo>
                    <a:pt x="1545" y="4249"/>
                    <a:pt x="1743" y="4566"/>
                    <a:pt x="1902" y="4843"/>
                  </a:cubicBezTo>
                  <a:cubicBezTo>
                    <a:pt x="1941" y="4923"/>
                    <a:pt x="1941" y="5002"/>
                    <a:pt x="1902" y="5081"/>
                  </a:cubicBezTo>
                  <a:cubicBezTo>
                    <a:pt x="1743" y="5636"/>
                    <a:pt x="1545" y="6190"/>
                    <a:pt x="1347" y="6785"/>
                  </a:cubicBezTo>
                  <a:cubicBezTo>
                    <a:pt x="1109" y="6388"/>
                    <a:pt x="872" y="6032"/>
                    <a:pt x="634" y="5675"/>
                  </a:cubicBezTo>
                  <a:cubicBezTo>
                    <a:pt x="634" y="5596"/>
                    <a:pt x="634" y="5557"/>
                    <a:pt x="634" y="5477"/>
                  </a:cubicBezTo>
                  <a:cubicBezTo>
                    <a:pt x="832" y="5002"/>
                    <a:pt x="1070" y="4447"/>
                    <a:pt x="1268" y="3932"/>
                  </a:cubicBezTo>
                  <a:close/>
                  <a:moveTo>
                    <a:pt x="4080" y="3695"/>
                  </a:moveTo>
                  <a:lnTo>
                    <a:pt x="4080" y="3695"/>
                  </a:lnTo>
                  <a:cubicBezTo>
                    <a:pt x="4041" y="4170"/>
                    <a:pt x="4041" y="4685"/>
                    <a:pt x="4001" y="5160"/>
                  </a:cubicBezTo>
                  <a:cubicBezTo>
                    <a:pt x="4041" y="5438"/>
                    <a:pt x="3882" y="5675"/>
                    <a:pt x="3644" y="5794"/>
                  </a:cubicBezTo>
                  <a:cubicBezTo>
                    <a:pt x="3090" y="6151"/>
                    <a:pt x="2496" y="6507"/>
                    <a:pt x="1902" y="6903"/>
                  </a:cubicBezTo>
                  <a:lnTo>
                    <a:pt x="1822" y="6824"/>
                  </a:lnTo>
                  <a:cubicBezTo>
                    <a:pt x="1902" y="6547"/>
                    <a:pt x="1981" y="6270"/>
                    <a:pt x="2060" y="5992"/>
                  </a:cubicBezTo>
                  <a:cubicBezTo>
                    <a:pt x="2139" y="5834"/>
                    <a:pt x="2218" y="5636"/>
                    <a:pt x="2258" y="5477"/>
                  </a:cubicBezTo>
                  <a:cubicBezTo>
                    <a:pt x="2337" y="5042"/>
                    <a:pt x="2615" y="4645"/>
                    <a:pt x="3011" y="4487"/>
                  </a:cubicBezTo>
                  <a:cubicBezTo>
                    <a:pt x="3367" y="4289"/>
                    <a:pt x="3684" y="4012"/>
                    <a:pt x="4080" y="3695"/>
                  </a:cubicBezTo>
                  <a:close/>
                  <a:moveTo>
                    <a:pt x="555" y="6230"/>
                  </a:moveTo>
                  <a:lnTo>
                    <a:pt x="555" y="6230"/>
                  </a:lnTo>
                  <a:cubicBezTo>
                    <a:pt x="674" y="6507"/>
                    <a:pt x="792" y="6785"/>
                    <a:pt x="990" y="7022"/>
                  </a:cubicBezTo>
                  <a:cubicBezTo>
                    <a:pt x="1228" y="7379"/>
                    <a:pt x="1268" y="7814"/>
                    <a:pt x="1109" y="8250"/>
                  </a:cubicBezTo>
                  <a:cubicBezTo>
                    <a:pt x="1030" y="8567"/>
                    <a:pt x="990" y="8924"/>
                    <a:pt x="911" y="9280"/>
                  </a:cubicBezTo>
                  <a:cubicBezTo>
                    <a:pt x="436" y="8329"/>
                    <a:pt x="317" y="7260"/>
                    <a:pt x="555" y="6230"/>
                  </a:cubicBezTo>
                  <a:close/>
                  <a:moveTo>
                    <a:pt x="3724" y="6468"/>
                  </a:moveTo>
                  <a:cubicBezTo>
                    <a:pt x="3803" y="7181"/>
                    <a:pt x="2456" y="8963"/>
                    <a:pt x="1387" y="9439"/>
                  </a:cubicBezTo>
                  <a:lnTo>
                    <a:pt x="1624" y="7933"/>
                  </a:lnTo>
                  <a:cubicBezTo>
                    <a:pt x="1624" y="7814"/>
                    <a:pt x="1664" y="7696"/>
                    <a:pt x="1703" y="7577"/>
                  </a:cubicBezTo>
                  <a:cubicBezTo>
                    <a:pt x="1703" y="7537"/>
                    <a:pt x="1743" y="7458"/>
                    <a:pt x="1822" y="7418"/>
                  </a:cubicBezTo>
                  <a:cubicBezTo>
                    <a:pt x="2456" y="7062"/>
                    <a:pt x="3090" y="6745"/>
                    <a:pt x="3724" y="6468"/>
                  </a:cubicBezTo>
                  <a:close/>
                  <a:moveTo>
                    <a:pt x="3896" y="0"/>
                  </a:moveTo>
                  <a:cubicBezTo>
                    <a:pt x="3800" y="0"/>
                    <a:pt x="3709" y="65"/>
                    <a:pt x="3644" y="130"/>
                  </a:cubicBezTo>
                  <a:cubicBezTo>
                    <a:pt x="2892" y="1001"/>
                    <a:pt x="2139" y="1873"/>
                    <a:pt x="1466" y="2823"/>
                  </a:cubicBezTo>
                  <a:cubicBezTo>
                    <a:pt x="555" y="4051"/>
                    <a:pt x="0" y="5557"/>
                    <a:pt x="0" y="7101"/>
                  </a:cubicBezTo>
                  <a:cubicBezTo>
                    <a:pt x="0" y="7379"/>
                    <a:pt x="0" y="7616"/>
                    <a:pt x="40" y="7894"/>
                  </a:cubicBezTo>
                  <a:cubicBezTo>
                    <a:pt x="119" y="8527"/>
                    <a:pt x="198" y="9240"/>
                    <a:pt x="792" y="9676"/>
                  </a:cubicBezTo>
                  <a:cubicBezTo>
                    <a:pt x="832" y="9676"/>
                    <a:pt x="832" y="9755"/>
                    <a:pt x="832" y="9755"/>
                  </a:cubicBezTo>
                  <a:cubicBezTo>
                    <a:pt x="888" y="9978"/>
                    <a:pt x="963" y="10103"/>
                    <a:pt x="1098" y="10103"/>
                  </a:cubicBezTo>
                  <a:cubicBezTo>
                    <a:pt x="1156" y="10103"/>
                    <a:pt x="1225" y="10080"/>
                    <a:pt x="1307" y="10033"/>
                  </a:cubicBezTo>
                  <a:cubicBezTo>
                    <a:pt x="1902" y="9716"/>
                    <a:pt x="2456" y="9320"/>
                    <a:pt x="2971" y="8884"/>
                  </a:cubicBezTo>
                  <a:cubicBezTo>
                    <a:pt x="4278" y="7418"/>
                    <a:pt x="4635" y="5636"/>
                    <a:pt x="4516" y="3774"/>
                  </a:cubicBezTo>
                  <a:cubicBezTo>
                    <a:pt x="4437" y="2586"/>
                    <a:pt x="4278" y="1437"/>
                    <a:pt x="4159" y="288"/>
                  </a:cubicBezTo>
                  <a:cubicBezTo>
                    <a:pt x="4120" y="169"/>
                    <a:pt x="4041" y="50"/>
                    <a:pt x="3961" y="11"/>
                  </a:cubicBezTo>
                  <a:cubicBezTo>
                    <a:pt x="3940" y="4"/>
                    <a:pt x="3918" y="0"/>
                    <a:pt x="38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77"/>
          <p:cNvSpPr/>
          <p:nvPr/>
        </p:nvSpPr>
        <p:spPr>
          <a:xfrm rot="-9900185">
            <a:off x="8042781" y="3936555"/>
            <a:ext cx="290101" cy="287217"/>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77"/>
          <p:cNvSpPr/>
          <p:nvPr/>
        </p:nvSpPr>
        <p:spPr>
          <a:xfrm rot="-9900185">
            <a:off x="7888572" y="4165279"/>
            <a:ext cx="110663" cy="102087"/>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 name="Google Shape;263;p77"/>
          <p:cNvGrpSpPr/>
          <p:nvPr/>
        </p:nvGrpSpPr>
        <p:grpSpPr>
          <a:xfrm rot="1638200">
            <a:off x="7820250" y="4112423"/>
            <a:ext cx="1083422" cy="717701"/>
            <a:chOff x="7328322" y="3673510"/>
            <a:chExt cx="1126909" cy="745122"/>
          </a:xfrm>
        </p:grpSpPr>
        <p:sp>
          <p:nvSpPr>
            <p:cNvPr id="264" name="Google Shape;264;p77"/>
            <p:cNvSpPr/>
            <p:nvPr/>
          </p:nvSpPr>
          <p:spPr>
            <a:xfrm>
              <a:off x="7394461" y="3703818"/>
              <a:ext cx="1030265" cy="689385"/>
            </a:xfrm>
            <a:custGeom>
              <a:rect b="b" l="l" r="r" t="t"/>
              <a:pathLst>
                <a:path extrusionOk="0" h="10736" w="16044">
                  <a:moveTo>
                    <a:pt x="11587" y="2580"/>
                  </a:moveTo>
                  <a:cubicBezTo>
                    <a:pt x="11642" y="2580"/>
                    <a:pt x="11688" y="2622"/>
                    <a:pt x="11726" y="2734"/>
                  </a:cubicBezTo>
                  <a:cubicBezTo>
                    <a:pt x="11844" y="2972"/>
                    <a:pt x="11924" y="3130"/>
                    <a:pt x="12003" y="3328"/>
                  </a:cubicBezTo>
                  <a:cubicBezTo>
                    <a:pt x="12439" y="4715"/>
                    <a:pt x="12835" y="6062"/>
                    <a:pt x="13231" y="7448"/>
                  </a:cubicBezTo>
                  <a:cubicBezTo>
                    <a:pt x="13350" y="7844"/>
                    <a:pt x="13468" y="8240"/>
                    <a:pt x="13587" y="8636"/>
                  </a:cubicBezTo>
                  <a:cubicBezTo>
                    <a:pt x="13587" y="8676"/>
                    <a:pt x="13667" y="8716"/>
                    <a:pt x="13706" y="8755"/>
                  </a:cubicBezTo>
                  <a:cubicBezTo>
                    <a:pt x="13746" y="8795"/>
                    <a:pt x="13865" y="8914"/>
                    <a:pt x="13825" y="8914"/>
                  </a:cubicBezTo>
                  <a:cubicBezTo>
                    <a:pt x="13825" y="8953"/>
                    <a:pt x="13706" y="9112"/>
                    <a:pt x="13627" y="9112"/>
                  </a:cubicBezTo>
                  <a:cubicBezTo>
                    <a:pt x="13270" y="9151"/>
                    <a:pt x="12874" y="9191"/>
                    <a:pt x="12518" y="9191"/>
                  </a:cubicBezTo>
                  <a:lnTo>
                    <a:pt x="12201" y="9191"/>
                  </a:lnTo>
                  <a:lnTo>
                    <a:pt x="10022" y="9151"/>
                  </a:lnTo>
                  <a:lnTo>
                    <a:pt x="8240" y="9112"/>
                  </a:lnTo>
                  <a:lnTo>
                    <a:pt x="5506" y="9112"/>
                  </a:lnTo>
                  <a:cubicBezTo>
                    <a:pt x="5110" y="9072"/>
                    <a:pt x="4714" y="9072"/>
                    <a:pt x="4318" y="9032"/>
                  </a:cubicBezTo>
                  <a:cubicBezTo>
                    <a:pt x="4041" y="9032"/>
                    <a:pt x="3922" y="8795"/>
                    <a:pt x="4120" y="8478"/>
                  </a:cubicBezTo>
                  <a:cubicBezTo>
                    <a:pt x="4278" y="8359"/>
                    <a:pt x="4476" y="8161"/>
                    <a:pt x="4714" y="8003"/>
                  </a:cubicBezTo>
                  <a:cubicBezTo>
                    <a:pt x="6378" y="6695"/>
                    <a:pt x="8042" y="5428"/>
                    <a:pt x="9745" y="4121"/>
                  </a:cubicBezTo>
                  <a:cubicBezTo>
                    <a:pt x="10299" y="3645"/>
                    <a:pt x="10814" y="3170"/>
                    <a:pt x="11369" y="2694"/>
                  </a:cubicBezTo>
                  <a:cubicBezTo>
                    <a:pt x="11453" y="2632"/>
                    <a:pt x="11525" y="2580"/>
                    <a:pt x="11587" y="2580"/>
                  </a:cubicBezTo>
                  <a:close/>
                  <a:moveTo>
                    <a:pt x="12439" y="1"/>
                  </a:moveTo>
                  <a:cubicBezTo>
                    <a:pt x="12003" y="437"/>
                    <a:pt x="11527" y="952"/>
                    <a:pt x="11052" y="1348"/>
                  </a:cubicBezTo>
                  <a:cubicBezTo>
                    <a:pt x="9626" y="2576"/>
                    <a:pt x="8160" y="3724"/>
                    <a:pt x="6734" y="4913"/>
                  </a:cubicBezTo>
                  <a:cubicBezTo>
                    <a:pt x="4595" y="6695"/>
                    <a:pt x="2535" y="8478"/>
                    <a:pt x="436" y="10260"/>
                  </a:cubicBezTo>
                  <a:lnTo>
                    <a:pt x="0" y="10617"/>
                  </a:lnTo>
                  <a:lnTo>
                    <a:pt x="2417" y="10577"/>
                  </a:lnTo>
                  <a:cubicBezTo>
                    <a:pt x="2417" y="10340"/>
                    <a:pt x="2456" y="10142"/>
                    <a:pt x="2496" y="9944"/>
                  </a:cubicBezTo>
                  <a:cubicBezTo>
                    <a:pt x="2496" y="9864"/>
                    <a:pt x="2615" y="9785"/>
                    <a:pt x="2694" y="9666"/>
                  </a:cubicBezTo>
                  <a:cubicBezTo>
                    <a:pt x="2773" y="9785"/>
                    <a:pt x="2852" y="9864"/>
                    <a:pt x="2892" y="9983"/>
                  </a:cubicBezTo>
                  <a:cubicBezTo>
                    <a:pt x="2932" y="10181"/>
                    <a:pt x="2932" y="10379"/>
                    <a:pt x="2932" y="10577"/>
                  </a:cubicBezTo>
                  <a:lnTo>
                    <a:pt x="4358" y="10538"/>
                  </a:lnTo>
                  <a:cubicBezTo>
                    <a:pt x="4358" y="10379"/>
                    <a:pt x="4358" y="10221"/>
                    <a:pt x="4358" y="10102"/>
                  </a:cubicBezTo>
                  <a:cubicBezTo>
                    <a:pt x="4397" y="9983"/>
                    <a:pt x="4437" y="9904"/>
                    <a:pt x="4516" y="9785"/>
                  </a:cubicBezTo>
                  <a:cubicBezTo>
                    <a:pt x="4595" y="9864"/>
                    <a:pt x="4714" y="9944"/>
                    <a:pt x="4754" y="10062"/>
                  </a:cubicBezTo>
                  <a:cubicBezTo>
                    <a:pt x="4793" y="10221"/>
                    <a:pt x="4833" y="10379"/>
                    <a:pt x="4833" y="10538"/>
                  </a:cubicBezTo>
                  <a:lnTo>
                    <a:pt x="6219" y="10538"/>
                  </a:lnTo>
                  <a:cubicBezTo>
                    <a:pt x="6180" y="10340"/>
                    <a:pt x="6180" y="10142"/>
                    <a:pt x="6219" y="9944"/>
                  </a:cubicBezTo>
                  <a:cubicBezTo>
                    <a:pt x="6219" y="9864"/>
                    <a:pt x="6299" y="9785"/>
                    <a:pt x="6378" y="9706"/>
                  </a:cubicBezTo>
                  <a:cubicBezTo>
                    <a:pt x="6457" y="9785"/>
                    <a:pt x="6576" y="9825"/>
                    <a:pt x="6616" y="9944"/>
                  </a:cubicBezTo>
                  <a:cubicBezTo>
                    <a:pt x="6655" y="10142"/>
                    <a:pt x="6695" y="10340"/>
                    <a:pt x="6734" y="10538"/>
                  </a:cubicBezTo>
                  <a:lnTo>
                    <a:pt x="8042" y="10538"/>
                  </a:lnTo>
                  <a:cubicBezTo>
                    <a:pt x="8002" y="10379"/>
                    <a:pt x="8002" y="10181"/>
                    <a:pt x="8042" y="10023"/>
                  </a:cubicBezTo>
                  <a:cubicBezTo>
                    <a:pt x="8081" y="9904"/>
                    <a:pt x="8121" y="9785"/>
                    <a:pt x="8200" y="9666"/>
                  </a:cubicBezTo>
                  <a:cubicBezTo>
                    <a:pt x="8279" y="9785"/>
                    <a:pt x="8438" y="9864"/>
                    <a:pt x="8477" y="9983"/>
                  </a:cubicBezTo>
                  <a:cubicBezTo>
                    <a:pt x="8517" y="10181"/>
                    <a:pt x="8517" y="10379"/>
                    <a:pt x="8517" y="10577"/>
                  </a:cubicBezTo>
                  <a:lnTo>
                    <a:pt x="9943" y="10577"/>
                  </a:lnTo>
                  <a:cubicBezTo>
                    <a:pt x="9903" y="10340"/>
                    <a:pt x="9903" y="10142"/>
                    <a:pt x="9903" y="9944"/>
                  </a:cubicBezTo>
                  <a:cubicBezTo>
                    <a:pt x="9903" y="9864"/>
                    <a:pt x="9943" y="9706"/>
                    <a:pt x="9983" y="9706"/>
                  </a:cubicBezTo>
                  <a:lnTo>
                    <a:pt x="10062" y="9706"/>
                  </a:lnTo>
                  <a:cubicBezTo>
                    <a:pt x="10141" y="9706"/>
                    <a:pt x="10181" y="9706"/>
                    <a:pt x="10260" y="9746"/>
                  </a:cubicBezTo>
                  <a:cubicBezTo>
                    <a:pt x="10339" y="9864"/>
                    <a:pt x="10379" y="9983"/>
                    <a:pt x="10418" y="10102"/>
                  </a:cubicBezTo>
                  <a:cubicBezTo>
                    <a:pt x="10458" y="10260"/>
                    <a:pt x="10458" y="10379"/>
                    <a:pt x="10458" y="10538"/>
                  </a:cubicBezTo>
                  <a:lnTo>
                    <a:pt x="12082" y="10617"/>
                  </a:lnTo>
                  <a:cubicBezTo>
                    <a:pt x="12042" y="10459"/>
                    <a:pt x="12042" y="10260"/>
                    <a:pt x="12042" y="10062"/>
                  </a:cubicBezTo>
                  <a:cubicBezTo>
                    <a:pt x="12082" y="9944"/>
                    <a:pt x="12122" y="9825"/>
                    <a:pt x="12201" y="9746"/>
                  </a:cubicBezTo>
                  <a:cubicBezTo>
                    <a:pt x="12320" y="9825"/>
                    <a:pt x="12399" y="9944"/>
                    <a:pt x="12439" y="10062"/>
                  </a:cubicBezTo>
                  <a:cubicBezTo>
                    <a:pt x="12518" y="10260"/>
                    <a:pt x="12557" y="10459"/>
                    <a:pt x="12557" y="10657"/>
                  </a:cubicBezTo>
                  <a:lnTo>
                    <a:pt x="14221" y="10696"/>
                  </a:lnTo>
                  <a:cubicBezTo>
                    <a:pt x="14181" y="10538"/>
                    <a:pt x="14181" y="10379"/>
                    <a:pt x="14181" y="10221"/>
                  </a:cubicBezTo>
                  <a:cubicBezTo>
                    <a:pt x="14221" y="10102"/>
                    <a:pt x="14300" y="9983"/>
                    <a:pt x="14380" y="9904"/>
                  </a:cubicBezTo>
                  <a:cubicBezTo>
                    <a:pt x="14459" y="9983"/>
                    <a:pt x="14578" y="10062"/>
                    <a:pt x="14617" y="10181"/>
                  </a:cubicBezTo>
                  <a:cubicBezTo>
                    <a:pt x="14657" y="10340"/>
                    <a:pt x="14736" y="10538"/>
                    <a:pt x="14776" y="10736"/>
                  </a:cubicBezTo>
                  <a:lnTo>
                    <a:pt x="16043" y="10736"/>
                  </a:lnTo>
                  <a:cubicBezTo>
                    <a:pt x="14815" y="7171"/>
                    <a:pt x="13627" y="3566"/>
                    <a:pt x="1243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77"/>
            <p:cNvSpPr/>
            <p:nvPr/>
          </p:nvSpPr>
          <p:spPr>
            <a:xfrm>
              <a:off x="7328322" y="3673510"/>
              <a:ext cx="1126909" cy="745122"/>
            </a:xfrm>
            <a:custGeom>
              <a:rect b="b" l="l" r="r" t="t"/>
              <a:pathLst>
                <a:path extrusionOk="0" h="11604" w="17549">
                  <a:moveTo>
                    <a:pt x="13469" y="473"/>
                  </a:moveTo>
                  <a:cubicBezTo>
                    <a:pt x="14657" y="4038"/>
                    <a:pt x="15845" y="7643"/>
                    <a:pt x="17034" y="11208"/>
                  </a:cubicBezTo>
                  <a:lnTo>
                    <a:pt x="15766" y="11208"/>
                  </a:lnTo>
                  <a:cubicBezTo>
                    <a:pt x="15726" y="11010"/>
                    <a:pt x="15687" y="10812"/>
                    <a:pt x="15608" y="10614"/>
                  </a:cubicBezTo>
                  <a:cubicBezTo>
                    <a:pt x="15568" y="10534"/>
                    <a:pt x="15449" y="10455"/>
                    <a:pt x="15370" y="10376"/>
                  </a:cubicBezTo>
                  <a:cubicBezTo>
                    <a:pt x="15291" y="10455"/>
                    <a:pt x="15251" y="10534"/>
                    <a:pt x="15211" y="10653"/>
                  </a:cubicBezTo>
                  <a:cubicBezTo>
                    <a:pt x="15172" y="10812"/>
                    <a:pt x="15211" y="11010"/>
                    <a:pt x="15211" y="11168"/>
                  </a:cubicBezTo>
                  <a:lnTo>
                    <a:pt x="13587" y="11089"/>
                  </a:lnTo>
                  <a:cubicBezTo>
                    <a:pt x="13548" y="10891"/>
                    <a:pt x="13508" y="10693"/>
                    <a:pt x="13469" y="10495"/>
                  </a:cubicBezTo>
                  <a:cubicBezTo>
                    <a:pt x="13389" y="10376"/>
                    <a:pt x="13310" y="10257"/>
                    <a:pt x="13231" y="10178"/>
                  </a:cubicBezTo>
                  <a:cubicBezTo>
                    <a:pt x="13152" y="10297"/>
                    <a:pt x="13072" y="10416"/>
                    <a:pt x="13033" y="10534"/>
                  </a:cubicBezTo>
                  <a:cubicBezTo>
                    <a:pt x="13033" y="10693"/>
                    <a:pt x="13072" y="10891"/>
                    <a:pt x="13072" y="11089"/>
                  </a:cubicBezTo>
                  <a:lnTo>
                    <a:pt x="11488" y="11010"/>
                  </a:lnTo>
                  <a:cubicBezTo>
                    <a:pt x="11488" y="10851"/>
                    <a:pt x="11448" y="10693"/>
                    <a:pt x="11448" y="10534"/>
                  </a:cubicBezTo>
                  <a:cubicBezTo>
                    <a:pt x="11409" y="10416"/>
                    <a:pt x="11369" y="10297"/>
                    <a:pt x="11290" y="10218"/>
                  </a:cubicBezTo>
                  <a:cubicBezTo>
                    <a:pt x="11211" y="10178"/>
                    <a:pt x="11131" y="10138"/>
                    <a:pt x="11052" y="10138"/>
                  </a:cubicBezTo>
                  <a:lnTo>
                    <a:pt x="11013" y="10138"/>
                  </a:lnTo>
                  <a:cubicBezTo>
                    <a:pt x="10933" y="10138"/>
                    <a:pt x="10894" y="10297"/>
                    <a:pt x="10933" y="10376"/>
                  </a:cubicBezTo>
                  <a:cubicBezTo>
                    <a:pt x="10933" y="10574"/>
                    <a:pt x="10973" y="10772"/>
                    <a:pt x="10973" y="11010"/>
                  </a:cubicBezTo>
                  <a:lnTo>
                    <a:pt x="9587" y="11010"/>
                  </a:lnTo>
                  <a:cubicBezTo>
                    <a:pt x="9587" y="10812"/>
                    <a:pt x="9547" y="10614"/>
                    <a:pt x="9507" y="10416"/>
                  </a:cubicBezTo>
                  <a:cubicBezTo>
                    <a:pt x="9468" y="10297"/>
                    <a:pt x="9349" y="10178"/>
                    <a:pt x="9230" y="10059"/>
                  </a:cubicBezTo>
                  <a:cubicBezTo>
                    <a:pt x="9190" y="10178"/>
                    <a:pt x="9111" y="10297"/>
                    <a:pt x="9072" y="10416"/>
                  </a:cubicBezTo>
                  <a:cubicBezTo>
                    <a:pt x="9072" y="10614"/>
                    <a:pt x="9072" y="10772"/>
                    <a:pt x="9072" y="10970"/>
                  </a:cubicBezTo>
                  <a:lnTo>
                    <a:pt x="7764" y="10970"/>
                  </a:lnTo>
                  <a:cubicBezTo>
                    <a:pt x="7725" y="10772"/>
                    <a:pt x="7685" y="10534"/>
                    <a:pt x="7646" y="10336"/>
                  </a:cubicBezTo>
                  <a:cubicBezTo>
                    <a:pt x="7606" y="10257"/>
                    <a:pt x="7487" y="10178"/>
                    <a:pt x="7408" y="10138"/>
                  </a:cubicBezTo>
                  <a:cubicBezTo>
                    <a:pt x="7368" y="10218"/>
                    <a:pt x="7249" y="10297"/>
                    <a:pt x="7249" y="10376"/>
                  </a:cubicBezTo>
                  <a:cubicBezTo>
                    <a:pt x="7249" y="10574"/>
                    <a:pt x="7249" y="10772"/>
                    <a:pt x="7249" y="10970"/>
                  </a:cubicBezTo>
                  <a:lnTo>
                    <a:pt x="5903" y="10970"/>
                  </a:lnTo>
                  <a:cubicBezTo>
                    <a:pt x="5863" y="10812"/>
                    <a:pt x="5863" y="10614"/>
                    <a:pt x="5823" y="10455"/>
                  </a:cubicBezTo>
                  <a:cubicBezTo>
                    <a:pt x="5784" y="10376"/>
                    <a:pt x="5625" y="10297"/>
                    <a:pt x="5546" y="10218"/>
                  </a:cubicBezTo>
                  <a:cubicBezTo>
                    <a:pt x="5506" y="10336"/>
                    <a:pt x="5427" y="10455"/>
                    <a:pt x="5427" y="10574"/>
                  </a:cubicBezTo>
                  <a:cubicBezTo>
                    <a:pt x="5388" y="10732"/>
                    <a:pt x="5388" y="10891"/>
                    <a:pt x="5427" y="11049"/>
                  </a:cubicBezTo>
                  <a:lnTo>
                    <a:pt x="3962" y="11049"/>
                  </a:lnTo>
                  <a:cubicBezTo>
                    <a:pt x="3962" y="10851"/>
                    <a:pt x="3962" y="10653"/>
                    <a:pt x="3922" y="10455"/>
                  </a:cubicBezTo>
                  <a:cubicBezTo>
                    <a:pt x="3922" y="10336"/>
                    <a:pt x="3803" y="10257"/>
                    <a:pt x="3724" y="10178"/>
                  </a:cubicBezTo>
                  <a:cubicBezTo>
                    <a:pt x="3645" y="10257"/>
                    <a:pt x="3565" y="10336"/>
                    <a:pt x="3526" y="10455"/>
                  </a:cubicBezTo>
                  <a:cubicBezTo>
                    <a:pt x="3486" y="10653"/>
                    <a:pt x="3486" y="10851"/>
                    <a:pt x="3486" y="11049"/>
                  </a:cubicBezTo>
                  <a:lnTo>
                    <a:pt x="1030" y="11089"/>
                  </a:lnTo>
                  <a:lnTo>
                    <a:pt x="1426" y="10732"/>
                  </a:lnTo>
                  <a:cubicBezTo>
                    <a:pt x="3526" y="8950"/>
                    <a:pt x="5625" y="7167"/>
                    <a:pt x="7725" y="5385"/>
                  </a:cubicBezTo>
                  <a:cubicBezTo>
                    <a:pt x="9151" y="4196"/>
                    <a:pt x="10616" y="3048"/>
                    <a:pt x="12043" y="1820"/>
                  </a:cubicBezTo>
                  <a:cubicBezTo>
                    <a:pt x="12557" y="1424"/>
                    <a:pt x="12993" y="909"/>
                    <a:pt x="13469" y="473"/>
                  </a:cubicBezTo>
                  <a:close/>
                  <a:moveTo>
                    <a:pt x="13605" y="0"/>
                  </a:moveTo>
                  <a:cubicBezTo>
                    <a:pt x="13505" y="0"/>
                    <a:pt x="13428" y="78"/>
                    <a:pt x="13350" y="156"/>
                  </a:cubicBezTo>
                  <a:cubicBezTo>
                    <a:pt x="12439" y="948"/>
                    <a:pt x="11528" y="1820"/>
                    <a:pt x="10577" y="2572"/>
                  </a:cubicBezTo>
                  <a:cubicBezTo>
                    <a:pt x="7210" y="5345"/>
                    <a:pt x="3764" y="8118"/>
                    <a:pt x="515" y="11049"/>
                  </a:cubicBezTo>
                  <a:cubicBezTo>
                    <a:pt x="436" y="11089"/>
                    <a:pt x="397" y="11089"/>
                    <a:pt x="317" y="11129"/>
                  </a:cubicBezTo>
                  <a:cubicBezTo>
                    <a:pt x="198" y="11168"/>
                    <a:pt x="0" y="11168"/>
                    <a:pt x="40" y="11366"/>
                  </a:cubicBezTo>
                  <a:cubicBezTo>
                    <a:pt x="119" y="11485"/>
                    <a:pt x="238" y="11564"/>
                    <a:pt x="397" y="11564"/>
                  </a:cubicBezTo>
                  <a:cubicBezTo>
                    <a:pt x="2179" y="11564"/>
                    <a:pt x="3962" y="11525"/>
                    <a:pt x="5705" y="11525"/>
                  </a:cubicBezTo>
                  <a:cubicBezTo>
                    <a:pt x="8240" y="11525"/>
                    <a:pt x="10775" y="11564"/>
                    <a:pt x="13310" y="11564"/>
                  </a:cubicBezTo>
                  <a:lnTo>
                    <a:pt x="17192" y="11604"/>
                  </a:lnTo>
                  <a:cubicBezTo>
                    <a:pt x="17509" y="11604"/>
                    <a:pt x="17549" y="11525"/>
                    <a:pt x="17509" y="11247"/>
                  </a:cubicBezTo>
                  <a:cubicBezTo>
                    <a:pt x="17469" y="11010"/>
                    <a:pt x="17390" y="10772"/>
                    <a:pt x="17351" y="10534"/>
                  </a:cubicBezTo>
                  <a:cubicBezTo>
                    <a:pt x="17152" y="9940"/>
                    <a:pt x="16954" y="9386"/>
                    <a:pt x="16717" y="8791"/>
                  </a:cubicBezTo>
                  <a:cubicBezTo>
                    <a:pt x="16162" y="7207"/>
                    <a:pt x="15608" y="5622"/>
                    <a:pt x="15093" y="3998"/>
                  </a:cubicBezTo>
                  <a:cubicBezTo>
                    <a:pt x="14657" y="2770"/>
                    <a:pt x="14300" y="1542"/>
                    <a:pt x="13944" y="275"/>
                  </a:cubicBezTo>
                  <a:cubicBezTo>
                    <a:pt x="13904" y="196"/>
                    <a:pt x="13865" y="116"/>
                    <a:pt x="13785" y="77"/>
                  </a:cubicBezTo>
                  <a:cubicBezTo>
                    <a:pt x="13717" y="22"/>
                    <a:pt x="13658" y="0"/>
                    <a:pt x="136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77"/>
            <p:cNvSpPr/>
            <p:nvPr/>
          </p:nvSpPr>
          <p:spPr>
            <a:xfrm>
              <a:off x="7646239" y="3868202"/>
              <a:ext cx="641123" cy="425793"/>
            </a:xfrm>
            <a:custGeom>
              <a:rect b="b" l="l" r="r" t="t"/>
              <a:pathLst>
                <a:path extrusionOk="0" h="6631" w="9984">
                  <a:moveTo>
                    <a:pt x="7646" y="610"/>
                  </a:moveTo>
                  <a:cubicBezTo>
                    <a:pt x="8201" y="2432"/>
                    <a:pt x="8716" y="4294"/>
                    <a:pt x="9270" y="6195"/>
                  </a:cubicBezTo>
                  <a:lnTo>
                    <a:pt x="714" y="6037"/>
                  </a:lnTo>
                  <a:lnTo>
                    <a:pt x="7646" y="610"/>
                  </a:lnTo>
                  <a:close/>
                  <a:moveTo>
                    <a:pt x="7646" y="0"/>
                  </a:moveTo>
                  <a:cubicBezTo>
                    <a:pt x="7589" y="0"/>
                    <a:pt x="7523" y="39"/>
                    <a:pt x="7448" y="95"/>
                  </a:cubicBezTo>
                  <a:cubicBezTo>
                    <a:pt x="6893" y="610"/>
                    <a:pt x="6378" y="1085"/>
                    <a:pt x="5824" y="1521"/>
                  </a:cubicBezTo>
                  <a:cubicBezTo>
                    <a:pt x="4160" y="2828"/>
                    <a:pt x="2457" y="4135"/>
                    <a:pt x="793" y="5443"/>
                  </a:cubicBezTo>
                  <a:cubicBezTo>
                    <a:pt x="555" y="5601"/>
                    <a:pt x="357" y="5799"/>
                    <a:pt x="199" y="5918"/>
                  </a:cubicBezTo>
                  <a:cubicBezTo>
                    <a:pt x="1" y="6235"/>
                    <a:pt x="120" y="6433"/>
                    <a:pt x="397" y="6472"/>
                  </a:cubicBezTo>
                  <a:cubicBezTo>
                    <a:pt x="793" y="6512"/>
                    <a:pt x="1189" y="6512"/>
                    <a:pt x="1585" y="6512"/>
                  </a:cubicBezTo>
                  <a:lnTo>
                    <a:pt x="2457" y="6512"/>
                  </a:lnTo>
                  <a:lnTo>
                    <a:pt x="4319" y="6552"/>
                  </a:lnTo>
                  <a:lnTo>
                    <a:pt x="6101" y="6591"/>
                  </a:lnTo>
                  <a:lnTo>
                    <a:pt x="8280" y="6631"/>
                  </a:lnTo>
                  <a:lnTo>
                    <a:pt x="8597" y="6631"/>
                  </a:lnTo>
                  <a:cubicBezTo>
                    <a:pt x="8953" y="6631"/>
                    <a:pt x="9349" y="6591"/>
                    <a:pt x="9706" y="6552"/>
                  </a:cubicBezTo>
                  <a:cubicBezTo>
                    <a:pt x="9785" y="6552"/>
                    <a:pt x="9864" y="6433"/>
                    <a:pt x="9904" y="6354"/>
                  </a:cubicBezTo>
                  <a:cubicBezTo>
                    <a:pt x="9983" y="6274"/>
                    <a:pt x="9825" y="6235"/>
                    <a:pt x="9785" y="6195"/>
                  </a:cubicBezTo>
                  <a:cubicBezTo>
                    <a:pt x="9746" y="6116"/>
                    <a:pt x="9706" y="6116"/>
                    <a:pt x="9666" y="6076"/>
                  </a:cubicBezTo>
                  <a:cubicBezTo>
                    <a:pt x="9547" y="5680"/>
                    <a:pt x="9429" y="5284"/>
                    <a:pt x="9310" y="4888"/>
                  </a:cubicBezTo>
                  <a:cubicBezTo>
                    <a:pt x="8914" y="3502"/>
                    <a:pt x="8518" y="2115"/>
                    <a:pt x="8082" y="768"/>
                  </a:cubicBezTo>
                  <a:cubicBezTo>
                    <a:pt x="8003" y="531"/>
                    <a:pt x="7884" y="372"/>
                    <a:pt x="7805" y="174"/>
                  </a:cubicBezTo>
                  <a:cubicBezTo>
                    <a:pt x="7763" y="49"/>
                    <a:pt x="7710" y="0"/>
                    <a:pt x="76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 name="Google Shape;267;p77"/>
          <p:cNvSpPr/>
          <p:nvPr/>
        </p:nvSpPr>
        <p:spPr>
          <a:xfrm rot="-9186183">
            <a:off x="8553442" y="3718032"/>
            <a:ext cx="640906" cy="475384"/>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77"/>
          <p:cNvSpPr/>
          <p:nvPr/>
        </p:nvSpPr>
        <p:spPr>
          <a:xfrm>
            <a:off x="7006149" y="4603995"/>
            <a:ext cx="457491" cy="386891"/>
          </a:xfrm>
          <a:custGeom>
            <a:rect b="b" l="l" r="r" t="t"/>
            <a:pathLst>
              <a:path extrusionOk="0" h="61656" w="72936">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9" name="Google Shape;269;p77"/>
          <p:cNvGrpSpPr/>
          <p:nvPr/>
        </p:nvGrpSpPr>
        <p:grpSpPr>
          <a:xfrm rot="-6299928">
            <a:off x="7606516" y="4775211"/>
            <a:ext cx="290114" cy="299298"/>
            <a:chOff x="6109266" y="2958701"/>
            <a:chExt cx="158099" cy="163113"/>
          </a:xfrm>
        </p:grpSpPr>
        <p:sp>
          <p:nvSpPr>
            <p:cNvPr id="270" name="Google Shape;270;p77"/>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77"/>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77"/>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5">
    <p:spTree>
      <p:nvGrpSpPr>
        <p:cNvPr id="273" name="Shape 273"/>
        <p:cNvGrpSpPr/>
        <p:nvPr/>
      </p:nvGrpSpPr>
      <p:grpSpPr>
        <a:xfrm>
          <a:off x="0" y="0"/>
          <a:ext cx="0" cy="0"/>
          <a:chOff x="0" y="0"/>
          <a:chExt cx="0" cy="0"/>
        </a:xfrm>
      </p:grpSpPr>
      <p:sp>
        <p:nvSpPr>
          <p:cNvPr id="274" name="Google Shape;274;p78"/>
          <p:cNvSpPr txBox="1"/>
          <p:nvPr>
            <p:ph type="title"/>
          </p:nvPr>
        </p:nvSpPr>
        <p:spPr>
          <a:xfrm>
            <a:off x="713575" y="1186338"/>
            <a:ext cx="2493600" cy="58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75" name="Google Shape;275;p78"/>
          <p:cNvSpPr txBox="1"/>
          <p:nvPr>
            <p:ph idx="1" type="subTitle"/>
          </p:nvPr>
        </p:nvSpPr>
        <p:spPr>
          <a:xfrm>
            <a:off x="713575" y="2227638"/>
            <a:ext cx="2493600" cy="6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sp>
        <p:nvSpPr>
          <p:cNvPr id="276" name="Google Shape;276;p78"/>
          <p:cNvSpPr txBox="1"/>
          <p:nvPr>
            <p:ph idx="2" type="title"/>
          </p:nvPr>
        </p:nvSpPr>
        <p:spPr>
          <a:xfrm>
            <a:off x="3325190" y="3470792"/>
            <a:ext cx="2493600" cy="58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77" name="Google Shape;277;p78"/>
          <p:cNvSpPr txBox="1"/>
          <p:nvPr>
            <p:ph idx="3" type="subTitle"/>
          </p:nvPr>
        </p:nvSpPr>
        <p:spPr>
          <a:xfrm>
            <a:off x="3325187" y="2227638"/>
            <a:ext cx="2493600" cy="6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278" name="Google Shape;278;p78"/>
          <p:cNvSpPr txBox="1"/>
          <p:nvPr>
            <p:ph idx="4" type="title"/>
          </p:nvPr>
        </p:nvSpPr>
        <p:spPr>
          <a:xfrm>
            <a:off x="5936832" y="1186338"/>
            <a:ext cx="2493600" cy="58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79" name="Google Shape;279;p78"/>
          <p:cNvSpPr txBox="1"/>
          <p:nvPr>
            <p:ph idx="5" type="subTitle"/>
          </p:nvPr>
        </p:nvSpPr>
        <p:spPr>
          <a:xfrm>
            <a:off x="5936827" y="2227638"/>
            <a:ext cx="2493600" cy="6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sz="1600"/>
            </a:lvl2pPr>
            <a:lvl3pPr lvl="2" algn="ctr">
              <a:lnSpc>
                <a:spcPct val="100000"/>
              </a:lnSpc>
              <a:spcBef>
                <a:spcPts val="1600"/>
              </a:spcBef>
              <a:spcAft>
                <a:spcPts val="0"/>
              </a:spcAft>
              <a:buSzPts val="1400"/>
              <a:buNone/>
              <a:defRPr sz="1600"/>
            </a:lvl3pPr>
            <a:lvl4pPr lvl="3" algn="ctr">
              <a:lnSpc>
                <a:spcPct val="100000"/>
              </a:lnSpc>
              <a:spcBef>
                <a:spcPts val="1600"/>
              </a:spcBef>
              <a:spcAft>
                <a:spcPts val="0"/>
              </a:spcAft>
              <a:buSzPts val="1400"/>
              <a:buNone/>
              <a:defRPr sz="1600"/>
            </a:lvl4pPr>
            <a:lvl5pPr lvl="4" algn="ctr">
              <a:lnSpc>
                <a:spcPct val="100000"/>
              </a:lnSpc>
              <a:spcBef>
                <a:spcPts val="1600"/>
              </a:spcBef>
              <a:spcAft>
                <a:spcPts val="0"/>
              </a:spcAft>
              <a:buSzPts val="1400"/>
              <a:buNone/>
              <a:defRPr sz="1600"/>
            </a:lvl5pPr>
            <a:lvl6pPr lvl="5" algn="ctr">
              <a:lnSpc>
                <a:spcPct val="100000"/>
              </a:lnSpc>
              <a:spcBef>
                <a:spcPts val="1600"/>
              </a:spcBef>
              <a:spcAft>
                <a:spcPts val="0"/>
              </a:spcAft>
              <a:buSzPts val="1400"/>
              <a:buNone/>
              <a:defRPr sz="1600"/>
            </a:lvl6pPr>
            <a:lvl7pPr lvl="6" algn="ctr">
              <a:lnSpc>
                <a:spcPct val="100000"/>
              </a:lnSpc>
              <a:spcBef>
                <a:spcPts val="1600"/>
              </a:spcBef>
              <a:spcAft>
                <a:spcPts val="0"/>
              </a:spcAft>
              <a:buSzPts val="1400"/>
              <a:buNone/>
              <a:defRPr sz="1600"/>
            </a:lvl7pPr>
            <a:lvl8pPr lvl="7" algn="ctr">
              <a:lnSpc>
                <a:spcPct val="100000"/>
              </a:lnSpc>
              <a:spcBef>
                <a:spcPts val="1600"/>
              </a:spcBef>
              <a:spcAft>
                <a:spcPts val="0"/>
              </a:spcAft>
              <a:buSzPts val="1400"/>
              <a:buNone/>
              <a:defRPr sz="1600"/>
            </a:lvl8pPr>
            <a:lvl9pPr lvl="8" algn="ctr">
              <a:lnSpc>
                <a:spcPct val="100000"/>
              </a:lnSpc>
              <a:spcBef>
                <a:spcPts val="1600"/>
              </a:spcBef>
              <a:spcAft>
                <a:spcPts val="1600"/>
              </a:spcAft>
              <a:buSzPts val="1400"/>
              <a:buNone/>
              <a:defRPr sz="1600"/>
            </a:lvl9pPr>
          </a:lstStyle>
          <a:p/>
        </p:txBody>
      </p:sp>
      <p:grpSp>
        <p:nvGrpSpPr>
          <p:cNvPr id="280" name="Google Shape;280;p78"/>
          <p:cNvGrpSpPr/>
          <p:nvPr/>
        </p:nvGrpSpPr>
        <p:grpSpPr>
          <a:xfrm>
            <a:off x="8337074" y="4378279"/>
            <a:ext cx="700569" cy="673028"/>
            <a:chOff x="7047366" y="2801445"/>
            <a:chExt cx="753219" cy="723609"/>
          </a:xfrm>
        </p:grpSpPr>
        <p:sp>
          <p:nvSpPr>
            <p:cNvPr id="281" name="Google Shape;281;p78"/>
            <p:cNvSpPr/>
            <p:nvPr/>
          </p:nvSpPr>
          <p:spPr>
            <a:xfrm>
              <a:off x="7105029" y="2834900"/>
              <a:ext cx="638554" cy="646170"/>
            </a:xfrm>
            <a:custGeom>
              <a:rect b="b" l="l" r="r" t="t"/>
              <a:pathLst>
                <a:path extrusionOk="0" h="10063" w="9944">
                  <a:moveTo>
                    <a:pt x="4794" y="2338"/>
                  </a:moveTo>
                  <a:cubicBezTo>
                    <a:pt x="4833" y="2377"/>
                    <a:pt x="4873" y="2417"/>
                    <a:pt x="4873" y="2496"/>
                  </a:cubicBezTo>
                  <a:cubicBezTo>
                    <a:pt x="4833" y="2575"/>
                    <a:pt x="4794" y="2655"/>
                    <a:pt x="4754" y="2773"/>
                  </a:cubicBezTo>
                  <a:cubicBezTo>
                    <a:pt x="4635" y="3011"/>
                    <a:pt x="4517" y="3288"/>
                    <a:pt x="4398" y="3566"/>
                  </a:cubicBezTo>
                  <a:cubicBezTo>
                    <a:pt x="4319" y="3645"/>
                    <a:pt x="4279" y="3724"/>
                    <a:pt x="4200" y="3803"/>
                  </a:cubicBezTo>
                  <a:lnTo>
                    <a:pt x="4081" y="3803"/>
                  </a:lnTo>
                  <a:cubicBezTo>
                    <a:pt x="4081" y="3645"/>
                    <a:pt x="4120" y="3486"/>
                    <a:pt x="4160" y="3368"/>
                  </a:cubicBezTo>
                  <a:lnTo>
                    <a:pt x="4160" y="3368"/>
                  </a:lnTo>
                  <a:lnTo>
                    <a:pt x="4120" y="3407"/>
                  </a:lnTo>
                  <a:cubicBezTo>
                    <a:pt x="4279" y="3090"/>
                    <a:pt x="4437" y="2773"/>
                    <a:pt x="4596" y="2456"/>
                  </a:cubicBezTo>
                  <a:cubicBezTo>
                    <a:pt x="4596" y="2417"/>
                    <a:pt x="4635" y="2417"/>
                    <a:pt x="4675" y="2377"/>
                  </a:cubicBezTo>
                  <a:cubicBezTo>
                    <a:pt x="4715" y="2338"/>
                    <a:pt x="4794" y="2338"/>
                    <a:pt x="4794" y="2338"/>
                  </a:cubicBezTo>
                  <a:close/>
                  <a:moveTo>
                    <a:pt x="1387" y="4001"/>
                  </a:moveTo>
                  <a:cubicBezTo>
                    <a:pt x="1506" y="4041"/>
                    <a:pt x="1665" y="4081"/>
                    <a:pt x="1783" y="4160"/>
                  </a:cubicBezTo>
                  <a:cubicBezTo>
                    <a:pt x="1863" y="4160"/>
                    <a:pt x="1863" y="4239"/>
                    <a:pt x="1902" y="4279"/>
                  </a:cubicBezTo>
                  <a:lnTo>
                    <a:pt x="1744" y="4358"/>
                  </a:lnTo>
                  <a:cubicBezTo>
                    <a:pt x="1585" y="4318"/>
                    <a:pt x="1466" y="4279"/>
                    <a:pt x="1308" y="4199"/>
                  </a:cubicBezTo>
                  <a:cubicBezTo>
                    <a:pt x="1268" y="4199"/>
                    <a:pt x="1268" y="4120"/>
                    <a:pt x="1229" y="4081"/>
                  </a:cubicBezTo>
                  <a:cubicBezTo>
                    <a:pt x="1229" y="4041"/>
                    <a:pt x="1348" y="4001"/>
                    <a:pt x="1387" y="4001"/>
                  </a:cubicBezTo>
                  <a:close/>
                  <a:moveTo>
                    <a:pt x="2536" y="4041"/>
                  </a:moveTo>
                  <a:lnTo>
                    <a:pt x="2536" y="4081"/>
                  </a:lnTo>
                  <a:cubicBezTo>
                    <a:pt x="2734" y="4081"/>
                    <a:pt x="2932" y="4120"/>
                    <a:pt x="3170" y="4160"/>
                  </a:cubicBezTo>
                  <a:lnTo>
                    <a:pt x="3922" y="4239"/>
                  </a:lnTo>
                  <a:cubicBezTo>
                    <a:pt x="3922" y="4279"/>
                    <a:pt x="3922" y="4318"/>
                    <a:pt x="3922" y="4318"/>
                  </a:cubicBezTo>
                  <a:cubicBezTo>
                    <a:pt x="3843" y="4358"/>
                    <a:pt x="3724" y="4437"/>
                    <a:pt x="3645" y="4437"/>
                  </a:cubicBezTo>
                  <a:cubicBezTo>
                    <a:pt x="3289" y="4437"/>
                    <a:pt x="2932" y="4397"/>
                    <a:pt x="2576" y="4358"/>
                  </a:cubicBezTo>
                  <a:cubicBezTo>
                    <a:pt x="2536" y="4358"/>
                    <a:pt x="2496" y="4318"/>
                    <a:pt x="2457" y="4318"/>
                  </a:cubicBezTo>
                  <a:cubicBezTo>
                    <a:pt x="2417" y="4279"/>
                    <a:pt x="2378" y="4239"/>
                    <a:pt x="2338" y="4199"/>
                  </a:cubicBezTo>
                  <a:cubicBezTo>
                    <a:pt x="2417" y="4120"/>
                    <a:pt x="2496" y="4041"/>
                    <a:pt x="2536" y="4041"/>
                  </a:cubicBezTo>
                  <a:close/>
                  <a:moveTo>
                    <a:pt x="7100" y="4512"/>
                  </a:moveTo>
                  <a:cubicBezTo>
                    <a:pt x="7112" y="4512"/>
                    <a:pt x="7122" y="4513"/>
                    <a:pt x="7131" y="4516"/>
                  </a:cubicBezTo>
                  <a:lnTo>
                    <a:pt x="7131" y="4556"/>
                  </a:lnTo>
                  <a:cubicBezTo>
                    <a:pt x="7131" y="4714"/>
                    <a:pt x="6893" y="4992"/>
                    <a:pt x="6735" y="4992"/>
                  </a:cubicBezTo>
                  <a:cubicBezTo>
                    <a:pt x="6695" y="4992"/>
                    <a:pt x="6616" y="4912"/>
                    <a:pt x="6616" y="4873"/>
                  </a:cubicBezTo>
                  <a:cubicBezTo>
                    <a:pt x="6616" y="4726"/>
                    <a:pt x="6955" y="4512"/>
                    <a:pt x="7100" y="4512"/>
                  </a:cubicBezTo>
                  <a:close/>
                  <a:moveTo>
                    <a:pt x="2338" y="4754"/>
                  </a:moveTo>
                  <a:cubicBezTo>
                    <a:pt x="2536" y="4794"/>
                    <a:pt x="2734" y="4833"/>
                    <a:pt x="2932" y="4873"/>
                  </a:cubicBezTo>
                  <a:cubicBezTo>
                    <a:pt x="2972" y="4873"/>
                    <a:pt x="3011" y="4952"/>
                    <a:pt x="3051" y="4992"/>
                  </a:cubicBezTo>
                  <a:cubicBezTo>
                    <a:pt x="3011" y="5031"/>
                    <a:pt x="2972" y="5071"/>
                    <a:pt x="2892" y="5071"/>
                  </a:cubicBezTo>
                  <a:cubicBezTo>
                    <a:pt x="2655" y="5031"/>
                    <a:pt x="2417" y="4992"/>
                    <a:pt x="2179" y="4992"/>
                  </a:cubicBezTo>
                  <a:lnTo>
                    <a:pt x="2140" y="4992"/>
                  </a:lnTo>
                  <a:cubicBezTo>
                    <a:pt x="2100" y="4992"/>
                    <a:pt x="2061" y="4992"/>
                    <a:pt x="1981" y="4952"/>
                  </a:cubicBezTo>
                  <a:cubicBezTo>
                    <a:pt x="1942" y="4952"/>
                    <a:pt x="1942" y="4873"/>
                    <a:pt x="1942" y="4873"/>
                  </a:cubicBezTo>
                  <a:cubicBezTo>
                    <a:pt x="1942" y="4794"/>
                    <a:pt x="1981" y="4794"/>
                    <a:pt x="2021" y="4754"/>
                  </a:cubicBezTo>
                  <a:close/>
                  <a:moveTo>
                    <a:pt x="8319" y="4477"/>
                  </a:moveTo>
                  <a:cubicBezTo>
                    <a:pt x="8319" y="4477"/>
                    <a:pt x="8359" y="4516"/>
                    <a:pt x="8359" y="4516"/>
                  </a:cubicBezTo>
                  <a:cubicBezTo>
                    <a:pt x="8319" y="4556"/>
                    <a:pt x="8280" y="4635"/>
                    <a:pt x="8240" y="4675"/>
                  </a:cubicBezTo>
                  <a:cubicBezTo>
                    <a:pt x="7923" y="4873"/>
                    <a:pt x="7646" y="5071"/>
                    <a:pt x="7369" y="5269"/>
                  </a:cubicBezTo>
                  <a:cubicBezTo>
                    <a:pt x="7250" y="5309"/>
                    <a:pt x="7171" y="5348"/>
                    <a:pt x="7052" y="5388"/>
                  </a:cubicBezTo>
                  <a:cubicBezTo>
                    <a:pt x="7012" y="5388"/>
                    <a:pt x="6973" y="5348"/>
                    <a:pt x="6933" y="5309"/>
                  </a:cubicBezTo>
                  <a:cubicBezTo>
                    <a:pt x="6933" y="5269"/>
                    <a:pt x="6933" y="5229"/>
                    <a:pt x="6973" y="5229"/>
                  </a:cubicBezTo>
                  <a:cubicBezTo>
                    <a:pt x="7329" y="4992"/>
                    <a:pt x="7646" y="4754"/>
                    <a:pt x="8002" y="4556"/>
                  </a:cubicBezTo>
                  <a:lnTo>
                    <a:pt x="8002" y="4596"/>
                  </a:lnTo>
                  <a:cubicBezTo>
                    <a:pt x="8121" y="4516"/>
                    <a:pt x="8201" y="4516"/>
                    <a:pt x="8319" y="4477"/>
                  </a:cubicBezTo>
                  <a:close/>
                  <a:moveTo>
                    <a:pt x="6260" y="6814"/>
                  </a:moveTo>
                  <a:cubicBezTo>
                    <a:pt x="6339" y="6814"/>
                    <a:pt x="6378" y="6853"/>
                    <a:pt x="6458" y="6893"/>
                  </a:cubicBezTo>
                  <a:cubicBezTo>
                    <a:pt x="6695" y="7091"/>
                    <a:pt x="6893" y="7329"/>
                    <a:pt x="7091" y="7606"/>
                  </a:cubicBezTo>
                  <a:lnTo>
                    <a:pt x="7052" y="7646"/>
                  </a:lnTo>
                  <a:cubicBezTo>
                    <a:pt x="6973" y="7606"/>
                    <a:pt x="6893" y="7566"/>
                    <a:pt x="6814" y="7527"/>
                  </a:cubicBezTo>
                  <a:cubicBezTo>
                    <a:pt x="6774" y="7527"/>
                    <a:pt x="6774" y="7487"/>
                    <a:pt x="6735" y="7487"/>
                  </a:cubicBezTo>
                  <a:cubicBezTo>
                    <a:pt x="6537" y="7329"/>
                    <a:pt x="6378" y="7131"/>
                    <a:pt x="6180" y="6933"/>
                  </a:cubicBezTo>
                  <a:cubicBezTo>
                    <a:pt x="6148" y="6900"/>
                    <a:pt x="6142" y="6868"/>
                    <a:pt x="6163" y="6835"/>
                  </a:cubicBezTo>
                  <a:lnTo>
                    <a:pt x="6163" y="6835"/>
                  </a:lnTo>
                  <a:cubicBezTo>
                    <a:pt x="6195" y="6814"/>
                    <a:pt x="6227" y="6814"/>
                    <a:pt x="6260" y="6814"/>
                  </a:cubicBezTo>
                  <a:close/>
                  <a:moveTo>
                    <a:pt x="5269" y="6853"/>
                  </a:moveTo>
                  <a:cubicBezTo>
                    <a:pt x="5626" y="7091"/>
                    <a:pt x="5903" y="7368"/>
                    <a:pt x="6180" y="7725"/>
                  </a:cubicBezTo>
                  <a:lnTo>
                    <a:pt x="6101" y="7804"/>
                  </a:lnTo>
                  <a:cubicBezTo>
                    <a:pt x="5982" y="7725"/>
                    <a:pt x="5863" y="7646"/>
                    <a:pt x="5745" y="7566"/>
                  </a:cubicBezTo>
                  <a:cubicBezTo>
                    <a:pt x="5507" y="7408"/>
                    <a:pt x="5309" y="7210"/>
                    <a:pt x="5111" y="7012"/>
                  </a:cubicBezTo>
                  <a:cubicBezTo>
                    <a:pt x="5111" y="6972"/>
                    <a:pt x="5071" y="6933"/>
                    <a:pt x="5111" y="6893"/>
                  </a:cubicBezTo>
                  <a:cubicBezTo>
                    <a:pt x="5111" y="6893"/>
                    <a:pt x="5190" y="6853"/>
                    <a:pt x="5230" y="6853"/>
                  </a:cubicBezTo>
                  <a:close/>
                  <a:moveTo>
                    <a:pt x="6616" y="7923"/>
                  </a:moveTo>
                  <a:cubicBezTo>
                    <a:pt x="6695" y="7923"/>
                    <a:pt x="6735" y="7963"/>
                    <a:pt x="6735" y="8002"/>
                  </a:cubicBezTo>
                  <a:cubicBezTo>
                    <a:pt x="6893" y="8161"/>
                    <a:pt x="7052" y="8359"/>
                    <a:pt x="7210" y="8557"/>
                  </a:cubicBezTo>
                  <a:cubicBezTo>
                    <a:pt x="7210" y="8557"/>
                    <a:pt x="7250" y="8596"/>
                    <a:pt x="7289" y="8676"/>
                  </a:cubicBezTo>
                  <a:cubicBezTo>
                    <a:pt x="7226" y="8676"/>
                    <a:pt x="7188" y="8726"/>
                    <a:pt x="7155" y="8726"/>
                  </a:cubicBezTo>
                  <a:cubicBezTo>
                    <a:pt x="7147" y="8726"/>
                    <a:pt x="7139" y="8723"/>
                    <a:pt x="7131" y="8715"/>
                  </a:cubicBezTo>
                  <a:cubicBezTo>
                    <a:pt x="7052" y="8676"/>
                    <a:pt x="6973" y="8636"/>
                    <a:pt x="6893" y="8596"/>
                  </a:cubicBezTo>
                  <a:lnTo>
                    <a:pt x="6854" y="8557"/>
                  </a:lnTo>
                  <a:cubicBezTo>
                    <a:pt x="6695" y="8398"/>
                    <a:pt x="6576" y="8240"/>
                    <a:pt x="6458" y="8081"/>
                  </a:cubicBezTo>
                  <a:cubicBezTo>
                    <a:pt x="6458" y="8042"/>
                    <a:pt x="6458" y="7963"/>
                    <a:pt x="6458" y="7923"/>
                  </a:cubicBezTo>
                  <a:close/>
                  <a:moveTo>
                    <a:pt x="5230" y="0"/>
                  </a:moveTo>
                  <a:cubicBezTo>
                    <a:pt x="5150" y="199"/>
                    <a:pt x="5111" y="357"/>
                    <a:pt x="5032" y="515"/>
                  </a:cubicBezTo>
                  <a:cubicBezTo>
                    <a:pt x="4596" y="1387"/>
                    <a:pt x="4160" y="2258"/>
                    <a:pt x="3724" y="3130"/>
                  </a:cubicBezTo>
                  <a:cubicBezTo>
                    <a:pt x="3645" y="3288"/>
                    <a:pt x="3526" y="3447"/>
                    <a:pt x="3407" y="3605"/>
                  </a:cubicBezTo>
                  <a:cubicBezTo>
                    <a:pt x="3289" y="3684"/>
                    <a:pt x="3209" y="3724"/>
                    <a:pt x="3091" y="3724"/>
                  </a:cubicBezTo>
                  <a:cubicBezTo>
                    <a:pt x="2615" y="3724"/>
                    <a:pt x="2179" y="3645"/>
                    <a:pt x="1744" y="3605"/>
                  </a:cubicBezTo>
                  <a:cubicBezTo>
                    <a:pt x="1150" y="3566"/>
                    <a:pt x="595" y="3526"/>
                    <a:pt x="1" y="3486"/>
                  </a:cubicBezTo>
                  <a:lnTo>
                    <a:pt x="1" y="3566"/>
                  </a:lnTo>
                  <a:cubicBezTo>
                    <a:pt x="40" y="3605"/>
                    <a:pt x="80" y="3645"/>
                    <a:pt x="120" y="3684"/>
                  </a:cubicBezTo>
                  <a:cubicBezTo>
                    <a:pt x="714" y="4437"/>
                    <a:pt x="1387" y="5110"/>
                    <a:pt x="2140" y="5665"/>
                  </a:cubicBezTo>
                  <a:cubicBezTo>
                    <a:pt x="2219" y="5705"/>
                    <a:pt x="2259" y="5784"/>
                    <a:pt x="2298" y="5824"/>
                  </a:cubicBezTo>
                  <a:lnTo>
                    <a:pt x="2378" y="5824"/>
                  </a:lnTo>
                  <a:cubicBezTo>
                    <a:pt x="2378" y="5982"/>
                    <a:pt x="2378" y="6101"/>
                    <a:pt x="2338" y="6259"/>
                  </a:cubicBezTo>
                  <a:cubicBezTo>
                    <a:pt x="2259" y="6814"/>
                    <a:pt x="2100" y="7368"/>
                    <a:pt x="1863" y="7883"/>
                  </a:cubicBezTo>
                  <a:cubicBezTo>
                    <a:pt x="1625" y="8517"/>
                    <a:pt x="1348" y="9191"/>
                    <a:pt x="1110" y="9824"/>
                  </a:cubicBezTo>
                  <a:cubicBezTo>
                    <a:pt x="1110" y="9904"/>
                    <a:pt x="1070" y="9983"/>
                    <a:pt x="1070" y="10022"/>
                  </a:cubicBezTo>
                  <a:lnTo>
                    <a:pt x="1110" y="10062"/>
                  </a:lnTo>
                  <a:cubicBezTo>
                    <a:pt x="1427" y="9824"/>
                    <a:pt x="1783" y="9587"/>
                    <a:pt x="2061" y="9349"/>
                  </a:cubicBezTo>
                  <a:cubicBezTo>
                    <a:pt x="2774" y="8676"/>
                    <a:pt x="3487" y="8042"/>
                    <a:pt x="4200" y="7368"/>
                  </a:cubicBezTo>
                  <a:cubicBezTo>
                    <a:pt x="4239" y="7289"/>
                    <a:pt x="4319" y="7210"/>
                    <a:pt x="4437" y="7170"/>
                  </a:cubicBezTo>
                  <a:cubicBezTo>
                    <a:pt x="4477" y="7091"/>
                    <a:pt x="4556" y="7091"/>
                    <a:pt x="4635" y="7091"/>
                  </a:cubicBezTo>
                  <a:cubicBezTo>
                    <a:pt x="4675" y="7091"/>
                    <a:pt x="4715" y="7210"/>
                    <a:pt x="4715" y="7289"/>
                  </a:cubicBezTo>
                  <a:lnTo>
                    <a:pt x="4675" y="7329"/>
                  </a:lnTo>
                  <a:cubicBezTo>
                    <a:pt x="5190" y="7725"/>
                    <a:pt x="5665" y="8161"/>
                    <a:pt x="6220" y="8596"/>
                  </a:cubicBezTo>
                  <a:cubicBezTo>
                    <a:pt x="6339" y="8676"/>
                    <a:pt x="6418" y="8755"/>
                    <a:pt x="6497" y="8834"/>
                  </a:cubicBezTo>
                  <a:cubicBezTo>
                    <a:pt x="6933" y="9191"/>
                    <a:pt x="7448" y="9468"/>
                    <a:pt x="7963" y="9626"/>
                  </a:cubicBezTo>
                  <a:cubicBezTo>
                    <a:pt x="7963" y="9428"/>
                    <a:pt x="7923" y="9270"/>
                    <a:pt x="7884" y="9111"/>
                  </a:cubicBezTo>
                  <a:cubicBezTo>
                    <a:pt x="7804" y="8557"/>
                    <a:pt x="7646" y="8002"/>
                    <a:pt x="7488" y="7487"/>
                  </a:cubicBezTo>
                  <a:cubicBezTo>
                    <a:pt x="7369" y="7170"/>
                    <a:pt x="7210" y="6853"/>
                    <a:pt x="7091" y="6537"/>
                  </a:cubicBezTo>
                  <a:cubicBezTo>
                    <a:pt x="6933" y="6140"/>
                    <a:pt x="6933" y="6061"/>
                    <a:pt x="7369" y="5784"/>
                  </a:cubicBezTo>
                  <a:cubicBezTo>
                    <a:pt x="7488" y="5705"/>
                    <a:pt x="7646" y="5625"/>
                    <a:pt x="7765" y="5546"/>
                  </a:cubicBezTo>
                  <a:cubicBezTo>
                    <a:pt x="8478" y="5031"/>
                    <a:pt x="9191" y="4477"/>
                    <a:pt x="9864" y="3843"/>
                  </a:cubicBezTo>
                  <a:lnTo>
                    <a:pt x="9943" y="3724"/>
                  </a:lnTo>
                  <a:cubicBezTo>
                    <a:pt x="9706" y="3684"/>
                    <a:pt x="9508" y="3645"/>
                    <a:pt x="9310" y="3645"/>
                  </a:cubicBezTo>
                  <a:cubicBezTo>
                    <a:pt x="8597" y="3566"/>
                    <a:pt x="7923" y="3526"/>
                    <a:pt x="7250" y="3486"/>
                  </a:cubicBezTo>
                  <a:cubicBezTo>
                    <a:pt x="6933" y="3447"/>
                    <a:pt x="6616" y="3407"/>
                    <a:pt x="6299" y="3328"/>
                  </a:cubicBezTo>
                  <a:cubicBezTo>
                    <a:pt x="6220" y="3328"/>
                    <a:pt x="6141" y="3249"/>
                    <a:pt x="6101" y="3169"/>
                  </a:cubicBezTo>
                  <a:cubicBezTo>
                    <a:pt x="5943" y="2694"/>
                    <a:pt x="5784" y="2179"/>
                    <a:pt x="5626" y="1704"/>
                  </a:cubicBezTo>
                  <a:cubicBezTo>
                    <a:pt x="5507" y="1189"/>
                    <a:pt x="5388" y="595"/>
                    <a:pt x="52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78"/>
            <p:cNvSpPr/>
            <p:nvPr/>
          </p:nvSpPr>
          <p:spPr>
            <a:xfrm>
              <a:off x="7082169" y="2801445"/>
              <a:ext cx="694485" cy="669929"/>
            </a:xfrm>
            <a:custGeom>
              <a:rect b="b" l="l" r="r" t="t"/>
              <a:pathLst>
                <a:path extrusionOk="0" h="10433" w="10815">
                  <a:moveTo>
                    <a:pt x="5617" y="0"/>
                  </a:moveTo>
                  <a:cubicBezTo>
                    <a:pt x="5498" y="0"/>
                    <a:pt x="5462" y="134"/>
                    <a:pt x="5427" y="205"/>
                  </a:cubicBezTo>
                  <a:cubicBezTo>
                    <a:pt x="5071" y="918"/>
                    <a:pt x="4754" y="1591"/>
                    <a:pt x="4437" y="2304"/>
                  </a:cubicBezTo>
                  <a:cubicBezTo>
                    <a:pt x="4160" y="2779"/>
                    <a:pt x="3882" y="3334"/>
                    <a:pt x="3645" y="3849"/>
                  </a:cubicBezTo>
                  <a:cubicBezTo>
                    <a:pt x="3565" y="3968"/>
                    <a:pt x="3486" y="3968"/>
                    <a:pt x="3367" y="3968"/>
                  </a:cubicBezTo>
                  <a:cubicBezTo>
                    <a:pt x="2734" y="3889"/>
                    <a:pt x="2100" y="3809"/>
                    <a:pt x="1466" y="3770"/>
                  </a:cubicBezTo>
                  <a:lnTo>
                    <a:pt x="317" y="3770"/>
                  </a:lnTo>
                  <a:cubicBezTo>
                    <a:pt x="80" y="3770"/>
                    <a:pt x="0" y="3928"/>
                    <a:pt x="80" y="4166"/>
                  </a:cubicBezTo>
                  <a:cubicBezTo>
                    <a:pt x="119" y="4245"/>
                    <a:pt x="159" y="4324"/>
                    <a:pt x="198" y="4364"/>
                  </a:cubicBezTo>
                  <a:cubicBezTo>
                    <a:pt x="357" y="4522"/>
                    <a:pt x="476" y="4720"/>
                    <a:pt x="634" y="4879"/>
                  </a:cubicBezTo>
                  <a:cubicBezTo>
                    <a:pt x="1109" y="5433"/>
                    <a:pt x="1664" y="5948"/>
                    <a:pt x="2258" y="6384"/>
                  </a:cubicBezTo>
                  <a:lnTo>
                    <a:pt x="2298" y="6384"/>
                  </a:lnTo>
                  <a:lnTo>
                    <a:pt x="2258" y="6345"/>
                  </a:lnTo>
                  <a:lnTo>
                    <a:pt x="2654" y="6345"/>
                  </a:lnTo>
                  <a:cubicBezTo>
                    <a:pt x="2615" y="6265"/>
                    <a:pt x="2575" y="6226"/>
                    <a:pt x="2496" y="6186"/>
                  </a:cubicBezTo>
                  <a:cubicBezTo>
                    <a:pt x="1743" y="5592"/>
                    <a:pt x="1070" y="4958"/>
                    <a:pt x="476" y="4205"/>
                  </a:cubicBezTo>
                  <a:cubicBezTo>
                    <a:pt x="436" y="4166"/>
                    <a:pt x="396" y="4087"/>
                    <a:pt x="357" y="4047"/>
                  </a:cubicBezTo>
                  <a:lnTo>
                    <a:pt x="357" y="4007"/>
                  </a:lnTo>
                  <a:cubicBezTo>
                    <a:pt x="951" y="4047"/>
                    <a:pt x="1506" y="4087"/>
                    <a:pt x="2100" y="4126"/>
                  </a:cubicBezTo>
                  <a:cubicBezTo>
                    <a:pt x="2535" y="4126"/>
                    <a:pt x="2971" y="4205"/>
                    <a:pt x="3447" y="4205"/>
                  </a:cubicBezTo>
                  <a:cubicBezTo>
                    <a:pt x="3478" y="4216"/>
                    <a:pt x="3507" y="4221"/>
                    <a:pt x="3535" y="4221"/>
                  </a:cubicBezTo>
                  <a:cubicBezTo>
                    <a:pt x="3611" y="4221"/>
                    <a:pt x="3676" y="4184"/>
                    <a:pt x="3763" y="4126"/>
                  </a:cubicBezTo>
                  <a:cubicBezTo>
                    <a:pt x="3882" y="3968"/>
                    <a:pt x="4001" y="3809"/>
                    <a:pt x="4080" y="3611"/>
                  </a:cubicBezTo>
                  <a:cubicBezTo>
                    <a:pt x="4516" y="2740"/>
                    <a:pt x="4952" y="1868"/>
                    <a:pt x="5388" y="997"/>
                  </a:cubicBezTo>
                  <a:cubicBezTo>
                    <a:pt x="5467" y="838"/>
                    <a:pt x="5506" y="680"/>
                    <a:pt x="5586" y="521"/>
                  </a:cubicBezTo>
                  <a:cubicBezTo>
                    <a:pt x="5744" y="1076"/>
                    <a:pt x="5863" y="1631"/>
                    <a:pt x="5982" y="2185"/>
                  </a:cubicBezTo>
                  <a:cubicBezTo>
                    <a:pt x="6140" y="2740"/>
                    <a:pt x="6299" y="3215"/>
                    <a:pt x="6457" y="3690"/>
                  </a:cubicBezTo>
                  <a:cubicBezTo>
                    <a:pt x="6497" y="3770"/>
                    <a:pt x="6576" y="3849"/>
                    <a:pt x="6655" y="3889"/>
                  </a:cubicBezTo>
                  <a:cubicBezTo>
                    <a:pt x="6972" y="3928"/>
                    <a:pt x="7289" y="3968"/>
                    <a:pt x="7606" y="4007"/>
                  </a:cubicBezTo>
                  <a:cubicBezTo>
                    <a:pt x="8279" y="4087"/>
                    <a:pt x="8953" y="4126"/>
                    <a:pt x="9666" y="4166"/>
                  </a:cubicBezTo>
                  <a:cubicBezTo>
                    <a:pt x="9864" y="4166"/>
                    <a:pt x="10062" y="4205"/>
                    <a:pt x="10299" y="4245"/>
                  </a:cubicBezTo>
                  <a:lnTo>
                    <a:pt x="10220" y="4364"/>
                  </a:lnTo>
                  <a:cubicBezTo>
                    <a:pt x="9547" y="4998"/>
                    <a:pt x="8834" y="5552"/>
                    <a:pt x="8121" y="6107"/>
                  </a:cubicBezTo>
                  <a:cubicBezTo>
                    <a:pt x="8002" y="6186"/>
                    <a:pt x="7844" y="6265"/>
                    <a:pt x="7725" y="6345"/>
                  </a:cubicBezTo>
                  <a:cubicBezTo>
                    <a:pt x="7289" y="6582"/>
                    <a:pt x="7289" y="6701"/>
                    <a:pt x="7447" y="7097"/>
                  </a:cubicBezTo>
                  <a:cubicBezTo>
                    <a:pt x="7566" y="7374"/>
                    <a:pt x="7725" y="7691"/>
                    <a:pt x="7844" y="8008"/>
                  </a:cubicBezTo>
                  <a:cubicBezTo>
                    <a:pt x="8042" y="8523"/>
                    <a:pt x="8160" y="9078"/>
                    <a:pt x="8279" y="9632"/>
                  </a:cubicBezTo>
                  <a:cubicBezTo>
                    <a:pt x="8319" y="9791"/>
                    <a:pt x="8319" y="9949"/>
                    <a:pt x="8358" y="10147"/>
                  </a:cubicBezTo>
                  <a:cubicBezTo>
                    <a:pt x="7804" y="9989"/>
                    <a:pt x="7329" y="9712"/>
                    <a:pt x="6893" y="9355"/>
                  </a:cubicBezTo>
                  <a:cubicBezTo>
                    <a:pt x="6814" y="9276"/>
                    <a:pt x="6734" y="9197"/>
                    <a:pt x="6616" y="9117"/>
                  </a:cubicBezTo>
                  <a:cubicBezTo>
                    <a:pt x="6101" y="8721"/>
                    <a:pt x="5586" y="8286"/>
                    <a:pt x="5110" y="7850"/>
                  </a:cubicBezTo>
                  <a:lnTo>
                    <a:pt x="4952" y="7969"/>
                  </a:lnTo>
                  <a:cubicBezTo>
                    <a:pt x="5110" y="8167"/>
                    <a:pt x="5308" y="8365"/>
                    <a:pt x="5506" y="8563"/>
                  </a:cubicBezTo>
                  <a:cubicBezTo>
                    <a:pt x="6021" y="9038"/>
                    <a:pt x="6576" y="9474"/>
                    <a:pt x="7130" y="9870"/>
                  </a:cubicBezTo>
                  <a:cubicBezTo>
                    <a:pt x="7447" y="10147"/>
                    <a:pt x="7804" y="10306"/>
                    <a:pt x="8200" y="10425"/>
                  </a:cubicBezTo>
                  <a:cubicBezTo>
                    <a:pt x="8240" y="10430"/>
                    <a:pt x="8276" y="10432"/>
                    <a:pt x="8310" y="10432"/>
                  </a:cubicBezTo>
                  <a:cubicBezTo>
                    <a:pt x="8545" y="10432"/>
                    <a:pt x="8636" y="10311"/>
                    <a:pt x="8636" y="10068"/>
                  </a:cubicBezTo>
                  <a:cubicBezTo>
                    <a:pt x="8636" y="9989"/>
                    <a:pt x="8636" y="9870"/>
                    <a:pt x="8636" y="9791"/>
                  </a:cubicBezTo>
                  <a:cubicBezTo>
                    <a:pt x="8477" y="8721"/>
                    <a:pt x="8121" y="7691"/>
                    <a:pt x="7645" y="6701"/>
                  </a:cubicBezTo>
                  <a:cubicBezTo>
                    <a:pt x="7844" y="6622"/>
                    <a:pt x="8042" y="6503"/>
                    <a:pt x="8200" y="6384"/>
                  </a:cubicBezTo>
                  <a:cubicBezTo>
                    <a:pt x="8834" y="5909"/>
                    <a:pt x="9428" y="5433"/>
                    <a:pt x="10062" y="4918"/>
                  </a:cubicBezTo>
                  <a:cubicBezTo>
                    <a:pt x="10260" y="4720"/>
                    <a:pt x="10498" y="4522"/>
                    <a:pt x="10696" y="4324"/>
                  </a:cubicBezTo>
                  <a:cubicBezTo>
                    <a:pt x="10735" y="4285"/>
                    <a:pt x="10814" y="4166"/>
                    <a:pt x="10814" y="4126"/>
                  </a:cubicBezTo>
                  <a:cubicBezTo>
                    <a:pt x="10775" y="4047"/>
                    <a:pt x="10696" y="4007"/>
                    <a:pt x="10616" y="4007"/>
                  </a:cubicBezTo>
                  <a:cubicBezTo>
                    <a:pt x="10101" y="3928"/>
                    <a:pt x="9586" y="3849"/>
                    <a:pt x="9032" y="3809"/>
                  </a:cubicBezTo>
                  <a:cubicBezTo>
                    <a:pt x="8279" y="3730"/>
                    <a:pt x="7566" y="3690"/>
                    <a:pt x="6774" y="3651"/>
                  </a:cubicBezTo>
                  <a:cubicBezTo>
                    <a:pt x="6695" y="3453"/>
                    <a:pt x="6576" y="3215"/>
                    <a:pt x="6536" y="2977"/>
                  </a:cubicBezTo>
                  <a:cubicBezTo>
                    <a:pt x="6299" y="2066"/>
                    <a:pt x="6101" y="1155"/>
                    <a:pt x="5863" y="244"/>
                  </a:cubicBezTo>
                  <a:cubicBezTo>
                    <a:pt x="5823" y="165"/>
                    <a:pt x="5744" y="46"/>
                    <a:pt x="5665" y="7"/>
                  </a:cubicBezTo>
                  <a:cubicBezTo>
                    <a:pt x="5648" y="2"/>
                    <a:pt x="5632" y="0"/>
                    <a:pt x="56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78"/>
            <p:cNvSpPr/>
            <p:nvPr/>
          </p:nvSpPr>
          <p:spPr>
            <a:xfrm>
              <a:off x="7550152" y="3119810"/>
              <a:ext cx="91635" cy="58562"/>
            </a:xfrm>
            <a:custGeom>
              <a:rect b="b" l="l" r="r" t="t"/>
              <a:pathLst>
                <a:path extrusionOk="0" h="912" w="1427">
                  <a:moveTo>
                    <a:pt x="1387" y="0"/>
                  </a:moveTo>
                  <a:cubicBezTo>
                    <a:pt x="1269" y="40"/>
                    <a:pt x="1150" y="79"/>
                    <a:pt x="1070" y="119"/>
                  </a:cubicBezTo>
                  <a:cubicBezTo>
                    <a:pt x="714" y="317"/>
                    <a:pt x="397" y="555"/>
                    <a:pt x="41" y="753"/>
                  </a:cubicBezTo>
                  <a:cubicBezTo>
                    <a:pt x="1" y="792"/>
                    <a:pt x="1" y="832"/>
                    <a:pt x="1" y="872"/>
                  </a:cubicBezTo>
                  <a:cubicBezTo>
                    <a:pt x="41" y="911"/>
                    <a:pt x="80" y="911"/>
                    <a:pt x="120" y="911"/>
                  </a:cubicBezTo>
                  <a:cubicBezTo>
                    <a:pt x="199" y="911"/>
                    <a:pt x="318" y="872"/>
                    <a:pt x="437" y="832"/>
                  </a:cubicBezTo>
                  <a:cubicBezTo>
                    <a:pt x="714" y="634"/>
                    <a:pt x="991" y="436"/>
                    <a:pt x="1308" y="238"/>
                  </a:cubicBezTo>
                  <a:cubicBezTo>
                    <a:pt x="1348" y="198"/>
                    <a:pt x="1387" y="119"/>
                    <a:pt x="1427" y="79"/>
                  </a:cubicBezTo>
                  <a:cubicBezTo>
                    <a:pt x="1427" y="40"/>
                    <a:pt x="1387" y="40"/>
                    <a:pt x="13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78"/>
            <p:cNvSpPr/>
            <p:nvPr/>
          </p:nvSpPr>
          <p:spPr>
            <a:xfrm>
              <a:off x="7519650" y="3343590"/>
              <a:ext cx="53491" cy="50985"/>
            </a:xfrm>
            <a:custGeom>
              <a:rect b="b" l="l" r="r" t="t"/>
              <a:pathLst>
                <a:path extrusionOk="0" h="794" w="833">
                  <a:moveTo>
                    <a:pt x="1" y="1"/>
                  </a:moveTo>
                  <a:lnTo>
                    <a:pt x="1" y="159"/>
                  </a:lnTo>
                  <a:cubicBezTo>
                    <a:pt x="119" y="318"/>
                    <a:pt x="238" y="476"/>
                    <a:pt x="357" y="595"/>
                  </a:cubicBezTo>
                  <a:lnTo>
                    <a:pt x="436" y="674"/>
                  </a:lnTo>
                  <a:cubicBezTo>
                    <a:pt x="516" y="714"/>
                    <a:pt x="555" y="754"/>
                    <a:pt x="634" y="793"/>
                  </a:cubicBezTo>
                  <a:cubicBezTo>
                    <a:pt x="674" y="793"/>
                    <a:pt x="753" y="793"/>
                    <a:pt x="832" y="754"/>
                  </a:cubicBezTo>
                  <a:cubicBezTo>
                    <a:pt x="753" y="674"/>
                    <a:pt x="753" y="635"/>
                    <a:pt x="714" y="595"/>
                  </a:cubicBezTo>
                  <a:cubicBezTo>
                    <a:pt x="555" y="437"/>
                    <a:pt x="436" y="239"/>
                    <a:pt x="278" y="80"/>
                  </a:cubicBezTo>
                  <a:cubicBezTo>
                    <a:pt x="238" y="41"/>
                    <a:pt x="199"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78"/>
            <p:cNvSpPr/>
            <p:nvPr/>
          </p:nvSpPr>
          <p:spPr>
            <a:xfrm>
              <a:off x="7529860" y="3124561"/>
              <a:ext cx="33071" cy="30886"/>
            </a:xfrm>
            <a:custGeom>
              <a:rect b="b" l="l" r="r" t="t"/>
              <a:pathLst>
                <a:path extrusionOk="0" h="481" w="515">
                  <a:moveTo>
                    <a:pt x="484" y="1"/>
                  </a:moveTo>
                  <a:cubicBezTo>
                    <a:pt x="339" y="1"/>
                    <a:pt x="0" y="212"/>
                    <a:pt x="0" y="322"/>
                  </a:cubicBezTo>
                  <a:cubicBezTo>
                    <a:pt x="0" y="401"/>
                    <a:pt x="79" y="441"/>
                    <a:pt x="119" y="481"/>
                  </a:cubicBezTo>
                  <a:cubicBezTo>
                    <a:pt x="277" y="481"/>
                    <a:pt x="515" y="203"/>
                    <a:pt x="515" y="5"/>
                  </a:cubicBezTo>
                  <a:cubicBezTo>
                    <a:pt x="506" y="2"/>
                    <a:pt x="495" y="1"/>
                    <a:pt x="4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78"/>
            <p:cNvSpPr/>
            <p:nvPr/>
          </p:nvSpPr>
          <p:spPr>
            <a:xfrm>
              <a:off x="7499295" y="3269874"/>
              <a:ext cx="61133" cy="55993"/>
            </a:xfrm>
            <a:custGeom>
              <a:rect b="b" l="l" r="r" t="t"/>
              <a:pathLst>
                <a:path extrusionOk="0" h="872" w="952">
                  <a:moveTo>
                    <a:pt x="120" y="0"/>
                  </a:moveTo>
                  <a:cubicBezTo>
                    <a:pt x="80" y="0"/>
                    <a:pt x="40" y="0"/>
                    <a:pt x="1" y="40"/>
                  </a:cubicBezTo>
                  <a:cubicBezTo>
                    <a:pt x="1" y="79"/>
                    <a:pt x="1" y="119"/>
                    <a:pt x="1" y="159"/>
                  </a:cubicBezTo>
                  <a:cubicBezTo>
                    <a:pt x="238" y="357"/>
                    <a:pt x="397" y="555"/>
                    <a:pt x="595" y="753"/>
                  </a:cubicBezTo>
                  <a:cubicBezTo>
                    <a:pt x="634" y="753"/>
                    <a:pt x="634" y="753"/>
                    <a:pt x="674" y="792"/>
                  </a:cubicBezTo>
                  <a:cubicBezTo>
                    <a:pt x="753" y="832"/>
                    <a:pt x="833" y="832"/>
                    <a:pt x="912" y="872"/>
                  </a:cubicBezTo>
                  <a:lnTo>
                    <a:pt x="951" y="792"/>
                  </a:lnTo>
                  <a:cubicBezTo>
                    <a:pt x="753" y="515"/>
                    <a:pt x="555" y="278"/>
                    <a:pt x="318" y="79"/>
                  </a:cubicBezTo>
                  <a:cubicBezTo>
                    <a:pt x="238" y="40"/>
                    <a:pt x="199"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78"/>
            <p:cNvSpPr/>
            <p:nvPr/>
          </p:nvSpPr>
          <p:spPr>
            <a:xfrm>
              <a:off x="7430652" y="3273791"/>
              <a:ext cx="71279" cy="59718"/>
            </a:xfrm>
            <a:custGeom>
              <a:rect b="b" l="l" r="r" t="t"/>
              <a:pathLst>
                <a:path extrusionOk="0" h="930" w="1110">
                  <a:moveTo>
                    <a:pt x="179" y="1"/>
                  </a:moveTo>
                  <a:cubicBezTo>
                    <a:pt x="167" y="1"/>
                    <a:pt x="159" y="5"/>
                    <a:pt x="159" y="18"/>
                  </a:cubicBezTo>
                  <a:cubicBezTo>
                    <a:pt x="159" y="18"/>
                    <a:pt x="40" y="18"/>
                    <a:pt x="40" y="58"/>
                  </a:cubicBezTo>
                  <a:cubicBezTo>
                    <a:pt x="0" y="98"/>
                    <a:pt x="40" y="177"/>
                    <a:pt x="79" y="217"/>
                  </a:cubicBezTo>
                  <a:cubicBezTo>
                    <a:pt x="277" y="375"/>
                    <a:pt x="476" y="573"/>
                    <a:pt x="674" y="731"/>
                  </a:cubicBezTo>
                  <a:cubicBezTo>
                    <a:pt x="792" y="811"/>
                    <a:pt x="911" y="890"/>
                    <a:pt x="1070" y="930"/>
                  </a:cubicBezTo>
                  <a:lnTo>
                    <a:pt x="1109" y="890"/>
                  </a:lnTo>
                  <a:cubicBezTo>
                    <a:pt x="872" y="533"/>
                    <a:pt x="555" y="256"/>
                    <a:pt x="238" y="18"/>
                  </a:cubicBezTo>
                  <a:cubicBezTo>
                    <a:pt x="238" y="18"/>
                    <a:pt x="203"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78"/>
            <p:cNvSpPr/>
            <p:nvPr/>
          </p:nvSpPr>
          <p:spPr>
            <a:xfrm>
              <a:off x="7367017" y="2982460"/>
              <a:ext cx="50987" cy="94136"/>
            </a:xfrm>
            <a:custGeom>
              <a:rect b="b" l="l" r="r" t="t"/>
              <a:pathLst>
                <a:path extrusionOk="0" h="1466" w="794">
                  <a:moveTo>
                    <a:pt x="714" y="0"/>
                  </a:moveTo>
                  <a:cubicBezTo>
                    <a:pt x="714" y="0"/>
                    <a:pt x="635" y="0"/>
                    <a:pt x="595" y="40"/>
                  </a:cubicBezTo>
                  <a:cubicBezTo>
                    <a:pt x="555" y="79"/>
                    <a:pt x="555" y="119"/>
                    <a:pt x="516" y="158"/>
                  </a:cubicBezTo>
                  <a:cubicBezTo>
                    <a:pt x="357" y="475"/>
                    <a:pt x="199" y="753"/>
                    <a:pt x="80" y="1070"/>
                  </a:cubicBezTo>
                  <a:cubicBezTo>
                    <a:pt x="40" y="1188"/>
                    <a:pt x="1" y="1307"/>
                    <a:pt x="40" y="1466"/>
                  </a:cubicBezTo>
                  <a:lnTo>
                    <a:pt x="120" y="1466"/>
                  </a:lnTo>
                  <a:cubicBezTo>
                    <a:pt x="199" y="1386"/>
                    <a:pt x="239" y="1307"/>
                    <a:pt x="318" y="1228"/>
                  </a:cubicBezTo>
                  <a:cubicBezTo>
                    <a:pt x="437" y="951"/>
                    <a:pt x="555" y="713"/>
                    <a:pt x="674" y="436"/>
                  </a:cubicBezTo>
                  <a:cubicBezTo>
                    <a:pt x="714" y="357"/>
                    <a:pt x="753" y="238"/>
                    <a:pt x="793" y="158"/>
                  </a:cubicBezTo>
                  <a:cubicBezTo>
                    <a:pt x="793" y="119"/>
                    <a:pt x="753" y="40"/>
                    <a:pt x="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78"/>
            <p:cNvSpPr/>
            <p:nvPr/>
          </p:nvSpPr>
          <p:spPr>
            <a:xfrm>
              <a:off x="7153381" y="3208808"/>
              <a:ext cx="256988" cy="293836"/>
            </a:xfrm>
            <a:custGeom>
              <a:rect b="b" l="l" r="r" t="t"/>
              <a:pathLst>
                <a:path extrusionOk="0" h="4576" w="4002">
                  <a:moveTo>
                    <a:pt x="1110" y="1"/>
                  </a:moveTo>
                  <a:lnTo>
                    <a:pt x="1189" y="80"/>
                  </a:lnTo>
                  <a:cubicBezTo>
                    <a:pt x="1268" y="199"/>
                    <a:pt x="1387" y="357"/>
                    <a:pt x="1347" y="397"/>
                  </a:cubicBezTo>
                  <a:cubicBezTo>
                    <a:pt x="1030" y="1387"/>
                    <a:pt x="713" y="2338"/>
                    <a:pt x="357" y="3288"/>
                  </a:cubicBezTo>
                  <a:cubicBezTo>
                    <a:pt x="278" y="3566"/>
                    <a:pt x="159" y="3843"/>
                    <a:pt x="40" y="4120"/>
                  </a:cubicBezTo>
                  <a:cubicBezTo>
                    <a:pt x="0" y="4279"/>
                    <a:pt x="40" y="4437"/>
                    <a:pt x="159" y="4516"/>
                  </a:cubicBezTo>
                  <a:cubicBezTo>
                    <a:pt x="218" y="4556"/>
                    <a:pt x="288" y="4576"/>
                    <a:pt x="357" y="4576"/>
                  </a:cubicBezTo>
                  <a:cubicBezTo>
                    <a:pt x="426" y="4576"/>
                    <a:pt x="496" y="4556"/>
                    <a:pt x="555" y="4516"/>
                  </a:cubicBezTo>
                  <a:cubicBezTo>
                    <a:pt x="793" y="4358"/>
                    <a:pt x="1030" y="4199"/>
                    <a:pt x="1228" y="4041"/>
                  </a:cubicBezTo>
                  <a:cubicBezTo>
                    <a:pt x="1862" y="3486"/>
                    <a:pt x="2456" y="2932"/>
                    <a:pt x="3090" y="2377"/>
                  </a:cubicBezTo>
                  <a:cubicBezTo>
                    <a:pt x="3328" y="2100"/>
                    <a:pt x="3605" y="1862"/>
                    <a:pt x="3843" y="1625"/>
                  </a:cubicBezTo>
                  <a:lnTo>
                    <a:pt x="4001" y="1506"/>
                  </a:lnTo>
                  <a:lnTo>
                    <a:pt x="4001" y="1466"/>
                  </a:lnTo>
                  <a:cubicBezTo>
                    <a:pt x="4001" y="1427"/>
                    <a:pt x="3962" y="1308"/>
                    <a:pt x="3922" y="1308"/>
                  </a:cubicBezTo>
                  <a:cubicBezTo>
                    <a:pt x="3899" y="1296"/>
                    <a:pt x="3876" y="1291"/>
                    <a:pt x="3852" y="1291"/>
                  </a:cubicBezTo>
                  <a:cubicBezTo>
                    <a:pt x="3796" y="1291"/>
                    <a:pt x="3740" y="1319"/>
                    <a:pt x="3684" y="1347"/>
                  </a:cubicBezTo>
                  <a:cubicBezTo>
                    <a:pt x="3605" y="1387"/>
                    <a:pt x="3526" y="1466"/>
                    <a:pt x="3447" y="1545"/>
                  </a:cubicBezTo>
                  <a:cubicBezTo>
                    <a:pt x="2734" y="2179"/>
                    <a:pt x="2060" y="2853"/>
                    <a:pt x="1347" y="3526"/>
                  </a:cubicBezTo>
                  <a:cubicBezTo>
                    <a:pt x="1030" y="3803"/>
                    <a:pt x="713" y="4001"/>
                    <a:pt x="397" y="4279"/>
                  </a:cubicBezTo>
                  <a:lnTo>
                    <a:pt x="317" y="4199"/>
                  </a:lnTo>
                  <a:cubicBezTo>
                    <a:pt x="317" y="4160"/>
                    <a:pt x="357" y="4081"/>
                    <a:pt x="397" y="4001"/>
                  </a:cubicBezTo>
                  <a:cubicBezTo>
                    <a:pt x="634" y="3368"/>
                    <a:pt x="872" y="2734"/>
                    <a:pt x="1110" y="2060"/>
                  </a:cubicBezTo>
                  <a:cubicBezTo>
                    <a:pt x="1347" y="1545"/>
                    <a:pt x="1545" y="991"/>
                    <a:pt x="1625" y="436"/>
                  </a:cubicBezTo>
                  <a:cubicBezTo>
                    <a:pt x="1625" y="317"/>
                    <a:pt x="1664" y="159"/>
                    <a:pt x="1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78"/>
            <p:cNvSpPr/>
            <p:nvPr/>
          </p:nvSpPr>
          <p:spPr>
            <a:xfrm>
              <a:off x="7260231" y="3094317"/>
              <a:ext cx="99276" cy="25557"/>
            </a:xfrm>
            <a:custGeom>
              <a:rect b="b" l="l" r="r" t="t"/>
              <a:pathLst>
                <a:path extrusionOk="0" h="398" w="1546">
                  <a:moveTo>
                    <a:pt x="159" y="1"/>
                  </a:moveTo>
                  <a:cubicBezTo>
                    <a:pt x="79" y="1"/>
                    <a:pt x="40" y="80"/>
                    <a:pt x="0" y="120"/>
                  </a:cubicBezTo>
                  <a:cubicBezTo>
                    <a:pt x="0" y="159"/>
                    <a:pt x="40" y="199"/>
                    <a:pt x="119" y="239"/>
                  </a:cubicBezTo>
                  <a:cubicBezTo>
                    <a:pt x="119" y="278"/>
                    <a:pt x="159" y="278"/>
                    <a:pt x="198" y="278"/>
                  </a:cubicBezTo>
                  <a:cubicBezTo>
                    <a:pt x="555" y="318"/>
                    <a:pt x="911" y="357"/>
                    <a:pt x="1268" y="397"/>
                  </a:cubicBezTo>
                  <a:cubicBezTo>
                    <a:pt x="1347" y="397"/>
                    <a:pt x="1426" y="318"/>
                    <a:pt x="1545" y="278"/>
                  </a:cubicBezTo>
                  <a:cubicBezTo>
                    <a:pt x="1545" y="239"/>
                    <a:pt x="1545" y="199"/>
                    <a:pt x="1545" y="199"/>
                  </a:cubicBezTo>
                  <a:lnTo>
                    <a:pt x="753" y="80"/>
                  </a:lnTo>
                  <a:cubicBezTo>
                    <a:pt x="555" y="80"/>
                    <a:pt x="357" y="4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78"/>
            <p:cNvSpPr/>
            <p:nvPr/>
          </p:nvSpPr>
          <p:spPr>
            <a:xfrm>
              <a:off x="7229666" y="3137597"/>
              <a:ext cx="73847" cy="20420"/>
            </a:xfrm>
            <a:custGeom>
              <a:rect b="b" l="l" r="r" t="t"/>
              <a:pathLst>
                <a:path extrusionOk="0" h="318" w="1150">
                  <a:moveTo>
                    <a:pt x="397" y="0"/>
                  </a:moveTo>
                  <a:lnTo>
                    <a:pt x="397" y="40"/>
                  </a:lnTo>
                  <a:lnTo>
                    <a:pt x="120" y="40"/>
                  </a:lnTo>
                  <a:cubicBezTo>
                    <a:pt x="80" y="40"/>
                    <a:pt x="40" y="80"/>
                    <a:pt x="1" y="119"/>
                  </a:cubicBezTo>
                  <a:cubicBezTo>
                    <a:pt x="1" y="119"/>
                    <a:pt x="1" y="198"/>
                    <a:pt x="80" y="198"/>
                  </a:cubicBezTo>
                  <a:cubicBezTo>
                    <a:pt x="120" y="238"/>
                    <a:pt x="159" y="238"/>
                    <a:pt x="238" y="278"/>
                  </a:cubicBezTo>
                  <a:cubicBezTo>
                    <a:pt x="476" y="278"/>
                    <a:pt x="714" y="317"/>
                    <a:pt x="991" y="317"/>
                  </a:cubicBezTo>
                  <a:cubicBezTo>
                    <a:pt x="1031" y="317"/>
                    <a:pt x="1070" y="278"/>
                    <a:pt x="1150" y="278"/>
                  </a:cubicBezTo>
                  <a:cubicBezTo>
                    <a:pt x="1070" y="198"/>
                    <a:pt x="1070" y="119"/>
                    <a:pt x="991" y="119"/>
                  </a:cubicBezTo>
                  <a:cubicBezTo>
                    <a:pt x="793" y="80"/>
                    <a:pt x="595" y="4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8"/>
            <p:cNvSpPr/>
            <p:nvPr/>
          </p:nvSpPr>
          <p:spPr>
            <a:xfrm>
              <a:off x="7181378" y="3091813"/>
              <a:ext cx="45850" cy="22924"/>
            </a:xfrm>
            <a:custGeom>
              <a:rect b="b" l="l" r="r" t="t"/>
              <a:pathLst>
                <a:path extrusionOk="0" h="357" w="714">
                  <a:moveTo>
                    <a:pt x="198" y="0"/>
                  </a:moveTo>
                  <a:cubicBezTo>
                    <a:pt x="159" y="0"/>
                    <a:pt x="79" y="40"/>
                    <a:pt x="40" y="40"/>
                  </a:cubicBezTo>
                  <a:cubicBezTo>
                    <a:pt x="0" y="80"/>
                    <a:pt x="79" y="159"/>
                    <a:pt x="119" y="159"/>
                  </a:cubicBezTo>
                  <a:cubicBezTo>
                    <a:pt x="277" y="238"/>
                    <a:pt x="396" y="278"/>
                    <a:pt x="555" y="357"/>
                  </a:cubicBezTo>
                  <a:lnTo>
                    <a:pt x="713" y="278"/>
                  </a:lnTo>
                  <a:cubicBezTo>
                    <a:pt x="674" y="198"/>
                    <a:pt x="674" y="159"/>
                    <a:pt x="634" y="119"/>
                  </a:cubicBezTo>
                  <a:cubicBezTo>
                    <a:pt x="476" y="80"/>
                    <a:pt x="317" y="4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78"/>
            <p:cNvSpPr/>
            <p:nvPr/>
          </p:nvSpPr>
          <p:spPr>
            <a:xfrm>
              <a:off x="7537758" y="2894168"/>
              <a:ext cx="103579" cy="89833"/>
            </a:xfrm>
            <a:custGeom>
              <a:rect b="b" l="l" r="r" t="t"/>
              <a:pathLst>
                <a:path extrusionOk="0" h="1399" w="1613">
                  <a:moveTo>
                    <a:pt x="1265" y="0"/>
                  </a:moveTo>
                  <a:cubicBezTo>
                    <a:pt x="1209" y="0"/>
                    <a:pt x="1152" y="20"/>
                    <a:pt x="1105" y="68"/>
                  </a:cubicBezTo>
                  <a:lnTo>
                    <a:pt x="154" y="1018"/>
                  </a:lnTo>
                  <a:cubicBezTo>
                    <a:pt x="0" y="1172"/>
                    <a:pt x="157" y="1398"/>
                    <a:pt x="347" y="1398"/>
                  </a:cubicBezTo>
                  <a:cubicBezTo>
                    <a:pt x="401" y="1398"/>
                    <a:pt x="458" y="1380"/>
                    <a:pt x="511" y="1335"/>
                  </a:cubicBezTo>
                  <a:lnTo>
                    <a:pt x="1462" y="385"/>
                  </a:lnTo>
                  <a:cubicBezTo>
                    <a:pt x="1612" y="204"/>
                    <a:pt x="1442" y="0"/>
                    <a:pt x="12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8"/>
            <p:cNvSpPr/>
            <p:nvPr/>
          </p:nvSpPr>
          <p:spPr>
            <a:xfrm>
              <a:off x="7519650" y="2829442"/>
              <a:ext cx="52785" cy="70056"/>
            </a:xfrm>
            <a:custGeom>
              <a:rect b="b" l="l" r="r" t="t"/>
              <a:pathLst>
                <a:path extrusionOk="0" h="1091" w="822">
                  <a:moveTo>
                    <a:pt x="464" y="0"/>
                  </a:moveTo>
                  <a:cubicBezTo>
                    <a:pt x="392" y="0"/>
                    <a:pt x="330" y="36"/>
                    <a:pt x="317" y="125"/>
                  </a:cubicBezTo>
                  <a:cubicBezTo>
                    <a:pt x="238" y="323"/>
                    <a:pt x="119" y="561"/>
                    <a:pt x="40" y="759"/>
                  </a:cubicBezTo>
                  <a:cubicBezTo>
                    <a:pt x="1" y="878"/>
                    <a:pt x="40" y="997"/>
                    <a:pt x="159" y="1076"/>
                  </a:cubicBezTo>
                  <a:cubicBezTo>
                    <a:pt x="189" y="1086"/>
                    <a:pt x="218" y="1091"/>
                    <a:pt x="248" y="1091"/>
                  </a:cubicBezTo>
                  <a:cubicBezTo>
                    <a:pt x="335" y="1091"/>
                    <a:pt x="417" y="1046"/>
                    <a:pt x="476" y="957"/>
                  </a:cubicBezTo>
                  <a:cubicBezTo>
                    <a:pt x="555" y="759"/>
                    <a:pt x="634" y="521"/>
                    <a:pt x="714" y="323"/>
                  </a:cubicBezTo>
                  <a:cubicBezTo>
                    <a:pt x="821" y="162"/>
                    <a:pt x="618" y="0"/>
                    <a:pt x="4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78"/>
            <p:cNvSpPr/>
            <p:nvPr/>
          </p:nvSpPr>
          <p:spPr>
            <a:xfrm>
              <a:off x="7631445" y="2945538"/>
              <a:ext cx="102359" cy="56058"/>
            </a:xfrm>
            <a:custGeom>
              <a:rect b="b" l="l" r="r" t="t"/>
              <a:pathLst>
                <a:path extrusionOk="0" h="873" w="1594">
                  <a:moveTo>
                    <a:pt x="1273" y="0"/>
                  </a:moveTo>
                  <a:cubicBezTo>
                    <a:pt x="1246" y="0"/>
                    <a:pt x="1219" y="6"/>
                    <a:pt x="1191" y="20"/>
                  </a:cubicBezTo>
                  <a:cubicBezTo>
                    <a:pt x="874" y="179"/>
                    <a:pt x="597" y="298"/>
                    <a:pt x="280" y="417"/>
                  </a:cubicBezTo>
                  <a:cubicBezTo>
                    <a:pt x="0" y="521"/>
                    <a:pt x="121" y="873"/>
                    <a:pt x="344" y="873"/>
                  </a:cubicBezTo>
                  <a:cubicBezTo>
                    <a:pt x="374" y="873"/>
                    <a:pt x="406" y="866"/>
                    <a:pt x="438" y="852"/>
                  </a:cubicBezTo>
                  <a:cubicBezTo>
                    <a:pt x="716" y="733"/>
                    <a:pt x="1032" y="615"/>
                    <a:pt x="1349" y="456"/>
                  </a:cubicBezTo>
                  <a:cubicBezTo>
                    <a:pt x="1594" y="351"/>
                    <a:pt x="1469" y="0"/>
                    <a:pt x="12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78"/>
            <p:cNvSpPr/>
            <p:nvPr/>
          </p:nvSpPr>
          <p:spPr>
            <a:xfrm>
              <a:off x="7188698" y="2874390"/>
              <a:ext cx="89002" cy="101648"/>
            </a:xfrm>
            <a:custGeom>
              <a:rect b="b" l="l" r="r" t="t"/>
              <a:pathLst>
                <a:path extrusionOk="0" h="1583" w="1386">
                  <a:moveTo>
                    <a:pt x="290" y="0"/>
                  </a:moveTo>
                  <a:cubicBezTo>
                    <a:pt x="134" y="0"/>
                    <a:pt x="0" y="168"/>
                    <a:pt x="84" y="336"/>
                  </a:cubicBezTo>
                  <a:lnTo>
                    <a:pt x="876" y="1485"/>
                  </a:lnTo>
                  <a:cubicBezTo>
                    <a:pt x="934" y="1553"/>
                    <a:pt x="1004" y="1582"/>
                    <a:pt x="1071" y="1582"/>
                  </a:cubicBezTo>
                  <a:cubicBezTo>
                    <a:pt x="1237" y="1582"/>
                    <a:pt x="1385" y="1405"/>
                    <a:pt x="1273" y="1208"/>
                  </a:cubicBezTo>
                  <a:lnTo>
                    <a:pt x="480" y="99"/>
                  </a:lnTo>
                  <a:cubicBezTo>
                    <a:pt x="422" y="29"/>
                    <a:pt x="354" y="0"/>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78"/>
            <p:cNvSpPr/>
            <p:nvPr/>
          </p:nvSpPr>
          <p:spPr>
            <a:xfrm>
              <a:off x="7286751" y="2832139"/>
              <a:ext cx="40969" cy="92209"/>
            </a:xfrm>
            <a:custGeom>
              <a:rect b="b" l="l" r="r" t="t"/>
              <a:pathLst>
                <a:path extrusionOk="0" h="1436" w="638">
                  <a:moveTo>
                    <a:pt x="259" y="0"/>
                  </a:moveTo>
                  <a:cubicBezTo>
                    <a:pt x="128" y="0"/>
                    <a:pt x="1" y="103"/>
                    <a:pt x="23" y="281"/>
                  </a:cubicBezTo>
                  <a:cubicBezTo>
                    <a:pt x="23" y="598"/>
                    <a:pt x="62" y="915"/>
                    <a:pt x="142" y="1232"/>
                  </a:cubicBezTo>
                  <a:cubicBezTo>
                    <a:pt x="161" y="1366"/>
                    <a:pt x="282" y="1435"/>
                    <a:pt x="397" y="1435"/>
                  </a:cubicBezTo>
                  <a:cubicBezTo>
                    <a:pt x="521" y="1435"/>
                    <a:pt x="638" y="1356"/>
                    <a:pt x="617" y="1192"/>
                  </a:cubicBezTo>
                  <a:cubicBezTo>
                    <a:pt x="538" y="875"/>
                    <a:pt x="498" y="558"/>
                    <a:pt x="498" y="202"/>
                  </a:cubicBezTo>
                  <a:cubicBezTo>
                    <a:pt x="463" y="63"/>
                    <a:pt x="360" y="0"/>
                    <a:pt x="2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78"/>
            <p:cNvSpPr/>
            <p:nvPr/>
          </p:nvSpPr>
          <p:spPr>
            <a:xfrm>
              <a:off x="7089810" y="2949390"/>
              <a:ext cx="116165" cy="45976"/>
            </a:xfrm>
            <a:custGeom>
              <a:rect b="b" l="l" r="r" t="t"/>
              <a:pathLst>
                <a:path extrusionOk="0" h="716" w="1809">
                  <a:moveTo>
                    <a:pt x="357" y="0"/>
                  </a:moveTo>
                  <a:cubicBezTo>
                    <a:pt x="79" y="0"/>
                    <a:pt x="0" y="396"/>
                    <a:pt x="238" y="475"/>
                  </a:cubicBezTo>
                  <a:lnTo>
                    <a:pt x="1426" y="713"/>
                  </a:lnTo>
                  <a:cubicBezTo>
                    <a:pt x="1438" y="715"/>
                    <a:pt x="1450" y="716"/>
                    <a:pt x="1461" y="716"/>
                  </a:cubicBezTo>
                  <a:cubicBezTo>
                    <a:pt x="1713" y="716"/>
                    <a:pt x="1809" y="315"/>
                    <a:pt x="1505" y="277"/>
                  </a:cubicBezTo>
                  <a:lnTo>
                    <a:pt x="3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78"/>
            <p:cNvSpPr/>
            <p:nvPr/>
          </p:nvSpPr>
          <p:spPr>
            <a:xfrm>
              <a:off x="7071510" y="3237832"/>
              <a:ext cx="128173" cy="69028"/>
            </a:xfrm>
            <a:custGeom>
              <a:rect b="b" l="l" r="r" t="t"/>
              <a:pathLst>
                <a:path extrusionOk="0" h="1075" w="1996">
                  <a:moveTo>
                    <a:pt x="1625" y="0"/>
                  </a:moveTo>
                  <a:cubicBezTo>
                    <a:pt x="1589" y="0"/>
                    <a:pt x="1552" y="7"/>
                    <a:pt x="1513" y="24"/>
                  </a:cubicBezTo>
                  <a:cubicBezTo>
                    <a:pt x="1117" y="262"/>
                    <a:pt x="681" y="460"/>
                    <a:pt x="246" y="618"/>
                  </a:cubicBezTo>
                  <a:cubicBezTo>
                    <a:pt x="1" y="723"/>
                    <a:pt x="95" y="1074"/>
                    <a:pt x="311" y="1074"/>
                  </a:cubicBezTo>
                  <a:cubicBezTo>
                    <a:pt x="340" y="1074"/>
                    <a:pt x="371" y="1068"/>
                    <a:pt x="404" y="1054"/>
                  </a:cubicBezTo>
                  <a:cubicBezTo>
                    <a:pt x="879" y="856"/>
                    <a:pt x="1315" y="658"/>
                    <a:pt x="1790" y="420"/>
                  </a:cubicBezTo>
                  <a:cubicBezTo>
                    <a:pt x="1995" y="284"/>
                    <a:pt x="1847" y="0"/>
                    <a:pt x="1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78"/>
            <p:cNvSpPr/>
            <p:nvPr/>
          </p:nvSpPr>
          <p:spPr>
            <a:xfrm>
              <a:off x="7047366" y="3193397"/>
              <a:ext cx="87397" cy="38528"/>
            </a:xfrm>
            <a:custGeom>
              <a:rect b="b" l="l" r="r" t="t"/>
              <a:pathLst>
                <a:path extrusionOk="0" h="600" w="1361">
                  <a:moveTo>
                    <a:pt x="1092" y="0"/>
                  </a:moveTo>
                  <a:cubicBezTo>
                    <a:pt x="1081" y="0"/>
                    <a:pt x="1069" y="1"/>
                    <a:pt x="1057" y="3"/>
                  </a:cubicBezTo>
                  <a:lnTo>
                    <a:pt x="305" y="122"/>
                  </a:lnTo>
                  <a:cubicBezTo>
                    <a:pt x="0" y="160"/>
                    <a:pt x="25" y="599"/>
                    <a:pt x="308" y="599"/>
                  </a:cubicBezTo>
                  <a:cubicBezTo>
                    <a:pt x="319" y="599"/>
                    <a:pt x="332" y="599"/>
                    <a:pt x="344" y="597"/>
                  </a:cubicBezTo>
                  <a:lnTo>
                    <a:pt x="1057" y="478"/>
                  </a:lnTo>
                  <a:cubicBezTo>
                    <a:pt x="1360" y="402"/>
                    <a:pt x="1337"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78"/>
            <p:cNvSpPr/>
            <p:nvPr/>
          </p:nvSpPr>
          <p:spPr>
            <a:xfrm>
              <a:off x="7100662" y="3313859"/>
              <a:ext cx="80076" cy="81036"/>
            </a:xfrm>
            <a:custGeom>
              <a:rect b="b" l="l" r="r" t="t"/>
              <a:pathLst>
                <a:path extrusionOk="0" h="1262" w="1247">
                  <a:moveTo>
                    <a:pt x="923" y="0"/>
                  </a:moveTo>
                  <a:cubicBezTo>
                    <a:pt x="850" y="0"/>
                    <a:pt x="780" y="32"/>
                    <a:pt x="742" y="107"/>
                  </a:cubicBezTo>
                  <a:cubicBezTo>
                    <a:pt x="544" y="385"/>
                    <a:pt x="386" y="662"/>
                    <a:pt x="148" y="900"/>
                  </a:cubicBezTo>
                  <a:cubicBezTo>
                    <a:pt x="0" y="1048"/>
                    <a:pt x="161" y="1262"/>
                    <a:pt x="335" y="1262"/>
                  </a:cubicBezTo>
                  <a:cubicBezTo>
                    <a:pt x="394" y="1262"/>
                    <a:pt x="454" y="1237"/>
                    <a:pt x="505" y="1177"/>
                  </a:cubicBezTo>
                  <a:cubicBezTo>
                    <a:pt x="742" y="900"/>
                    <a:pt x="980" y="622"/>
                    <a:pt x="1138" y="306"/>
                  </a:cubicBezTo>
                  <a:cubicBezTo>
                    <a:pt x="1246" y="144"/>
                    <a:pt x="1079" y="0"/>
                    <a:pt x="9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78"/>
            <p:cNvSpPr/>
            <p:nvPr/>
          </p:nvSpPr>
          <p:spPr>
            <a:xfrm>
              <a:off x="7392445" y="3384878"/>
              <a:ext cx="35704" cy="108326"/>
            </a:xfrm>
            <a:custGeom>
              <a:rect b="b" l="l" r="r" t="t"/>
              <a:pathLst>
                <a:path extrusionOk="0" h="1687" w="556">
                  <a:moveTo>
                    <a:pt x="262" y="1"/>
                  </a:moveTo>
                  <a:cubicBezTo>
                    <a:pt x="146" y="1"/>
                    <a:pt x="22" y="81"/>
                    <a:pt x="1" y="229"/>
                  </a:cubicBezTo>
                  <a:cubicBezTo>
                    <a:pt x="41" y="626"/>
                    <a:pt x="80" y="1061"/>
                    <a:pt x="80" y="1497"/>
                  </a:cubicBezTo>
                  <a:cubicBezTo>
                    <a:pt x="99" y="1626"/>
                    <a:pt x="194" y="1686"/>
                    <a:pt x="295" y="1686"/>
                  </a:cubicBezTo>
                  <a:cubicBezTo>
                    <a:pt x="411" y="1686"/>
                    <a:pt x="534" y="1606"/>
                    <a:pt x="556" y="1457"/>
                  </a:cubicBezTo>
                  <a:cubicBezTo>
                    <a:pt x="556" y="1022"/>
                    <a:pt x="476" y="626"/>
                    <a:pt x="476" y="190"/>
                  </a:cubicBezTo>
                  <a:cubicBezTo>
                    <a:pt x="458" y="61"/>
                    <a:pt x="363"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78"/>
            <p:cNvSpPr/>
            <p:nvPr/>
          </p:nvSpPr>
          <p:spPr>
            <a:xfrm>
              <a:off x="7299080" y="3429185"/>
              <a:ext cx="57793" cy="85852"/>
            </a:xfrm>
            <a:custGeom>
              <a:rect b="b" l="l" r="r" t="t"/>
              <a:pathLst>
                <a:path extrusionOk="0" h="1337" w="900">
                  <a:moveTo>
                    <a:pt x="611" y="0"/>
                  </a:moveTo>
                  <a:cubicBezTo>
                    <a:pt x="538" y="0"/>
                    <a:pt x="465" y="39"/>
                    <a:pt x="425" y="134"/>
                  </a:cubicBezTo>
                  <a:cubicBezTo>
                    <a:pt x="267" y="451"/>
                    <a:pt x="148" y="767"/>
                    <a:pt x="69" y="1084"/>
                  </a:cubicBezTo>
                  <a:cubicBezTo>
                    <a:pt x="1" y="1242"/>
                    <a:pt x="126" y="1336"/>
                    <a:pt x="261" y="1336"/>
                  </a:cubicBezTo>
                  <a:cubicBezTo>
                    <a:pt x="363" y="1336"/>
                    <a:pt x="470" y="1283"/>
                    <a:pt x="504" y="1164"/>
                  </a:cubicBezTo>
                  <a:cubicBezTo>
                    <a:pt x="584" y="886"/>
                    <a:pt x="702" y="609"/>
                    <a:pt x="821" y="332"/>
                  </a:cubicBezTo>
                  <a:cubicBezTo>
                    <a:pt x="900" y="149"/>
                    <a:pt x="754"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78"/>
            <p:cNvSpPr/>
            <p:nvPr/>
          </p:nvSpPr>
          <p:spPr>
            <a:xfrm>
              <a:off x="7471427" y="3445687"/>
              <a:ext cx="73526" cy="79367"/>
            </a:xfrm>
            <a:custGeom>
              <a:rect b="b" l="l" r="r" t="t"/>
              <a:pathLst>
                <a:path extrusionOk="0" h="1236" w="1145">
                  <a:moveTo>
                    <a:pt x="322" y="1"/>
                  </a:moveTo>
                  <a:cubicBezTo>
                    <a:pt x="165" y="1"/>
                    <a:pt x="1" y="176"/>
                    <a:pt x="118" y="352"/>
                  </a:cubicBezTo>
                  <a:lnTo>
                    <a:pt x="633" y="1144"/>
                  </a:lnTo>
                  <a:cubicBezTo>
                    <a:pt x="676" y="1208"/>
                    <a:pt x="736" y="1235"/>
                    <a:pt x="798" y="1235"/>
                  </a:cubicBezTo>
                  <a:cubicBezTo>
                    <a:pt x="965" y="1235"/>
                    <a:pt x="1145" y="1040"/>
                    <a:pt x="1029" y="867"/>
                  </a:cubicBezTo>
                  <a:cubicBezTo>
                    <a:pt x="831" y="590"/>
                    <a:pt x="672" y="352"/>
                    <a:pt x="474" y="75"/>
                  </a:cubicBezTo>
                  <a:cubicBezTo>
                    <a:pt x="433" y="23"/>
                    <a:pt x="378" y="1"/>
                    <a:pt x="3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78"/>
            <p:cNvSpPr/>
            <p:nvPr/>
          </p:nvSpPr>
          <p:spPr>
            <a:xfrm>
              <a:off x="7622198" y="3236612"/>
              <a:ext cx="144227" cy="48545"/>
            </a:xfrm>
            <a:custGeom>
              <a:rect b="b" l="l" r="r" t="t"/>
              <a:pathLst>
                <a:path extrusionOk="0" h="756" w="2246">
                  <a:moveTo>
                    <a:pt x="344" y="1"/>
                  </a:moveTo>
                  <a:cubicBezTo>
                    <a:pt x="61" y="1"/>
                    <a:pt x="0" y="403"/>
                    <a:pt x="265" y="479"/>
                  </a:cubicBezTo>
                  <a:cubicBezTo>
                    <a:pt x="820" y="597"/>
                    <a:pt x="1335" y="677"/>
                    <a:pt x="1889" y="756"/>
                  </a:cubicBezTo>
                  <a:cubicBezTo>
                    <a:pt x="2167" y="756"/>
                    <a:pt x="2246" y="320"/>
                    <a:pt x="1969" y="281"/>
                  </a:cubicBezTo>
                  <a:cubicBezTo>
                    <a:pt x="1414" y="241"/>
                    <a:pt x="899" y="122"/>
                    <a:pt x="384" y="3"/>
                  </a:cubicBezTo>
                  <a:cubicBezTo>
                    <a:pt x="370" y="2"/>
                    <a:pt x="357"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78"/>
            <p:cNvSpPr/>
            <p:nvPr/>
          </p:nvSpPr>
          <p:spPr>
            <a:xfrm>
              <a:off x="7654497" y="3307374"/>
              <a:ext cx="50922" cy="42701"/>
            </a:xfrm>
            <a:custGeom>
              <a:rect b="b" l="l" r="r" t="t"/>
              <a:pathLst>
                <a:path extrusionOk="0" h="665" w="793">
                  <a:moveTo>
                    <a:pt x="258" y="0"/>
                  </a:moveTo>
                  <a:cubicBezTo>
                    <a:pt x="198" y="0"/>
                    <a:pt x="139" y="30"/>
                    <a:pt x="79" y="90"/>
                  </a:cubicBezTo>
                  <a:cubicBezTo>
                    <a:pt x="0" y="169"/>
                    <a:pt x="0" y="327"/>
                    <a:pt x="79" y="407"/>
                  </a:cubicBezTo>
                  <a:lnTo>
                    <a:pt x="357" y="605"/>
                  </a:lnTo>
                  <a:cubicBezTo>
                    <a:pt x="416" y="644"/>
                    <a:pt x="475" y="664"/>
                    <a:pt x="535" y="664"/>
                  </a:cubicBezTo>
                  <a:cubicBezTo>
                    <a:pt x="594" y="664"/>
                    <a:pt x="654" y="644"/>
                    <a:pt x="713" y="605"/>
                  </a:cubicBezTo>
                  <a:cubicBezTo>
                    <a:pt x="792" y="486"/>
                    <a:pt x="792" y="367"/>
                    <a:pt x="713" y="248"/>
                  </a:cubicBezTo>
                  <a:lnTo>
                    <a:pt x="436" y="90"/>
                  </a:lnTo>
                  <a:cubicBezTo>
                    <a:pt x="376" y="30"/>
                    <a:pt x="317" y="0"/>
                    <a:pt x="2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78"/>
            <p:cNvSpPr/>
            <p:nvPr/>
          </p:nvSpPr>
          <p:spPr>
            <a:xfrm>
              <a:off x="7690970" y="3164951"/>
              <a:ext cx="109615" cy="44114"/>
            </a:xfrm>
            <a:custGeom>
              <a:rect b="b" l="l" r="r" t="t"/>
              <a:pathLst>
                <a:path extrusionOk="0" h="687" w="1707">
                  <a:moveTo>
                    <a:pt x="1360" y="1"/>
                  </a:moveTo>
                  <a:cubicBezTo>
                    <a:pt x="1339" y="1"/>
                    <a:pt x="1317" y="4"/>
                    <a:pt x="1294" y="10"/>
                  </a:cubicBezTo>
                  <a:lnTo>
                    <a:pt x="304" y="248"/>
                  </a:lnTo>
                  <a:cubicBezTo>
                    <a:pt x="0" y="286"/>
                    <a:pt x="132" y="686"/>
                    <a:pt x="422" y="686"/>
                  </a:cubicBezTo>
                  <a:cubicBezTo>
                    <a:pt x="435" y="686"/>
                    <a:pt x="448" y="685"/>
                    <a:pt x="462" y="684"/>
                  </a:cubicBezTo>
                  <a:lnTo>
                    <a:pt x="1452" y="446"/>
                  </a:lnTo>
                  <a:cubicBezTo>
                    <a:pt x="1707" y="373"/>
                    <a:pt x="1594" y="1"/>
                    <a:pt x="13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78"/>
          <p:cNvSpPr/>
          <p:nvPr/>
        </p:nvSpPr>
        <p:spPr>
          <a:xfrm>
            <a:off x="8054713" y="4729092"/>
            <a:ext cx="184998" cy="264629"/>
          </a:xfrm>
          <a:custGeom>
            <a:rect b="b" l="l" r="r" t="t"/>
            <a:pathLst>
              <a:path extrusionOk="0" h="15712" w="10984">
                <a:moveTo>
                  <a:pt x="4038" y="3224"/>
                </a:moveTo>
                <a:cubicBezTo>
                  <a:pt x="4508" y="3224"/>
                  <a:pt x="4974" y="3337"/>
                  <a:pt x="5383" y="3565"/>
                </a:cubicBezTo>
                <a:cubicBezTo>
                  <a:pt x="5601" y="3710"/>
                  <a:pt x="5819" y="3928"/>
                  <a:pt x="5892" y="4219"/>
                </a:cubicBezTo>
                <a:cubicBezTo>
                  <a:pt x="5892" y="4292"/>
                  <a:pt x="5601" y="4583"/>
                  <a:pt x="5383" y="4656"/>
                </a:cubicBezTo>
                <a:cubicBezTo>
                  <a:pt x="4801" y="4801"/>
                  <a:pt x="4219" y="4947"/>
                  <a:pt x="3564" y="5092"/>
                </a:cubicBezTo>
                <a:lnTo>
                  <a:pt x="3201" y="3346"/>
                </a:lnTo>
                <a:cubicBezTo>
                  <a:pt x="3473" y="3265"/>
                  <a:pt x="3756" y="3224"/>
                  <a:pt x="4038" y="3224"/>
                </a:cubicBezTo>
                <a:close/>
                <a:moveTo>
                  <a:pt x="4752" y="10424"/>
                </a:moveTo>
                <a:cubicBezTo>
                  <a:pt x="5245" y="10424"/>
                  <a:pt x="5728" y="10538"/>
                  <a:pt x="6183" y="10765"/>
                </a:cubicBezTo>
                <a:cubicBezTo>
                  <a:pt x="6692" y="11129"/>
                  <a:pt x="6765" y="11493"/>
                  <a:pt x="6183" y="11784"/>
                </a:cubicBezTo>
                <a:cubicBezTo>
                  <a:pt x="5601" y="12075"/>
                  <a:pt x="4946" y="12293"/>
                  <a:pt x="4292" y="12511"/>
                </a:cubicBezTo>
                <a:cubicBezTo>
                  <a:pt x="4146" y="11711"/>
                  <a:pt x="4001" y="11202"/>
                  <a:pt x="3855" y="10547"/>
                </a:cubicBezTo>
                <a:cubicBezTo>
                  <a:pt x="4155" y="10465"/>
                  <a:pt x="4455" y="10424"/>
                  <a:pt x="4752" y="10424"/>
                </a:cubicBezTo>
                <a:close/>
                <a:moveTo>
                  <a:pt x="3273" y="1"/>
                </a:moveTo>
                <a:cubicBezTo>
                  <a:pt x="2510" y="1"/>
                  <a:pt x="1746" y="146"/>
                  <a:pt x="1019" y="437"/>
                </a:cubicBezTo>
                <a:cubicBezTo>
                  <a:pt x="73" y="801"/>
                  <a:pt x="0" y="946"/>
                  <a:pt x="73" y="1964"/>
                </a:cubicBezTo>
                <a:cubicBezTo>
                  <a:pt x="219" y="4219"/>
                  <a:pt x="364" y="6474"/>
                  <a:pt x="510" y="8801"/>
                </a:cubicBezTo>
                <a:cubicBezTo>
                  <a:pt x="655" y="10620"/>
                  <a:pt x="800" y="12511"/>
                  <a:pt x="946" y="14402"/>
                </a:cubicBezTo>
                <a:cubicBezTo>
                  <a:pt x="1019" y="15420"/>
                  <a:pt x="1237" y="15566"/>
                  <a:pt x="2255" y="15711"/>
                </a:cubicBezTo>
                <a:lnTo>
                  <a:pt x="2692" y="15711"/>
                </a:lnTo>
                <a:cubicBezTo>
                  <a:pt x="4364" y="15711"/>
                  <a:pt x="5965" y="15420"/>
                  <a:pt x="7565" y="14984"/>
                </a:cubicBezTo>
                <a:cubicBezTo>
                  <a:pt x="8583" y="14766"/>
                  <a:pt x="9456" y="14184"/>
                  <a:pt x="10038" y="13311"/>
                </a:cubicBezTo>
                <a:cubicBezTo>
                  <a:pt x="10620" y="12511"/>
                  <a:pt x="10983" y="11565"/>
                  <a:pt x="10983" y="10620"/>
                </a:cubicBezTo>
                <a:cubicBezTo>
                  <a:pt x="10911" y="9238"/>
                  <a:pt x="10038" y="8001"/>
                  <a:pt x="8728" y="7565"/>
                </a:cubicBezTo>
                <a:lnTo>
                  <a:pt x="7856" y="7274"/>
                </a:lnTo>
                <a:cubicBezTo>
                  <a:pt x="8074" y="7056"/>
                  <a:pt x="8219" y="6838"/>
                  <a:pt x="8365" y="6619"/>
                </a:cubicBezTo>
                <a:cubicBezTo>
                  <a:pt x="9383" y="5383"/>
                  <a:pt x="9383" y="3565"/>
                  <a:pt x="8365" y="2255"/>
                </a:cubicBezTo>
                <a:cubicBezTo>
                  <a:pt x="7637" y="1382"/>
                  <a:pt x="6619" y="728"/>
                  <a:pt x="5528" y="437"/>
                </a:cubicBezTo>
                <a:cubicBezTo>
                  <a:pt x="4801" y="146"/>
                  <a:pt x="4037" y="1"/>
                  <a:pt x="32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9" name="Google Shape;309;p78"/>
          <p:cNvGrpSpPr/>
          <p:nvPr/>
        </p:nvGrpSpPr>
        <p:grpSpPr>
          <a:xfrm>
            <a:off x="8717055" y="3974969"/>
            <a:ext cx="320893" cy="331070"/>
            <a:chOff x="6109266" y="2958701"/>
            <a:chExt cx="158099" cy="163113"/>
          </a:xfrm>
        </p:grpSpPr>
        <p:sp>
          <p:nvSpPr>
            <p:cNvPr id="310" name="Google Shape;310;p78"/>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78"/>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8"/>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3" name="Google Shape;313;p78"/>
          <p:cNvSpPr/>
          <p:nvPr/>
        </p:nvSpPr>
        <p:spPr>
          <a:xfrm rot="-9510981">
            <a:off x="8222216" y="4035061"/>
            <a:ext cx="265299" cy="423614"/>
          </a:xfrm>
          <a:custGeom>
            <a:rect b="b" l="l" r="r" t="t"/>
            <a:pathLst>
              <a:path extrusionOk="0" h="11372" w="7122">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78"/>
          <p:cNvSpPr/>
          <p:nvPr/>
        </p:nvSpPr>
        <p:spPr>
          <a:xfrm>
            <a:off x="7768166" y="4612581"/>
            <a:ext cx="188835" cy="228260"/>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78"/>
          <p:cNvSpPr/>
          <p:nvPr/>
        </p:nvSpPr>
        <p:spPr>
          <a:xfrm>
            <a:off x="7837482" y="4378421"/>
            <a:ext cx="188835" cy="228260"/>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6" name="Google Shape;316;p78"/>
          <p:cNvGrpSpPr/>
          <p:nvPr/>
        </p:nvGrpSpPr>
        <p:grpSpPr>
          <a:xfrm>
            <a:off x="144845" y="4192759"/>
            <a:ext cx="752068" cy="903282"/>
            <a:chOff x="6192911" y="156630"/>
            <a:chExt cx="2526260" cy="3034202"/>
          </a:xfrm>
        </p:grpSpPr>
        <p:sp>
          <p:nvSpPr>
            <p:cNvPr id="317" name="Google Shape;317;p78"/>
            <p:cNvSpPr/>
            <p:nvPr/>
          </p:nvSpPr>
          <p:spPr>
            <a:xfrm>
              <a:off x="6528644" y="236317"/>
              <a:ext cx="2099470" cy="2827955"/>
            </a:xfrm>
            <a:custGeom>
              <a:rect b="b" l="l" r="r" t="t"/>
              <a:pathLst>
                <a:path extrusionOk="0" h="22144" w="16440">
                  <a:moveTo>
                    <a:pt x="9801" y="3065"/>
                  </a:moveTo>
                  <a:cubicBezTo>
                    <a:pt x="9972" y="3065"/>
                    <a:pt x="10150" y="3172"/>
                    <a:pt x="10181" y="3328"/>
                  </a:cubicBezTo>
                  <a:cubicBezTo>
                    <a:pt x="10696" y="4596"/>
                    <a:pt x="11211" y="5863"/>
                    <a:pt x="11687" y="7131"/>
                  </a:cubicBezTo>
                  <a:cubicBezTo>
                    <a:pt x="11726" y="7329"/>
                    <a:pt x="11766" y="7527"/>
                    <a:pt x="11726" y="7765"/>
                  </a:cubicBezTo>
                  <a:cubicBezTo>
                    <a:pt x="11726" y="7844"/>
                    <a:pt x="11607" y="7923"/>
                    <a:pt x="11528" y="7963"/>
                  </a:cubicBezTo>
                  <a:cubicBezTo>
                    <a:pt x="10617" y="8398"/>
                    <a:pt x="9746" y="8794"/>
                    <a:pt x="8834" y="9191"/>
                  </a:cubicBezTo>
                  <a:cubicBezTo>
                    <a:pt x="8597" y="9309"/>
                    <a:pt x="8359" y="9389"/>
                    <a:pt x="8082" y="9508"/>
                  </a:cubicBezTo>
                  <a:cubicBezTo>
                    <a:pt x="6854" y="9943"/>
                    <a:pt x="5626" y="10419"/>
                    <a:pt x="4398" y="10854"/>
                  </a:cubicBezTo>
                  <a:cubicBezTo>
                    <a:pt x="4081" y="10934"/>
                    <a:pt x="3724" y="10973"/>
                    <a:pt x="3368" y="10973"/>
                  </a:cubicBezTo>
                  <a:cubicBezTo>
                    <a:pt x="3289" y="10973"/>
                    <a:pt x="3170" y="10775"/>
                    <a:pt x="3130" y="10656"/>
                  </a:cubicBezTo>
                  <a:cubicBezTo>
                    <a:pt x="2972" y="10102"/>
                    <a:pt x="2893" y="9547"/>
                    <a:pt x="2734" y="9032"/>
                  </a:cubicBezTo>
                  <a:cubicBezTo>
                    <a:pt x="2496" y="8240"/>
                    <a:pt x="2219" y="7527"/>
                    <a:pt x="1942" y="6735"/>
                  </a:cubicBezTo>
                  <a:cubicBezTo>
                    <a:pt x="1863" y="6497"/>
                    <a:pt x="1863" y="6378"/>
                    <a:pt x="2140" y="6259"/>
                  </a:cubicBezTo>
                  <a:cubicBezTo>
                    <a:pt x="4358" y="5150"/>
                    <a:pt x="6656" y="4318"/>
                    <a:pt x="8953" y="3368"/>
                  </a:cubicBezTo>
                  <a:cubicBezTo>
                    <a:pt x="9151" y="3249"/>
                    <a:pt x="9429" y="3170"/>
                    <a:pt x="9666" y="3090"/>
                  </a:cubicBezTo>
                  <a:cubicBezTo>
                    <a:pt x="9709" y="3073"/>
                    <a:pt x="9755" y="3065"/>
                    <a:pt x="9801" y="3065"/>
                  </a:cubicBezTo>
                  <a:close/>
                  <a:moveTo>
                    <a:pt x="14175" y="14242"/>
                  </a:moveTo>
                  <a:cubicBezTo>
                    <a:pt x="14283" y="14302"/>
                    <a:pt x="14384" y="14312"/>
                    <a:pt x="14420" y="14419"/>
                  </a:cubicBezTo>
                  <a:cubicBezTo>
                    <a:pt x="14578" y="14657"/>
                    <a:pt x="14697" y="14895"/>
                    <a:pt x="14816" y="15172"/>
                  </a:cubicBezTo>
                  <a:cubicBezTo>
                    <a:pt x="14935" y="15489"/>
                    <a:pt x="15014" y="15766"/>
                    <a:pt x="15133" y="16083"/>
                  </a:cubicBezTo>
                  <a:cubicBezTo>
                    <a:pt x="15172" y="16202"/>
                    <a:pt x="15212" y="16321"/>
                    <a:pt x="15212" y="16440"/>
                  </a:cubicBezTo>
                  <a:cubicBezTo>
                    <a:pt x="15212" y="16519"/>
                    <a:pt x="15172" y="16598"/>
                    <a:pt x="15133" y="16638"/>
                  </a:cubicBezTo>
                  <a:cubicBezTo>
                    <a:pt x="15054" y="16638"/>
                    <a:pt x="14974" y="16598"/>
                    <a:pt x="14935" y="16559"/>
                  </a:cubicBezTo>
                  <a:cubicBezTo>
                    <a:pt x="14816" y="16400"/>
                    <a:pt x="14697" y="16202"/>
                    <a:pt x="14618" y="16044"/>
                  </a:cubicBezTo>
                  <a:cubicBezTo>
                    <a:pt x="14459" y="15529"/>
                    <a:pt x="14261" y="15053"/>
                    <a:pt x="14103" y="14538"/>
                  </a:cubicBezTo>
                  <a:cubicBezTo>
                    <a:pt x="14103" y="14464"/>
                    <a:pt x="14138" y="14354"/>
                    <a:pt x="14175" y="14242"/>
                  </a:cubicBezTo>
                  <a:close/>
                  <a:moveTo>
                    <a:pt x="4437" y="14657"/>
                  </a:moveTo>
                  <a:cubicBezTo>
                    <a:pt x="4517" y="14697"/>
                    <a:pt x="4596" y="14697"/>
                    <a:pt x="4636" y="14776"/>
                  </a:cubicBezTo>
                  <a:cubicBezTo>
                    <a:pt x="4794" y="15014"/>
                    <a:pt x="4952" y="15291"/>
                    <a:pt x="5032" y="15449"/>
                  </a:cubicBezTo>
                  <a:cubicBezTo>
                    <a:pt x="5150" y="15647"/>
                    <a:pt x="5190" y="15964"/>
                    <a:pt x="5269" y="16123"/>
                  </a:cubicBezTo>
                  <a:cubicBezTo>
                    <a:pt x="5309" y="16242"/>
                    <a:pt x="5349" y="16360"/>
                    <a:pt x="5349" y="16519"/>
                  </a:cubicBezTo>
                  <a:cubicBezTo>
                    <a:pt x="5388" y="16598"/>
                    <a:pt x="5309" y="16717"/>
                    <a:pt x="5309" y="16836"/>
                  </a:cubicBezTo>
                  <a:cubicBezTo>
                    <a:pt x="5190" y="16757"/>
                    <a:pt x="5032" y="16717"/>
                    <a:pt x="4992" y="16598"/>
                  </a:cubicBezTo>
                  <a:cubicBezTo>
                    <a:pt x="4794" y="16044"/>
                    <a:pt x="4596" y="15449"/>
                    <a:pt x="4398" y="14855"/>
                  </a:cubicBezTo>
                  <a:cubicBezTo>
                    <a:pt x="4398" y="14816"/>
                    <a:pt x="4398" y="14736"/>
                    <a:pt x="4437" y="14657"/>
                  </a:cubicBezTo>
                  <a:close/>
                  <a:moveTo>
                    <a:pt x="5894" y="15710"/>
                  </a:moveTo>
                  <a:cubicBezTo>
                    <a:pt x="5950" y="15710"/>
                    <a:pt x="6006" y="15738"/>
                    <a:pt x="6062" y="15766"/>
                  </a:cubicBezTo>
                  <a:cubicBezTo>
                    <a:pt x="6141" y="15885"/>
                    <a:pt x="6220" y="16044"/>
                    <a:pt x="6299" y="16202"/>
                  </a:cubicBezTo>
                  <a:cubicBezTo>
                    <a:pt x="6378" y="16440"/>
                    <a:pt x="6458" y="16677"/>
                    <a:pt x="6497" y="16915"/>
                  </a:cubicBezTo>
                  <a:cubicBezTo>
                    <a:pt x="6497" y="16994"/>
                    <a:pt x="6418" y="17113"/>
                    <a:pt x="6378" y="17232"/>
                  </a:cubicBezTo>
                  <a:lnTo>
                    <a:pt x="6220" y="17153"/>
                  </a:lnTo>
                  <a:cubicBezTo>
                    <a:pt x="6180" y="17113"/>
                    <a:pt x="6141" y="17073"/>
                    <a:pt x="6141" y="17034"/>
                  </a:cubicBezTo>
                  <a:cubicBezTo>
                    <a:pt x="5982" y="16677"/>
                    <a:pt x="5864" y="16360"/>
                    <a:pt x="5784" y="16004"/>
                  </a:cubicBezTo>
                  <a:cubicBezTo>
                    <a:pt x="5784" y="15964"/>
                    <a:pt x="5784" y="15925"/>
                    <a:pt x="5784" y="15925"/>
                  </a:cubicBezTo>
                  <a:cubicBezTo>
                    <a:pt x="5745" y="15846"/>
                    <a:pt x="5784" y="15766"/>
                    <a:pt x="5824" y="15727"/>
                  </a:cubicBezTo>
                  <a:cubicBezTo>
                    <a:pt x="5847" y="15715"/>
                    <a:pt x="5870" y="15710"/>
                    <a:pt x="5894" y="15710"/>
                  </a:cubicBezTo>
                  <a:close/>
                  <a:moveTo>
                    <a:pt x="13899" y="15817"/>
                  </a:moveTo>
                  <a:cubicBezTo>
                    <a:pt x="13999" y="15846"/>
                    <a:pt x="14067" y="15849"/>
                    <a:pt x="14103" y="15885"/>
                  </a:cubicBezTo>
                  <a:cubicBezTo>
                    <a:pt x="14222" y="16044"/>
                    <a:pt x="14301" y="16242"/>
                    <a:pt x="14380" y="16400"/>
                  </a:cubicBezTo>
                  <a:cubicBezTo>
                    <a:pt x="14459" y="16598"/>
                    <a:pt x="14499" y="16757"/>
                    <a:pt x="14539" y="16955"/>
                  </a:cubicBezTo>
                  <a:cubicBezTo>
                    <a:pt x="14539" y="17073"/>
                    <a:pt x="14459" y="17153"/>
                    <a:pt x="14459" y="17232"/>
                  </a:cubicBezTo>
                  <a:cubicBezTo>
                    <a:pt x="14341" y="17192"/>
                    <a:pt x="14222" y="17192"/>
                    <a:pt x="14182" y="17113"/>
                  </a:cubicBezTo>
                  <a:cubicBezTo>
                    <a:pt x="14063" y="16757"/>
                    <a:pt x="13944" y="16400"/>
                    <a:pt x="13826" y="16044"/>
                  </a:cubicBezTo>
                  <a:cubicBezTo>
                    <a:pt x="13826" y="15968"/>
                    <a:pt x="13862" y="15892"/>
                    <a:pt x="13899" y="15817"/>
                  </a:cubicBezTo>
                  <a:close/>
                  <a:moveTo>
                    <a:pt x="13340" y="16621"/>
                  </a:moveTo>
                  <a:cubicBezTo>
                    <a:pt x="13393" y="16621"/>
                    <a:pt x="13441" y="16649"/>
                    <a:pt x="13469" y="16677"/>
                  </a:cubicBezTo>
                  <a:cubicBezTo>
                    <a:pt x="13548" y="16757"/>
                    <a:pt x="13628" y="16875"/>
                    <a:pt x="13667" y="16994"/>
                  </a:cubicBezTo>
                  <a:cubicBezTo>
                    <a:pt x="13707" y="17113"/>
                    <a:pt x="13746" y="17272"/>
                    <a:pt x="13746" y="17390"/>
                  </a:cubicBezTo>
                  <a:cubicBezTo>
                    <a:pt x="13746" y="17470"/>
                    <a:pt x="13667" y="17628"/>
                    <a:pt x="13628" y="17628"/>
                  </a:cubicBezTo>
                  <a:cubicBezTo>
                    <a:pt x="13588" y="17628"/>
                    <a:pt x="13390" y="17588"/>
                    <a:pt x="13390" y="17509"/>
                  </a:cubicBezTo>
                  <a:cubicBezTo>
                    <a:pt x="13311" y="17272"/>
                    <a:pt x="13231" y="17034"/>
                    <a:pt x="13192" y="16796"/>
                  </a:cubicBezTo>
                  <a:cubicBezTo>
                    <a:pt x="13192" y="16717"/>
                    <a:pt x="13231" y="16638"/>
                    <a:pt x="13311" y="16638"/>
                  </a:cubicBezTo>
                  <a:lnTo>
                    <a:pt x="13271" y="16638"/>
                  </a:lnTo>
                  <a:cubicBezTo>
                    <a:pt x="13294" y="16626"/>
                    <a:pt x="13317" y="16621"/>
                    <a:pt x="13340" y="16621"/>
                  </a:cubicBezTo>
                  <a:close/>
                  <a:moveTo>
                    <a:pt x="5626" y="17272"/>
                  </a:moveTo>
                  <a:cubicBezTo>
                    <a:pt x="5705" y="17311"/>
                    <a:pt x="5745" y="17311"/>
                    <a:pt x="5824" y="17351"/>
                  </a:cubicBezTo>
                  <a:cubicBezTo>
                    <a:pt x="5864" y="17390"/>
                    <a:pt x="5864" y="17390"/>
                    <a:pt x="5903" y="17430"/>
                  </a:cubicBezTo>
                  <a:cubicBezTo>
                    <a:pt x="6062" y="17747"/>
                    <a:pt x="6180" y="18064"/>
                    <a:pt x="6299" y="18381"/>
                  </a:cubicBezTo>
                  <a:cubicBezTo>
                    <a:pt x="6458" y="18816"/>
                    <a:pt x="6577" y="19252"/>
                    <a:pt x="6735" y="19688"/>
                  </a:cubicBezTo>
                  <a:cubicBezTo>
                    <a:pt x="6775" y="19728"/>
                    <a:pt x="6814" y="19807"/>
                    <a:pt x="6814" y="19886"/>
                  </a:cubicBezTo>
                  <a:cubicBezTo>
                    <a:pt x="6775" y="19965"/>
                    <a:pt x="6735" y="20084"/>
                    <a:pt x="6695" y="20163"/>
                  </a:cubicBezTo>
                  <a:cubicBezTo>
                    <a:pt x="6616" y="20124"/>
                    <a:pt x="6497" y="20084"/>
                    <a:pt x="6458" y="20005"/>
                  </a:cubicBezTo>
                  <a:cubicBezTo>
                    <a:pt x="6299" y="19767"/>
                    <a:pt x="6220" y="19529"/>
                    <a:pt x="6101" y="19331"/>
                  </a:cubicBezTo>
                  <a:cubicBezTo>
                    <a:pt x="5903" y="18698"/>
                    <a:pt x="5745" y="18143"/>
                    <a:pt x="5586" y="17549"/>
                  </a:cubicBezTo>
                  <a:cubicBezTo>
                    <a:pt x="5586" y="17470"/>
                    <a:pt x="5626" y="17351"/>
                    <a:pt x="5626" y="17272"/>
                  </a:cubicBezTo>
                  <a:close/>
                  <a:moveTo>
                    <a:pt x="10300" y="1"/>
                  </a:moveTo>
                  <a:lnTo>
                    <a:pt x="1" y="4358"/>
                  </a:lnTo>
                  <a:cubicBezTo>
                    <a:pt x="239" y="4833"/>
                    <a:pt x="516" y="5269"/>
                    <a:pt x="674" y="5705"/>
                  </a:cubicBezTo>
                  <a:cubicBezTo>
                    <a:pt x="1268" y="7170"/>
                    <a:pt x="1783" y="8636"/>
                    <a:pt x="2338" y="10102"/>
                  </a:cubicBezTo>
                  <a:cubicBezTo>
                    <a:pt x="2576" y="10854"/>
                    <a:pt x="2774" y="11607"/>
                    <a:pt x="3011" y="12360"/>
                  </a:cubicBezTo>
                  <a:cubicBezTo>
                    <a:pt x="3249" y="13112"/>
                    <a:pt x="3447" y="13865"/>
                    <a:pt x="3685" y="14578"/>
                  </a:cubicBezTo>
                  <a:cubicBezTo>
                    <a:pt x="4319" y="16479"/>
                    <a:pt x="4992" y="18420"/>
                    <a:pt x="5626" y="20322"/>
                  </a:cubicBezTo>
                  <a:cubicBezTo>
                    <a:pt x="5864" y="20956"/>
                    <a:pt x="6022" y="21589"/>
                    <a:pt x="6180" y="22144"/>
                  </a:cubicBezTo>
                  <a:lnTo>
                    <a:pt x="16440" y="17588"/>
                  </a:lnTo>
                  <a:cubicBezTo>
                    <a:pt x="16083" y="16717"/>
                    <a:pt x="15806" y="15964"/>
                    <a:pt x="15529" y="15172"/>
                  </a:cubicBezTo>
                  <a:cubicBezTo>
                    <a:pt x="15172" y="14103"/>
                    <a:pt x="14816" y="12993"/>
                    <a:pt x="14459" y="11884"/>
                  </a:cubicBezTo>
                  <a:cubicBezTo>
                    <a:pt x="14063" y="10696"/>
                    <a:pt x="13707" y="9468"/>
                    <a:pt x="13311" y="8240"/>
                  </a:cubicBezTo>
                  <a:cubicBezTo>
                    <a:pt x="13033" y="7289"/>
                    <a:pt x="12796" y="6339"/>
                    <a:pt x="12439" y="5427"/>
                  </a:cubicBezTo>
                  <a:cubicBezTo>
                    <a:pt x="11805" y="3764"/>
                    <a:pt x="11132" y="2100"/>
                    <a:pt x="10498" y="436"/>
                  </a:cubicBezTo>
                  <a:cubicBezTo>
                    <a:pt x="10459" y="278"/>
                    <a:pt x="10379" y="159"/>
                    <a:pt x="103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8"/>
            <p:cNvSpPr/>
            <p:nvPr/>
          </p:nvSpPr>
          <p:spPr>
            <a:xfrm>
              <a:off x="6192911" y="156630"/>
              <a:ext cx="2526260" cy="3034202"/>
            </a:xfrm>
            <a:custGeom>
              <a:rect b="b" l="l" r="r" t="t"/>
              <a:pathLst>
                <a:path extrusionOk="0" h="23759" w="19782">
                  <a:moveTo>
                    <a:pt x="2234" y="5140"/>
                  </a:moveTo>
                  <a:cubicBezTo>
                    <a:pt x="2313" y="5140"/>
                    <a:pt x="2392" y="5220"/>
                    <a:pt x="2392" y="5299"/>
                  </a:cubicBezTo>
                  <a:cubicBezTo>
                    <a:pt x="2511" y="5497"/>
                    <a:pt x="2590" y="5695"/>
                    <a:pt x="2670" y="5893"/>
                  </a:cubicBezTo>
                  <a:cubicBezTo>
                    <a:pt x="2788" y="6170"/>
                    <a:pt x="2907" y="6487"/>
                    <a:pt x="3066" y="6764"/>
                  </a:cubicBezTo>
                  <a:cubicBezTo>
                    <a:pt x="3066" y="6844"/>
                    <a:pt x="3105" y="6923"/>
                    <a:pt x="3184" y="7081"/>
                  </a:cubicBezTo>
                  <a:lnTo>
                    <a:pt x="1560" y="7755"/>
                  </a:lnTo>
                  <a:cubicBezTo>
                    <a:pt x="1402" y="7398"/>
                    <a:pt x="1243" y="7042"/>
                    <a:pt x="1085" y="6646"/>
                  </a:cubicBezTo>
                  <a:cubicBezTo>
                    <a:pt x="1006" y="6408"/>
                    <a:pt x="927" y="6170"/>
                    <a:pt x="808" y="5893"/>
                  </a:cubicBezTo>
                  <a:cubicBezTo>
                    <a:pt x="729" y="5814"/>
                    <a:pt x="768" y="5655"/>
                    <a:pt x="887" y="5576"/>
                  </a:cubicBezTo>
                  <a:cubicBezTo>
                    <a:pt x="1283" y="5259"/>
                    <a:pt x="1758" y="5140"/>
                    <a:pt x="2234" y="5140"/>
                  </a:cubicBezTo>
                  <a:close/>
                  <a:moveTo>
                    <a:pt x="3818" y="8824"/>
                  </a:moveTo>
                  <a:cubicBezTo>
                    <a:pt x="4135" y="9696"/>
                    <a:pt x="4412" y="10567"/>
                    <a:pt x="4729" y="11439"/>
                  </a:cubicBezTo>
                  <a:cubicBezTo>
                    <a:pt x="4254" y="11835"/>
                    <a:pt x="3739" y="12073"/>
                    <a:pt x="3145" y="12152"/>
                  </a:cubicBezTo>
                  <a:cubicBezTo>
                    <a:pt x="3105" y="12152"/>
                    <a:pt x="2947" y="12073"/>
                    <a:pt x="2907" y="12033"/>
                  </a:cubicBezTo>
                  <a:cubicBezTo>
                    <a:pt x="2670" y="11201"/>
                    <a:pt x="2392" y="10369"/>
                    <a:pt x="2155" y="9537"/>
                  </a:cubicBezTo>
                  <a:lnTo>
                    <a:pt x="2155" y="9498"/>
                  </a:lnTo>
                  <a:cubicBezTo>
                    <a:pt x="2749" y="9418"/>
                    <a:pt x="3343" y="9220"/>
                    <a:pt x="3818" y="8824"/>
                  </a:cubicBezTo>
                  <a:close/>
                  <a:moveTo>
                    <a:pt x="5957" y="15440"/>
                  </a:moveTo>
                  <a:cubicBezTo>
                    <a:pt x="6433" y="16826"/>
                    <a:pt x="6868" y="18173"/>
                    <a:pt x="7383" y="19559"/>
                  </a:cubicBezTo>
                  <a:cubicBezTo>
                    <a:pt x="6868" y="19916"/>
                    <a:pt x="6274" y="20153"/>
                    <a:pt x="5680" y="20153"/>
                  </a:cubicBezTo>
                  <a:cubicBezTo>
                    <a:pt x="5640" y="20153"/>
                    <a:pt x="5522" y="20035"/>
                    <a:pt x="5482" y="19916"/>
                  </a:cubicBezTo>
                  <a:cubicBezTo>
                    <a:pt x="5244" y="19282"/>
                    <a:pt x="5046" y="18648"/>
                    <a:pt x="4848" y="17975"/>
                  </a:cubicBezTo>
                  <a:cubicBezTo>
                    <a:pt x="4611" y="17341"/>
                    <a:pt x="4412" y="16668"/>
                    <a:pt x="4175" y="15994"/>
                  </a:cubicBezTo>
                  <a:cubicBezTo>
                    <a:pt x="4175" y="15955"/>
                    <a:pt x="4175" y="15915"/>
                    <a:pt x="4135" y="15836"/>
                  </a:cubicBezTo>
                  <a:lnTo>
                    <a:pt x="4135" y="15836"/>
                  </a:lnTo>
                  <a:cubicBezTo>
                    <a:pt x="4275" y="15862"/>
                    <a:pt x="4416" y="15875"/>
                    <a:pt x="4555" y="15875"/>
                  </a:cubicBezTo>
                  <a:cubicBezTo>
                    <a:pt x="5046" y="15875"/>
                    <a:pt x="5525" y="15717"/>
                    <a:pt x="5957" y="15440"/>
                  </a:cubicBezTo>
                  <a:close/>
                  <a:moveTo>
                    <a:pt x="12969" y="625"/>
                  </a:moveTo>
                  <a:cubicBezTo>
                    <a:pt x="13048" y="783"/>
                    <a:pt x="13088" y="941"/>
                    <a:pt x="13167" y="1100"/>
                  </a:cubicBezTo>
                  <a:cubicBezTo>
                    <a:pt x="13801" y="2764"/>
                    <a:pt x="14474" y="4388"/>
                    <a:pt x="15108" y="6091"/>
                  </a:cubicBezTo>
                  <a:cubicBezTo>
                    <a:pt x="15425" y="7002"/>
                    <a:pt x="15702" y="7953"/>
                    <a:pt x="15979" y="8864"/>
                  </a:cubicBezTo>
                  <a:cubicBezTo>
                    <a:pt x="16336" y="10092"/>
                    <a:pt x="16732" y="11320"/>
                    <a:pt x="17128" y="12548"/>
                  </a:cubicBezTo>
                  <a:cubicBezTo>
                    <a:pt x="17484" y="13617"/>
                    <a:pt x="17801" y="14727"/>
                    <a:pt x="18198" y="15836"/>
                  </a:cubicBezTo>
                  <a:cubicBezTo>
                    <a:pt x="18435" y="16588"/>
                    <a:pt x="18752" y="17381"/>
                    <a:pt x="19069" y="18212"/>
                  </a:cubicBezTo>
                  <a:lnTo>
                    <a:pt x="8849" y="22808"/>
                  </a:lnTo>
                  <a:cubicBezTo>
                    <a:pt x="8651" y="22213"/>
                    <a:pt x="8493" y="21580"/>
                    <a:pt x="8294" y="20985"/>
                  </a:cubicBezTo>
                  <a:cubicBezTo>
                    <a:pt x="7661" y="19044"/>
                    <a:pt x="6987" y="17143"/>
                    <a:pt x="6353" y="15202"/>
                  </a:cubicBezTo>
                  <a:cubicBezTo>
                    <a:pt x="6116" y="14489"/>
                    <a:pt x="5918" y="13736"/>
                    <a:pt x="5680" y="12984"/>
                  </a:cubicBezTo>
                  <a:cubicBezTo>
                    <a:pt x="5442" y="12271"/>
                    <a:pt x="5244" y="11518"/>
                    <a:pt x="4967" y="10765"/>
                  </a:cubicBezTo>
                  <a:cubicBezTo>
                    <a:pt x="4452" y="9300"/>
                    <a:pt x="3897" y="7794"/>
                    <a:pt x="3343" y="6368"/>
                  </a:cubicBezTo>
                  <a:cubicBezTo>
                    <a:pt x="3184" y="5893"/>
                    <a:pt x="2907" y="5457"/>
                    <a:pt x="2670" y="4982"/>
                  </a:cubicBezTo>
                  <a:lnTo>
                    <a:pt x="12969" y="625"/>
                  </a:lnTo>
                  <a:close/>
                  <a:moveTo>
                    <a:pt x="7978" y="21500"/>
                  </a:moveTo>
                  <a:cubicBezTo>
                    <a:pt x="8176" y="21976"/>
                    <a:pt x="8334" y="22411"/>
                    <a:pt x="8493" y="22887"/>
                  </a:cubicBezTo>
                  <a:cubicBezTo>
                    <a:pt x="8137" y="23136"/>
                    <a:pt x="7717" y="23289"/>
                    <a:pt x="7291" y="23289"/>
                  </a:cubicBezTo>
                  <a:cubicBezTo>
                    <a:pt x="7243" y="23289"/>
                    <a:pt x="7194" y="23287"/>
                    <a:pt x="7146" y="23283"/>
                  </a:cubicBezTo>
                  <a:cubicBezTo>
                    <a:pt x="6750" y="23283"/>
                    <a:pt x="6552" y="23204"/>
                    <a:pt x="6472" y="22808"/>
                  </a:cubicBezTo>
                  <a:cubicBezTo>
                    <a:pt x="6393" y="22570"/>
                    <a:pt x="6314" y="22332"/>
                    <a:pt x="6195" y="22094"/>
                  </a:cubicBezTo>
                  <a:lnTo>
                    <a:pt x="6195" y="22094"/>
                  </a:lnTo>
                  <a:cubicBezTo>
                    <a:pt x="6244" y="22097"/>
                    <a:pt x="6293" y="22099"/>
                    <a:pt x="6341" y="22099"/>
                  </a:cubicBezTo>
                  <a:cubicBezTo>
                    <a:pt x="6960" y="22099"/>
                    <a:pt x="7537" y="21868"/>
                    <a:pt x="7978" y="21500"/>
                  </a:cubicBezTo>
                  <a:close/>
                  <a:moveTo>
                    <a:pt x="2907" y="1"/>
                  </a:moveTo>
                  <a:cubicBezTo>
                    <a:pt x="2838" y="1"/>
                    <a:pt x="2769" y="11"/>
                    <a:pt x="2709" y="30"/>
                  </a:cubicBezTo>
                  <a:cubicBezTo>
                    <a:pt x="2630" y="110"/>
                    <a:pt x="2590" y="268"/>
                    <a:pt x="2630" y="387"/>
                  </a:cubicBezTo>
                  <a:cubicBezTo>
                    <a:pt x="2630" y="743"/>
                    <a:pt x="2670" y="1060"/>
                    <a:pt x="2749" y="1417"/>
                  </a:cubicBezTo>
                  <a:cubicBezTo>
                    <a:pt x="2749" y="1615"/>
                    <a:pt x="2709" y="1654"/>
                    <a:pt x="2511" y="1694"/>
                  </a:cubicBezTo>
                  <a:cubicBezTo>
                    <a:pt x="1838" y="1773"/>
                    <a:pt x="1125" y="1892"/>
                    <a:pt x="412" y="2011"/>
                  </a:cubicBezTo>
                  <a:cubicBezTo>
                    <a:pt x="387" y="2005"/>
                    <a:pt x="364" y="2002"/>
                    <a:pt x="343" y="2002"/>
                  </a:cubicBezTo>
                  <a:cubicBezTo>
                    <a:pt x="79" y="2002"/>
                    <a:pt x="0" y="2413"/>
                    <a:pt x="293" y="2486"/>
                  </a:cubicBezTo>
                  <a:cubicBezTo>
                    <a:pt x="451" y="2605"/>
                    <a:pt x="649" y="2684"/>
                    <a:pt x="847" y="2724"/>
                  </a:cubicBezTo>
                  <a:cubicBezTo>
                    <a:pt x="1679" y="3041"/>
                    <a:pt x="2471" y="3516"/>
                    <a:pt x="3105" y="4150"/>
                  </a:cubicBezTo>
                  <a:cubicBezTo>
                    <a:pt x="3184" y="4229"/>
                    <a:pt x="3264" y="4308"/>
                    <a:pt x="3303" y="4388"/>
                  </a:cubicBezTo>
                  <a:cubicBezTo>
                    <a:pt x="2828" y="4546"/>
                    <a:pt x="2353" y="4665"/>
                    <a:pt x="1877" y="4784"/>
                  </a:cubicBezTo>
                  <a:cubicBezTo>
                    <a:pt x="1323" y="4823"/>
                    <a:pt x="847" y="5022"/>
                    <a:pt x="491" y="5418"/>
                  </a:cubicBezTo>
                  <a:cubicBezTo>
                    <a:pt x="412" y="5497"/>
                    <a:pt x="332" y="5655"/>
                    <a:pt x="372" y="5814"/>
                  </a:cubicBezTo>
                  <a:cubicBezTo>
                    <a:pt x="412" y="6051"/>
                    <a:pt x="491" y="6289"/>
                    <a:pt x="610" y="6527"/>
                  </a:cubicBezTo>
                  <a:cubicBezTo>
                    <a:pt x="847" y="7240"/>
                    <a:pt x="1125" y="7953"/>
                    <a:pt x="1362" y="8666"/>
                  </a:cubicBezTo>
                  <a:cubicBezTo>
                    <a:pt x="2115" y="10963"/>
                    <a:pt x="2828" y="13221"/>
                    <a:pt x="3541" y="15519"/>
                  </a:cubicBezTo>
                  <a:cubicBezTo>
                    <a:pt x="3739" y="16113"/>
                    <a:pt x="3937" y="16668"/>
                    <a:pt x="4135" y="17262"/>
                  </a:cubicBezTo>
                  <a:cubicBezTo>
                    <a:pt x="4294" y="17816"/>
                    <a:pt x="4492" y="18411"/>
                    <a:pt x="4690" y="19005"/>
                  </a:cubicBezTo>
                  <a:cubicBezTo>
                    <a:pt x="4888" y="19559"/>
                    <a:pt x="5007" y="20114"/>
                    <a:pt x="5244" y="20668"/>
                  </a:cubicBezTo>
                  <a:cubicBezTo>
                    <a:pt x="5442" y="21223"/>
                    <a:pt x="5640" y="21896"/>
                    <a:pt x="5878" y="22530"/>
                  </a:cubicBezTo>
                  <a:cubicBezTo>
                    <a:pt x="5957" y="22768"/>
                    <a:pt x="6076" y="23006"/>
                    <a:pt x="6195" y="23243"/>
                  </a:cubicBezTo>
                  <a:cubicBezTo>
                    <a:pt x="6274" y="23402"/>
                    <a:pt x="6393" y="23560"/>
                    <a:pt x="6552" y="23639"/>
                  </a:cubicBezTo>
                  <a:cubicBezTo>
                    <a:pt x="6789" y="23719"/>
                    <a:pt x="7037" y="23758"/>
                    <a:pt x="7284" y="23758"/>
                  </a:cubicBezTo>
                  <a:cubicBezTo>
                    <a:pt x="7532" y="23758"/>
                    <a:pt x="7779" y="23719"/>
                    <a:pt x="8017" y="23639"/>
                  </a:cubicBezTo>
                  <a:cubicBezTo>
                    <a:pt x="8611" y="23402"/>
                    <a:pt x="9206" y="23124"/>
                    <a:pt x="9760" y="22887"/>
                  </a:cubicBezTo>
                  <a:cubicBezTo>
                    <a:pt x="10354" y="22609"/>
                    <a:pt x="10948" y="22293"/>
                    <a:pt x="11582" y="22015"/>
                  </a:cubicBezTo>
                  <a:lnTo>
                    <a:pt x="18396" y="19005"/>
                  </a:lnTo>
                  <a:cubicBezTo>
                    <a:pt x="18831" y="18807"/>
                    <a:pt x="19267" y="18569"/>
                    <a:pt x="19782" y="18331"/>
                  </a:cubicBezTo>
                  <a:cubicBezTo>
                    <a:pt x="19624" y="18173"/>
                    <a:pt x="19505" y="18014"/>
                    <a:pt x="19425" y="17816"/>
                  </a:cubicBezTo>
                  <a:cubicBezTo>
                    <a:pt x="19188" y="17341"/>
                    <a:pt x="18990" y="16866"/>
                    <a:pt x="18831" y="16351"/>
                  </a:cubicBezTo>
                  <a:cubicBezTo>
                    <a:pt x="18435" y="15202"/>
                    <a:pt x="18039" y="14053"/>
                    <a:pt x="17683" y="12865"/>
                  </a:cubicBezTo>
                  <a:cubicBezTo>
                    <a:pt x="17405" y="11993"/>
                    <a:pt x="17088" y="11122"/>
                    <a:pt x="16851" y="10250"/>
                  </a:cubicBezTo>
                  <a:cubicBezTo>
                    <a:pt x="16455" y="9022"/>
                    <a:pt x="16138" y="7755"/>
                    <a:pt x="15702" y="6566"/>
                  </a:cubicBezTo>
                  <a:cubicBezTo>
                    <a:pt x="15029" y="4665"/>
                    <a:pt x="14236" y="2764"/>
                    <a:pt x="13484" y="862"/>
                  </a:cubicBezTo>
                  <a:cubicBezTo>
                    <a:pt x="13312" y="420"/>
                    <a:pt x="13201" y="237"/>
                    <a:pt x="12971" y="237"/>
                  </a:cubicBezTo>
                  <a:cubicBezTo>
                    <a:pt x="12831" y="237"/>
                    <a:pt x="12646" y="306"/>
                    <a:pt x="12375" y="426"/>
                  </a:cubicBezTo>
                  <a:cubicBezTo>
                    <a:pt x="10552" y="1139"/>
                    <a:pt x="8770" y="1892"/>
                    <a:pt x="6948" y="2645"/>
                  </a:cubicBezTo>
                  <a:cubicBezTo>
                    <a:pt x="6895" y="2684"/>
                    <a:pt x="6838" y="2702"/>
                    <a:pt x="6780" y="2702"/>
                  </a:cubicBezTo>
                  <a:cubicBezTo>
                    <a:pt x="6666" y="2702"/>
                    <a:pt x="6552" y="2632"/>
                    <a:pt x="6472" y="2526"/>
                  </a:cubicBezTo>
                  <a:cubicBezTo>
                    <a:pt x="5522" y="1496"/>
                    <a:pt x="4373" y="664"/>
                    <a:pt x="3105" y="30"/>
                  </a:cubicBezTo>
                  <a:cubicBezTo>
                    <a:pt x="3046" y="11"/>
                    <a:pt x="2977" y="1"/>
                    <a:pt x="29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78"/>
            <p:cNvSpPr/>
            <p:nvPr/>
          </p:nvSpPr>
          <p:spPr>
            <a:xfrm>
              <a:off x="6771536" y="627092"/>
              <a:ext cx="1264790" cy="1007484"/>
            </a:xfrm>
            <a:custGeom>
              <a:rect b="b" l="l" r="r" t="t"/>
              <a:pathLst>
                <a:path extrusionOk="0" h="7889" w="9904">
                  <a:moveTo>
                    <a:pt x="7923" y="387"/>
                  </a:moveTo>
                  <a:cubicBezTo>
                    <a:pt x="8438" y="1773"/>
                    <a:pt x="8953" y="3120"/>
                    <a:pt x="9507" y="4507"/>
                  </a:cubicBezTo>
                  <a:cubicBezTo>
                    <a:pt x="7012" y="5774"/>
                    <a:pt x="4397" y="6685"/>
                    <a:pt x="1743" y="7675"/>
                  </a:cubicBezTo>
                  <a:cubicBezTo>
                    <a:pt x="1466" y="6249"/>
                    <a:pt x="1030" y="4863"/>
                    <a:pt x="436" y="3556"/>
                  </a:cubicBezTo>
                  <a:lnTo>
                    <a:pt x="7923" y="387"/>
                  </a:lnTo>
                  <a:close/>
                  <a:moveTo>
                    <a:pt x="7963" y="1"/>
                  </a:moveTo>
                  <a:cubicBezTo>
                    <a:pt x="7908" y="1"/>
                    <a:pt x="7853" y="10"/>
                    <a:pt x="7804" y="30"/>
                  </a:cubicBezTo>
                  <a:cubicBezTo>
                    <a:pt x="7566" y="110"/>
                    <a:pt x="7329" y="189"/>
                    <a:pt x="7091" y="308"/>
                  </a:cubicBezTo>
                  <a:cubicBezTo>
                    <a:pt x="4833" y="1258"/>
                    <a:pt x="2496" y="2051"/>
                    <a:pt x="278" y="3199"/>
                  </a:cubicBezTo>
                  <a:cubicBezTo>
                    <a:pt x="0" y="3318"/>
                    <a:pt x="40" y="3437"/>
                    <a:pt x="119" y="3675"/>
                  </a:cubicBezTo>
                  <a:cubicBezTo>
                    <a:pt x="317" y="4427"/>
                    <a:pt x="594" y="5180"/>
                    <a:pt x="832" y="5933"/>
                  </a:cubicBezTo>
                  <a:cubicBezTo>
                    <a:pt x="991" y="6487"/>
                    <a:pt x="1109" y="7042"/>
                    <a:pt x="1268" y="7596"/>
                  </a:cubicBezTo>
                  <a:cubicBezTo>
                    <a:pt x="1307" y="7715"/>
                    <a:pt x="1426" y="7874"/>
                    <a:pt x="1506" y="7874"/>
                  </a:cubicBezTo>
                  <a:cubicBezTo>
                    <a:pt x="1585" y="7883"/>
                    <a:pt x="1666" y="7888"/>
                    <a:pt x="1750" y="7888"/>
                  </a:cubicBezTo>
                  <a:cubicBezTo>
                    <a:pt x="2001" y="7888"/>
                    <a:pt x="2268" y="7844"/>
                    <a:pt x="2535" y="7755"/>
                  </a:cubicBezTo>
                  <a:cubicBezTo>
                    <a:pt x="3763" y="7359"/>
                    <a:pt x="4991" y="6883"/>
                    <a:pt x="6219" y="6448"/>
                  </a:cubicBezTo>
                  <a:cubicBezTo>
                    <a:pt x="6457" y="6329"/>
                    <a:pt x="6695" y="6249"/>
                    <a:pt x="6972" y="6131"/>
                  </a:cubicBezTo>
                  <a:cubicBezTo>
                    <a:pt x="7883" y="5695"/>
                    <a:pt x="8755" y="5299"/>
                    <a:pt x="9626" y="4903"/>
                  </a:cubicBezTo>
                  <a:cubicBezTo>
                    <a:pt x="9745" y="4863"/>
                    <a:pt x="9864" y="4744"/>
                    <a:pt x="9864" y="4665"/>
                  </a:cubicBezTo>
                  <a:cubicBezTo>
                    <a:pt x="9903" y="4467"/>
                    <a:pt x="9864" y="4229"/>
                    <a:pt x="9824" y="4031"/>
                  </a:cubicBezTo>
                  <a:cubicBezTo>
                    <a:pt x="9349" y="2764"/>
                    <a:pt x="8834" y="1536"/>
                    <a:pt x="8358" y="268"/>
                  </a:cubicBezTo>
                  <a:cubicBezTo>
                    <a:pt x="8299" y="90"/>
                    <a:pt x="8128" y="1"/>
                    <a:pt x="79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8"/>
            <p:cNvSpPr/>
            <p:nvPr/>
          </p:nvSpPr>
          <p:spPr>
            <a:xfrm>
              <a:off x="8329522" y="2052398"/>
              <a:ext cx="146861" cy="305732"/>
            </a:xfrm>
            <a:custGeom>
              <a:rect b="b" l="l" r="r" t="t"/>
              <a:pathLst>
                <a:path extrusionOk="0" h="2394" w="1150">
                  <a:moveTo>
                    <a:pt x="80" y="0"/>
                  </a:moveTo>
                  <a:cubicBezTo>
                    <a:pt x="80" y="119"/>
                    <a:pt x="1" y="238"/>
                    <a:pt x="40" y="317"/>
                  </a:cubicBezTo>
                  <a:cubicBezTo>
                    <a:pt x="199" y="832"/>
                    <a:pt x="357" y="1308"/>
                    <a:pt x="555" y="1823"/>
                  </a:cubicBezTo>
                  <a:cubicBezTo>
                    <a:pt x="635" y="1981"/>
                    <a:pt x="753" y="2139"/>
                    <a:pt x="833" y="2338"/>
                  </a:cubicBezTo>
                  <a:cubicBezTo>
                    <a:pt x="889" y="2366"/>
                    <a:pt x="945" y="2394"/>
                    <a:pt x="1001" y="2394"/>
                  </a:cubicBezTo>
                  <a:cubicBezTo>
                    <a:pt x="1024" y="2394"/>
                    <a:pt x="1047" y="2389"/>
                    <a:pt x="1070" y="2377"/>
                  </a:cubicBezTo>
                  <a:cubicBezTo>
                    <a:pt x="1110" y="2377"/>
                    <a:pt x="1150" y="2258"/>
                    <a:pt x="1150" y="2219"/>
                  </a:cubicBezTo>
                  <a:cubicBezTo>
                    <a:pt x="1150" y="2100"/>
                    <a:pt x="1110" y="1981"/>
                    <a:pt x="1070" y="1862"/>
                  </a:cubicBezTo>
                  <a:cubicBezTo>
                    <a:pt x="952" y="1545"/>
                    <a:pt x="872" y="1228"/>
                    <a:pt x="714" y="951"/>
                  </a:cubicBezTo>
                  <a:cubicBezTo>
                    <a:pt x="635" y="674"/>
                    <a:pt x="516" y="397"/>
                    <a:pt x="357" y="159"/>
                  </a:cubicBezTo>
                  <a:cubicBezTo>
                    <a:pt x="318" y="80"/>
                    <a:pt x="159" y="8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8"/>
            <p:cNvSpPr/>
            <p:nvPr/>
          </p:nvSpPr>
          <p:spPr>
            <a:xfrm>
              <a:off x="8294148" y="2254682"/>
              <a:ext cx="96290" cy="182239"/>
            </a:xfrm>
            <a:custGeom>
              <a:rect b="b" l="l" r="r" t="t"/>
              <a:pathLst>
                <a:path extrusionOk="0" h="1427" w="754">
                  <a:moveTo>
                    <a:pt x="80" y="1"/>
                  </a:moveTo>
                  <a:cubicBezTo>
                    <a:pt x="80" y="41"/>
                    <a:pt x="1" y="120"/>
                    <a:pt x="1" y="199"/>
                  </a:cubicBezTo>
                  <a:cubicBezTo>
                    <a:pt x="119" y="555"/>
                    <a:pt x="238" y="912"/>
                    <a:pt x="397" y="1268"/>
                  </a:cubicBezTo>
                  <a:cubicBezTo>
                    <a:pt x="397" y="1348"/>
                    <a:pt x="555" y="1387"/>
                    <a:pt x="634" y="1427"/>
                  </a:cubicBezTo>
                  <a:cubicBezTo>
                    <a:pt x="674" y="1348"/>
                    <a:pt x="753" y="1229"/>
                    <a:pt x="753" y="1150"/>
                  </a:cubicBezTo>
                  <a:cubicBezTo>
                    <a:pt x="714" y="952"/>
                    <a:pt x="634" y="754"/>
                    <a:pt x="595" y="595"/>
                  </a:cubicBezTo>
                  <a:cubicBezTo>
                    <a:pt x="476" y="397"/>
                    <a:pt x="397" y="239"/>
                    <a:pt x="317" y="80"/>
                  </a:cubicBezTo>
                  <a:cubicBezTo>
                    <a:pt x="278" y="41"/>
                    <a:pt x="159"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78"/>
            <p:cNvSpPr/>
            <p:nvPr/>
          </p:nvSpPr>
          <p:spPr>
            <a:xfrm>
              <a:off x="8213184" y="2355951"/>
              <a:ext cx="75984" cy="132944"/>
            </a:xfrm>
            <a:custGeom>
              <a:rect b="b" l="l" r="r" t="t"/>
              <a:pathLst>
                <a:path extrusionOk="0" h="1041" w="595">
                  <a:moveTo>
                    <a:pt x="120" y="0"/>
                  </a:moveTo>
                  <a:cubicBezTo>
                    <a:pt x="40" y="40"/>
                    <a:pt x="1" y="119"/>
                    <a:pt x="1" y="198"/>
                  </a:cubicBezTo>
                  <a:cubicBezTo>
                    <a:pt x="40" y="436"/>
                    <a:pt x="120" y="674"/>
                    <a:pt x="199" y="911"/>
                  </a:cubicBezTo>
                  <a:cubicBezTo>
                    <a:pt x="231" y="976"/>
                    <a:pt x="316" y="1041"/>
                    <a:pt x="390" y="1041"/>
                  </a:cubicBezTo>
                  <a:cubicBezTo>
                    <a:pt x="406" y="1041"/>
                    <a:pt x="422" y="1037"/>
                    <a:pt x="437" y="1030"/>
                  </a:cubicBezTo>
                  <a:cubicBezTo>
                    <a:pt x="516" y="1030"/>
                    <a:pt x="595" y="872"/>
                    <a:pt x="555" y="792"/>
                  </a:cubicBezTo>
                  <a:cubicBezTo>
                    <a:pt x="555" y="674"/>
                    <a:pt x="516" y="515"/>
                    <a:pt x="476" y="396"/>
                  </a:cubicBezTo>
                  <a:cubicBezTo>
                    <a:pt x="437" y="277"/>
                    <a:pt x="357" y="159"/>
                    <a:pt x="278" y="79"/>
                  </a:cubicBezTo>
                  <a:cubicBezTo>
                    <a:pt x="238" y="40"/>
                    <a:pt x="159"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78"/>
            <p:cNvSpPr/>
            <p:nvPr/>
          </p:nvSpPr>
          <p:spPr>
            <a:xfrm>
              <a:off x="7262174" y="2242550"/>
              <a:ext cx="96290" cy="194371"/>
            </a:xfrm>
            <a:custGeom>
              <a:rect b="b" l="l" r="r" t="t"/>
              <a:pathLst>
                <a:path extrusionOk="0" h="1522" w="754">
                  <a:moveTo>
                    <a:pt x="149" y="0"/>
                  </a:moveTo>
                  <a:cubicBezTo>
                    <a:pt x="126" y="0"/>
                    <a:pt x="103" y="5"/>
                    <a:pt x="80" y="17"/>
                  </a:cubicBezTo>
                  <a:cubicBezTo>
                    <a:pt x="1" y="56"/>
                    <a:pt x="1" y="136"/>
                    <a:pt x="1" y="215"/>
                  </a:cubicBezTo>
                  <a:cubicBezTo>
                    <a:pt x="1" y="215"/>
                    <a:pt x="1" y="254"/>
                    <a:pt x="1" y="254"/>
                  </a:cubicBezTo>
                  <a:cubicBezTo>
                    <a:pt x="120" y="650"/>
                    <a:pt x="238" y="967"/>
                    <a:pt x="397" y="1324"/>
                  </a:cubicBezTo>
                  <a:cubicBezTo>
                    <a:pt x="397" y="1363"/>
                    <a:pt x="436" y="1403"/>
                    <a:pt x="476" y="1443"/>
                  </a:cubicBezTo>
                  <a:lnTo>
                    <a:pt x="634" y="1522"/>
                  </a:lnTo>
                  <a:cubicBezTo>
                    <a:pt x="674" y="1403"/>
                    <a:pt x="753" y="1284"/>
                    <a:pt x="714" y="1205"/>
                  </a:cubicBezTo>
                  <a:cubicBezTo>
                    <a:pt x="674" y="967"/>
                    <a:pt x="634" y="730"/>
                    <a:pt x="555" y="492"/>
                  </a:cubicBezTo>
                  <a:cubicBezTo>
                    <a:pt x="476" y="334"/>
                    <a:pt x="397" y="175"/>
                    <a:pt x="278" y="56"/>
                  </a:cubicBezTo>
                  <a:cubicBezTo>
                    <a:pt x="250" y="28"/>
                    <a:pt x="202" y="0"/>
                    <a:pt x="1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78"/>
            <p:cNvSpPr/>
            <p:nvPr/>
          </p:nvSpPr>
          <p:spPr>
            <a:xfrm>
              <a:off x="7241997" y="2441896"/>
              <a:ext cx="151841" cy="369458"/>
            </a:xfrm>
            <a:custGeom>
              <a:rect b="b" l="l" r="r" t="t"/>
              <a:pathLst>
                <a:path extrusionOk="0" h="2893" w="1189">
                  <a:moveTo>
                    <a:pt x="40" y="1"/>
                  </a:moveTo>
                  <a:cubicBezTo>
                    <a:pt x="0" y="80"/>
                    <a:pt x="0" y="199"/>
                    <a:pt x="0" y="278"/>
                  </a:cubicBezTo>
                  <a:cubicBezTo>
                    <a:pt x="159" y="872"/>
                    <a:pt x="317" y="1427"/>
                    <a:pt x="476" y="2060"/>
                  </a:cubicBezTo>
                  <a:cubicBezTo>
                    <a:pt x="594" y="2258"/>
                    <a:pt x="713" y="2496"/>
                    <a:pt x="872" y="2734"/>
                  </a:cubicBezTo>
                  <a:cubicBezTo>
                    <a:pt x="872" y="2813"/>
                    <a:pt x="1030" y="2853"/>
                    <a:pt x="1109" y="2892"/>
                  </a:cubicBezTo>
                  <a:cubicBezTo>
                    <a:pt x="1149" y="2813"/>
                    <a:pt x="1149" y="2694"/>
                    <a:pt x="1189" y="2615"/>
                  </a:cubicBezTo>
                  <a:cubicBezTo>
                    <a:pt x="1189" y="2536"/>
                    <a:pt x="1149" y="2457"/>
                    <a:pt x="1149" y="2417"/>
                  </a:cubicBezTo>
                  <a:cubicBezTo>
                    <a:pt x="991" y="1981"/>
                    <a:pt x="832" y="1545"/>
                    <a:pt x="713" y="1110"/>
                  </a:cubicBezTo>
                  <a:cubicBezTo>
                    <a:pt x="594" y="793"/>
                    <a:pt x="436" y="476"/>
                    <a:pt x="278" y="159"/>
                  </a:cubicBezTo>
                  <a:cubicBezTo>
                    <a:pt x="278" y="119"/>
                    <a:pt x="238" y="119"/>
                    <a:pt x="238" y="80"/>
                  </a:cubicBezTo>
                  <a:cubicBezTo>
                    <a:pt x="159" y="40"/>
                    <a:pt x="79" y="40"/>
                    <a:pt x="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78"/>
            <p:cNvSpPr/>
            <p:nvPr/>
          </p:nvSpPr>
          <p:spPr>
            <a:xfrm>
              <a:off x="7085177" y="2108077"/>
              <a:ext cx="131664" cy="283383"/>
            </a:xfrm>
            <a:custGeom>
              <a:rect b="b" l="l" r="r" t="t"/>
              <a:pathLst>
                <a:path extrusionOk="0" h="2219" w="1031">
                  <a:moveTo>
                    <a:pt x="79" y="0"/>
                  </a:moveTo>
                  <a:cubicBezTo>
                    <a:pt x="79" y="79"/>
                    <a:pt x="0" y="159"/>
                    <a:pt x="40" y="238"/>
                  </a:cubicBezTo>
                  <a:cubicBezTo>
                    <a:pt x="238" y="832"/>
                    <a:pt x="436" y="1387"/>
                    <a:pt x="634" y="1981"/>
                  </a:cubicBezTo>
                  <a:cubicBezTo>
                    <a:pt x="674" y="2060"/>
                    <a:pt x="832" y="2139"/>
                    <a:pt x="911" y="2218"/>
                  </a:cubicBezTo>
                  <a:cubicBezTo>
                    <a:pt x="951" y="2100"/>
                    <a:pt x="1030" y="1981"/>
                    <a:pt x="991" y="1862"/>
                  </a:cubicBezTo>
                  <a:cubicBezTo>
                    <a:pt x="951" y="1743"/>
                    <a:pt x="951" y="1624"/>
                    <a:pt x="911" y="1505"/>
                  </a:cubicBezTo>
                  <a:cubicBezTo>
                    <a:pt x="832" y="1307"/>
                    <a:pt x="753" y="1070"/>
                    <a:pt x="674" y="832"/>
                  </a:cubicBezTo>
                  <a:cubicBezTo>
                    <a:pt x="594" y="594"/>
                    <a:pt x="436" y="396"/>
                    <a:pt x="278" y="119"/>
                  </a:cubicBezTo>
                  <a:cubicBezTo>
                    <a:pt x="238" y="79"/>
                    <a:pt x="119" y="4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78"/>
          <p:cNvSpPr/>
          <p:nvPr/>
        </p:nvSpPr>
        <p:spPr>
          <a:xfrm rot="10181936">
            <a:off x="979853" y="4881475"/>
            <a:ext cx="183640" cy="193763"/>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8"/>
          <p:cNvSpPr/>
          <p:nvPr/>
        </p:nvSpPr>
        <p:spPr>
          <a:xfrm rot="10181936">
            <a:off x="1175845" y="4747360"/>
            <a:ext cx="111274" cy="102655"/>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8" name="Google Shape;328;p78"/>
          <p:cNvGrpSpPr/>
          <p:nvPr/>
        </p:nvGrpSpPr>
        <p:grpSpPr>
          <a:xfrm>
            <a:off x="548896" y="3779473"/>
            <a:ext cx="312129" cy="345179"/>
            <a:chOff x="5414907" y="2017485"/>
            <a:chExt cx="220337" cy="243702"/>
          </a:xfrm>
        </p:grpSpPr>
        <p:sp>
          <p:nvSpPr>
            <p:cNvPr id="329" name="Google Shape;329;p78"/>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8"/>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8"/>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 name="Google Shape;332;p78"/>
          <p:cNvSpPr/>
          <p:nvPr/>
        </p:nvSpPr>
        <p:spPr>
          <a:xfrm rot="3455409">
            <a:off x="199384" y="3682745"/>
            <a:ext cx="260681" cy="353271"/>
          </a:xfrm>
          <a:custGeom>
            <a:rect b="b" l="l" r="r" t="t"/>
            <a:pathLst>
              <a:path extrusionOk="0" h="8689" w="6412">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8"/>
          <p:cNvSpPr/>
          <p:nvPr/>
        </p:nvSpPr>
        <p:spPr>
          <a:xfrm>
            <a:off x="963988" y="4148642"/>
            <a:ext cx="215349" cy="338924"/>
          </a:xfrm>
          <a:custGeom>
            <a:rect b="b" l="l" r="r" t="t"/>
            <a:pathLst>
              <a:path extrusionOk="0" h="15112" w="9602">
                <a:moveTo>
                  <a:pt x="5808" y="0"/>
                </a:moveTo>
                <a:cubicBezTo>
                  <a:pt x="4730" y="0"/>
                  <a:pt x="3695" y="434"/>
                  <a:pt x="2910" y="1219"/>
                </a:cubicBezTo>
                <a:cubicBezTo>
                  <a:pt x="1964" y="2238"/>
                  <a:pt x="1019" y="3329"/>
                  <a:pt x="219" y="4420"/>
                </a:cubicBezTo>
                <a:cubicBezTo>
                  <a:pt x="0" y="4711"/>
                  <a:pt x="0" y="5147"/>
                  <a:pt x="219" y="5438"/>
                </a:cubicBezTo>
                <a:cubicBezTo>
                  <a:pt x="437" y="5729"/>
                  <a:pt x="655" y="6020"/>
                  <a:pt x="801" y="6311"/>
                </a:cubicBezTo>
                <a:cubicBezTo>
                  <a:pt x="1003" y="6715"/>
                  <a:pt x="1160" y="6917"/>
                  <a:pt x="1359" y="6917"/>
                </a:cubicBezTo>
                <a:cubicBezTo>
                  <a:pt x="1519" y="6917"/>
                  <a:pt x="1706" y="6788"/>
                  <a:pt x="1964" y="6529"/>
                </a:cubicBezTo>
                <a:cubicBezTo>
                  <a:pt x="2037" y="6383"/>
                  <a:pt x="2110" y="6311"/>
                  <a:pt x="2255" y="6238"/>
                </a:cubicBezTo>
                <a:cubicBezTo>
                  <a:pt x="2910" y="5729"/>
                  <a:pt x="3564" y="5074"/>
                  <a:pt x="4292" y="4638"/>
                </a:cubicBezTo>
                <a:cubicBezTo>
                  <a:pt x="4496" y="4479"/>
                  <a:pt x="4707" y="4405"/>
                  <a:pt x="4899" y="4405"/>
                </a:cubicBezTo>
                <a:cubicBezTo>
                  <a:pt x="5322" y="4405"/>
                  <a:pt x="5651" y="4765"/>
                  <a:pt x="5601" y="5365"/>
                </a:cubicBezTo>
                <a:cubicBezTo>
                  <a:pt x="5601" y="5802"/>
                  <a:pt x="5456" y="6238"/>
                  <a:pt x="5237" y="6602"/>
                </a:cubicBezTo>
                <a:cubicBezTo>
                  <a:pt x="4728" y="7329"/>
                  <a:pt x="4074" y="7984"/>
                  <a:pt x="3419" y="8638"/>
                </a:cubicBezTo>
                <a:cubicBezTo>
                  <a:pt x="2764" y="9293"/>
                  <a:pt x="1964" y="9875"/>
                  <a:pt x="1237" y="10457"/>
                </a:cubicBezTo>
                <a:cubicBezTo>
                  <a:pt x="510" y="10966"/>
                  <a:pt x="146" y="11839"/>
                  <a:pt x="364" y="12711"/>
                </a:cubicBezTo>
                <a:cubicBezTo>
                  <a:pt x="437" y="13148"/>
                  <a:pt x="510" y="13584"/>
                  <a:pt x="510" y="14021"/>
                </a:cubicBezTo>
                <a:cubicBezTo>
                  <a:pt x="510" y="14602"/>
                  <a:pt x="655" y="14821"/>
                  <a:pt x="1237" y="14893"/>
                </a:cubicBezTo>
                <a:cubicBezTo>
                  <a:pt x="2183" y="15039"/>
                  <a:pt x="3201" y="15112"/>
                  <a:pt x="4146" y="15112"/>
                </a:cubicBezTo>
                <a:cubicBezTo>
                  <a:pt x="5674" y="15039"/>
                  <a:pt x="7274" y="14821"/>
                  <a:pt x="8801" y="14675"/>
                </a:cubicBezTo>
                <a:cubicBezTo>
                  <a:pt x="9238" y="14675"/>
                  <a:pt x="9601" y="14312"/>
                  <a:pt x="9529" y="13875"/>
                </a:cubicBezTo>
                <a:cubicBezTo>
                  <a:pt x="9529" y="13293"/>
                  <a:pt x="9529" y="12784"/>
                  <a:pt x="9529" y="12202"/>
                </a:cubicBezTo>
                <a:cubicBezTo>
                  <a:pt x="9529" y="11548"/>
                  <a:pt x="9383" y="11402"/>
                  <a:pt x="8729" y="11329"/>
                </a:cubicBezTo>
                <a:lnTo>
                  <a:pt x="8147" y="11329"/>
                </a:lnTo>
                <a:lnTo>
                  <a:pt x="5456" y="11620"/>
                </a:lnTo>
                <a:lnTo>
                  <a:pt x="5456" y="11475"/>
                </a:lnTo>
                <a:cubicBezTo>
                  <a:pt x="5601" y="11184"/>
                  <a:pt x="5819" y="10893"/>
                  <a:pt x="6037" y="10529"/>
                </a:cubicBezTo>
                <a:cubicBezTo>
                  <a:pt x="7274" y="8856"/>
                  <a:pt x="8219" y="6965"/>
                  <a:pt x="8947" y="4929"/>
                </a:cubicBezTo>
                <a:cubicBezTo>
                  <a:pt x="9165" y="4420"/>
                  <a:pt x="9238" y="3838"/>
                  <a:pt x="9238" y="3256"/>
                </a:cubicBezTo>
                <a:cubicBezTo>
                  <a:pt x="9092" y="1728"/>
                  <a:pt x="8001" y="492"/>
                  <a:pt x="6474" y="55"/>
                </a:cubicBezTo>
                <a:cubicBezTo>
                  <a:pt x="6251" y="18"/>
                  <a:pt x="6029" y="0"/>
                  <a:pt x="58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s 2">
  <p:cSld name="CUSTOM_6_2">
    <p:spTree>
      <p:nvGrpSpPr>
        <p:cNvPr id="334" name="Shape 334"/>
        <p:cNvGrpSpPr/>
        <p:nvPr/>
      </p:nvGrpSpPr>
      <p:grpSpPr>
        <a:xfrm>
          <a:off x="0" y="0"/>
          <a:ext cx="0" cy="0"/>
          <a:chOff x="0" y="0"/>
          <a:chExt cx="0" cy="0"/>
        </a:xfrm>
      </p:grpSpPr>
      <p:sp>
        <p:nvSpPr>
          <p:cNvPr id="335" name="Google Shape;335;p8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336" name="Google Shape;336;p80"/>
          <p:cNvSpPr txBox="1"/>
          <p:nvPr>
            <p:ph idx="1" type="subTitle"/>
          </p:nvPr>
        </p:nvSpPr>
        <p:spPr>
          <a:xfrm>
            <a:off x="2166685" y="2688621"/>
            <a:ext cx="2170500" cy="144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12" name="Shape 12"/>
        <p:cNvGrpSpPr/>
        <p:nvPr/>
      </p:nvGrpSpPr>
      <p:grpSpPr>
        <a:xfrm>
          <a:off x="0" y="0"/>
          <a:ext cx="0" cy="0"/>
          <a:chOff x="0" y="0"/>
          <a:chExt cx="0" cy="0"/>
        </a:xfrm>
      </p:grpSpPr>
      <p:sp>
        <p:nvSpPr>
          <p:cNvPr id="13" name="Google Shape;13;p58"/>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14" name="Google Shape;14;p58"/>
          <p:cNvSpPr txBox="1"/>
          <p:nvPr>
            <p:ph idx="1" type="subTitle"/>
          </p:nvPr>
        </p:nvSpPr>
        <p:spPr>
          <a:xfrm>
            <a:off x="1467800" y="1855570"/>
            <a:ext cx="29136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15" name="Google Shape;15;p58"/>
          <p:cNvSpPr txBox="1"/>
          <p:nvPr>
            <p:ph idx="2" type="subTitle"/>
          </p:nvPr>
        </p:nvSpPr>
        <p:spPr>
          <a:xfrm>
            <a:off x="1466588" y="2063690"/>
            <a:ext cx="29160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16" name="Google Shape;16;p58"/>
          <p:cNvSpPr txBox="1"/>
          <p:nvPr>
            <p:ph idx="3" type="subTitle"/>
          </p:nvPr>
        </p:nvSpPr>
        <p:spPr>
          <a:xfrm>
            <a:off x="4759463" y="1855570"/>
            <a:ext cx="29112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17" name="Google Shape;17;p58"/>
          <p:cNvSpPr txBox="1"/>
          <p:nvPr>
            <p:ph idx="4" type="subTitle"/>
          </p:nvPr>
        </p:nvSpPr>
        <p:spPr>
          <a:xfrm>
            <a:off x="4757075" y="2063690"/>
            <a:ext cx="29160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18" name="Google Shape;18;p58"/>
          <p:cNvSpPr txBox="1"/>
          <p:nvPr>
            <p:ph idx="5" type="subTitle"/>
          </p:nvPr>
        </p:nvSpPr>
        <p:spPr>
          <a:xfrm>
            <a:off x="1469016" y="3673271"/>
            <a:ext cx="29112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19" name="Google Shape;19;p58"/>
          <p:cNvSpPr txBox="1"/>
          <p:nvPr>
            <p:ph idx="6" type="subTitle"/>
          </p:nvPr>
        </p:nvSpPr>
        <p:spPr>
          <a:xfrm>
            <a:off x="1467804" y="3881388"/>
            <a:ext cx="29136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20" name="Google Shape;20;p58"/>
          <p:cNvSpPr txBox="1"/>
          <p:nvPr>
            <p:ph idx="7" type="subTitle"/>
          </p:nvPr>
        </p:nvSpPr>
        <p:spPr>
          <a:xfrm>
            <a:off x="4757075" y="3673267"/>
            <a:ext cx="29160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21" name="Google Shape;21;p58"/>
          <p:cNvSpPr txBox="1"/>
          <p:nvPr>
            <p:ph idx="8" type="subTitle"/>
          </p:nvPr>
        </p:nvSpPr>
        <p:spPr>
          <a:xfrm>
            <a:off x="4757075" y="3881388"/>
            <a:ext cx="29160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grpSp>
        <p:nvGrpSpPr>
          <p:cNvPr id="22" name="Google Shape;22;p58"/>
          <p:cNvGrpSpPr/>
          <p:nvPr/>
        </p:nvGrpSpPr>
        <p:grpSpPr>
          <a:xfrm rot="3198591">
            <a:off x="8436984" y="146533"/>
            <a:ext cx="552366" cy="574107"/>
            <a:chOff x="6038323" y="506808"/>
            <a:chExt cx="2625549" cy="2728894"/>
          </a:xfrm>
        </p:grpSpPr>
        <p:sp>
          <p:nvSpPr>
            <p:cNvPr id="23" name="Google Shape;23;p58"/>
            <p:cNvSpPr/>
            <p:nvPr/>
          </p:nvSpPr>
          <p:spPr>
            <a:xfrm>
              <a:off x="6860206" y="1334081"/>
              <a:ext cx="1714992" cy="1577986"/>
            </a:xfrm>
            <a:custGeom>
              <a:rect b="b" l="l" r="r" t="t"/>
              <a:pathLst>
                <a:path extrusionOk="0" h="10571" w="11489">
                  <a:moveTo>
                    <a:pt x="5953" y="410"/>
                  </a:moveTo>
                  <a:cubicBezTo>
                    <a:pt x="7104" y="410"/>
                    <a:pt x="8209" y="858"/>
                    <a:pt x="9032" y="1681"/>
                  </a:cubicBezTo>
                  <a:cubicBezTo>
                    <a:pt x="9785" y="2355"/>
                    <a:pt x="10340" y="3226"/>
                    <a:pt x="10538" y="4256"/>
                  </a:cubicBezTo>
                  <a:cubicBezTo>
                    <a:pt x="10617" y="4652"/>
                    <a:pt x="10617" y="5048"/>
                    <a:pt x="10577" y="5445"/>
                  </a:cubicBezTo>
                  <a:cubicBezTo>
                    <a:pt x="10458" y="6831"/>
                    <a:pt x="9785" y="8099"/>
                    <a:pt x="8715" y="9010"/>
                  </a:cubicBezTo>
                  <a:cubicBezTo>
                    <a:pt x="7760" y="9768"/>
                    <a:pt x="6722" y="10306"/>
                    <a:pt x="5533" y="10306"/>
                  </a:cubicBezTo>
                  <a:cubicBezTo>
                    <a:pt x="5293" y="10306"/>
                    <a:pt x="5047" y="10284"/>
                    <a:pt x="4794" y="10238"/>
                  </a:cubicBezTo>
                  <a:cubicBezTo>
                    <a:pt x="3407" y="10000"/>
                    <a:pt x="2179" y="9168"/>
                    <a:pt x="1466" y="7901"/>
                  </a:cubicBezTo>
                  <a:cubicBezTo>
                    <a:pt x="1387" y="7703"/>
                    <a:pt x="1308" y="7504"/>
                    <a:pt x="1229" y="7267"/>
                  </a:cubicBezTo>
                  <a:cubicBezTo>
                    <a:pt x="912" y="6395"/>
                    <a:pt x="872" y="5405"/>
                    <a:pt x="1189" y="4494"/>
                  </a:cubicBezTo>
                  <a:cubicBezTo>
                    <a:pt x="1229" y="4177"/>
                    <a:pt x="1308" y="3900"/>
                    <a:pt x="1387" y="3583"/>
                  </a:cubicBezTo>
                  <a:cubicBezTo>
                    <a:pt x="1744" y="2949"/>
                    <a:pt x="2140" y="2394"/>
                    <a:pt x="2615" y="1840"/>
                  </a:cubicBezTo>
                  <a:cubicBezTo>
                    <a:pt x="3249" y="1206"/>
                    <a:pt x="4041" y="731"/>
                    <a:pt x="4913" y="533"/>
                  </a:cubicBezTo>
                  <a:cubicBezTo>
                    <a:pt x="5259" y="451"/>
                    <a:pt x="5608" y="410"/>
                    <a:pt x="5953" y="410"/>
                  </a:cubicBezTo>
                  <a:close/>
                  <a:moveTo>
                    <a:pt x="6161" y="1"/>
                  </a:moveTo>
                  <a:cubicBezTo>
                    <a:pt x="4404" y="1"/>
                    <a:pt x="2692" y="789"/>
                    <a:pt x="1546" y="2236"/>
                  </a:cubicBezTo>
                  <a:cubicBezTo>
                    <a:pt x="1466" y="2315"/>
                    <a:pt x="1387" y="2434"/>
                    <a:pt x="1308" y="2553"/>
                  </a:cubicBezTo>
                  <a:cubicBezTo>
                    <a:pt x="833" y="3028"/>
                    <a:pt x="516" y="3583"/>
                    <a:pt x="357" y="4256"/>
                  </a:cubicBezTo>
                  <a:cubicBezTo>
                    <a:pt x="1" y="5920"/>
                    <a:pt x="476" y="7663"/>
                    <a:pt x="1665" y="8891"/>
                  </a:cubicBezTo>
                  <a:cubicBezTo>
                    <a:pt x="2692" y="9991"/>
                    <a:pt x="4110" y="10571"/>
                    <a:pt x="5542" y="10571"/>
                  </a:cubicBezTo>
                  <a:cubicBezTo>
                    <a:pt x="6484" y="10571"/>
                    <a:pt x="7432" y="10320"/>
                    <a:pt x="8280" y="9802"/>
                  </a:cubicBezTo>
                  <a:cubicBezTo>
                    <a:pt x="9032" y="9287"/>
                    <a:pt x="9706" y="8653"/>
                    <a:pt x="10181" y="7901"/>
                  </a:cubicBezTo>
                  <a:cubicBezTo>
                    <a:pt x="11211" y="6633"/>
                    <a:pt x="11488" y="4930"/>
                    <a:pt x="10973" y="3385"/>
                  </a:cubicBezTo>
                  <a:cubicBezTo>
                    <a:pt x="10498" y="1919"/>
                    <a:pt x="9706" y="1008"/>
                    <a:pt x="8517" y="493"/>
                  </a:cubicBezTo>
                  <a:cubicBezTo>
                    <a:pt x="7754" y="161"/>
                    <a:pt x="6953" y="1"/>
                    <a:pt x="61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8"/>
            <p:cNvSpPr/>
            <p:nvPr/>
          </p:nvSpPr>
          <p:spPr>
            <a:xfrm>
              <a:off x="8415304" y="506808"/>
              <a:ext cx="189427" cy="179578"/>
            </a:xfrm>
            <a:custGeom>
              <a:rect b="b" l="l" r="r" t="t"/>
              <a:pathLst>
                <a:path extrusionOk="0" h="1203" w="1269">
                  <a:moveTo>
                    <a:pt x="400" y="0"/>
                  </a:moveTo>
                  <a:cubicBezTo>
                    <a:pt x="347" y="0"/>
                    <a:pt x="293" y="5"/>
                    <a:pt x="238" y="14"/>
                  </a:cubicBezTo>
                  <a:cubicBezTo>
                    <a:pt x="159" y="54"/>
                    <a:pt x="80" y="93"/>
                    <a:pt x="1" y="172"/>
                  </a:cubicBezTo>
                  <a:cubicBezTo>
                    <a:pt x="80" y="212"/>
                    <a:pt x="120" y="331"/>
                    <a:pt x="199" y="331"/>
                  </a:cubicBezTo>
                  <a:cubicBezTo>
                    <a:pt x="476" y="450"/>
                    <a:pt x="753" y="648"/>
                    <a:pt x="912" y="925"/>
                  </a:cubicBezTo>
                  <a:cubicBezTo>
                    <a:pt x="991" y="1044"/>
                    <a:pt x="1110" y="1123"/>
                    <a:pt x="1229" y="1202"/>
                  </a:cubicBezTo>
                  <a:cubicBezTo>
                    <a:pt x="1229" y="1044"/>
                    <a:pt x="1268" y="885"/>
                    <a:pt x="1268" y="727"/>
                  </a:cubicBezTo>
                  <a:lnTo>
                    <a:pt x="1268" y="648"/>
                  </a:lnTo>
                  <a:cubicBezTo>
                    <a:pt x="1163" y="262"/>
                    <a:pt x="810" y="0"/>
                    <a:pt x="4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8"/>
            <p:cNvSpPr/>
            <p:nvPr/>
          </p:nvSpPr>
          <p:spPr>
            <a:xfrm>
              <a:off x="8190652" y="555919"/>
              <a:ext cx="248539" cy="171816"/>
            </a:xfrm>
            <a:custGeom>
              <a:rect b="b" l="l" r="r" t="t"/>
              <a:pathLst>
                <a:path extrusionOk="0" h="1151" w="1665">
                  <a:moveTo>
                    <a:pt x="505" y="1"/>
                  </a:moveTo>
                  <a:cubicBezTo>
                    <a:pt x="404" y="1"/>
                    <a:pt x="301" y="14"/>
                    <a:pt x="199" y="41"/>
                  </a:cubicBezTo>
                  <a:cubicBezTo>
                    <a:pt x="119" y="41"/>
                    <a:pt x="80" y="121"/>
                    <a:pt x="1" y="160"/>
                  </a:cubicBezTo>
                  <a:cubicBezTo>
                    <a:pt x="40" y="240"/>
                    <a:pt x="119" y="279"/>
                    <a:pt x="159" y="319"/>
                  </a:cubicBezTo>
                  <a:cubicBezTo>
                    <a:pt x="238" y="358"/>
                    <a:pt x="357" y="358"/>
                    <a:pt x="436" y="398"/>
                  </a:cubicBezTo>
                  <a:cubicBezTo>
                    <a:pt x="793" y="398"/>
                    <a:pt x="1070" y="596"/>
                    <a:pt x="1268" y="873"/>
                  </a:cubicBezTo>
                  <a:cubicBezTo>
                    <a:pt x="1308" y="953"/>
                    <a:pt x="1347" y="992"/>
                    <a:pt x="1427" y="1071"/>
                  </a:cubicBezTo>
                  <a:cubicBezTo>
                    <a:pt x="1466" y="1111"/>
                    <a:pt x="1545" y="1151"/>
                    <a:pt x="1585" y="1151"/>
                  </a:cubicBezTo>
                  <a:cubicBezTo>
                    <a:pt x="1625" y="1071"/>
                    <a:pt x="1664" y="992"/>
                    <a:pt x="1664" y="953"/>
                  </a:cubicBezTo>
                  <a:cubicBezTo>
                    <a:pt x="1664" y="873"/>
                    <a:pt x="1664" y="834"/>
                    <a:pt x="1625" y="794"/>
                  </a:cubicBezTo>
                  <a:cubicBezTo>
                    <a:pt x="1428" y="303"/>
                    <a:pt x="988" y="1"/>
                    <a:pt x="5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8"/>
            <p:cNvSpPr/>
            <p:nvPr/>
          </p:nvSpPr>
          <p:spPr>
            <a:xfrm>
              <a:off x="6393139" y="745496"/>
              <a:ext cx="2270733" cy="2490206"/>
            </a:xfrm>
            <a:custGeom>
              <a:rect b="b" l="l" r="r" t="t"/>
              <a:pathLst>
                <a:path extrusionOk="0" h="16682" w="15212">
                  <a:moveTo>
                    <a:pt x="11564" y="417"/>
                  </a:moveTo>
                  <a:cubicBezTo>
                    <a:pt x="11898" y="417"/>
                    <a:pt x="12234" y="478"/>
                    <a:pt x="12558" y="594"/>
                  </a:cubicBezTo>
                  <a:cubicBezTo>
                    <a:pt x="13072" y="792"/>
                    <a:pt x="13429" y="1267"/>
                    <a:pt x="13548" y="1782"/>
                  </a:cubicBezTo>
                  <a:cubicBezTo>
                    <a:pt x="13667" y="2297"/>
                    <a:pt x="13667" y="2812"/>
                    <a:pt x="13469" y="3327"/>
                  </a:cubicBezTo>
                  <a:lnTo>
                    <a:pt x="9389" y="1980"/>
                  </a:lnTo>
                  <a:cubicBezTo>
                    <a:pt x="9547" y="1227"/>
                    <a:pt x="10141" y="673"/>
                    <a:pt x="10854" y="514"/>
                  </a:cubicBezTo>
                  <a:cubicBezTo>
                    <a:pt x="11086" y="448"/>
                    <a:pt x="11324" y="417"/>
                    <a:pt x="11564" y="417"/>
                  </a:cubicBezTo>
                  <a:close/>
                  <a:moveTo>
                    <a:pt x="3169" y="5268"/>
                  </a:moveTo>
                  <a:cubicBezTo>
                    <a:pt x="2694" y="6575"/>
                    <a:pt x="2219" y="7764"/>
                    <a:pt x="1783" y="8952"/>
                  </a:cubicBezTo>
                  <a:cubicBezTo>
                    <a:pt x="1704" y="8952"/>
                    <a:pt x="1585" y="8912"/>
                    <a:pt x="1506" y="8912"/>
                  </a:cubicBezTo>
                  <a:cubicBezTo>
                    <a:pt x="912" y="8635"/>
                    <a:pt x="515" y="8041"/>
                    <a:pt x="515" y="7367"/>
                  </a:cubicBezTo>
                  <a:cubicBezTo>
                    <a:pt x="476" y="6456"/>
                    <a:pt x="1110" y="5624"/>
                    <a:pt x="1981" y="5347"/>
                  </a:cubicBezTo>
                  <a:cubicBezTo>
                    <a:pt x="2377" y="5308"/>
                    <a:pt x="2773" y="5268"/>
                    <a:pt x="3169" y="5268"/>
                  </a:cubicBezTo>
                  <a:close/>
                  <a:moveTo>
                    <a:pt x="9290" y="3904"/>
                  </a:moveTo>
                  <a:cubicBezTo>
                    <a:pt x="10082" y="3904"/>
                    <a:pt x="10883" y="4064"/>
                    <a:pt x="11646" y="4396"/>
                  </a:cubicBezTo>
                  <a:cubicBezTo>
                    <a:pt x="12835" y="4911"/>
                    <a:pt x="13627" y="5862"/>
                    <a:pt x="14102" y="7288"/>
                  </a:cubicBezTo>
                  <a:cubicBezTo>
                    <a:pt x="14617" y="8833"/>
                    <a:pt x="14340" y="10576"/>
                    <a:pt x="13310" y="11844"/>
                  </a:cubicBezTo>
                  <a:cubicBezTo>
                    <a:pt x="12795" y="12596"/>
                    <a:pt x="12161" y="13230"/>
                    <a:pt x="11369" y="13745"/>
                  </a:cubicBezTo>
                  <a:cubicBezTo>
                    <a:pt x="10534" y="14249"/>
                    <a:pt x="9591" y="14497"/>
                    <a:pt x="8652" y="14497"/>
                  </a:cubicBezTo>
                  <a:cubicBezTo>
                    <a:pt x="7232" y="14497"/>
                    <a:pt x="5819" y="13931"/>
                    <a:pt x="4794" y="12834"/>
                  </a:cubicBezTo>
                  <a:cubicBezTo>
                    <a:pt x="3605" y="11606"/>
                    <a:pt x="3090" y="9823"/>
                    <a:pt x="3486" y="8160"/>
                  </a:cubicBezTo>
                  <a:cubicBezTo>
                    <a:pt x="3645" y="7526"/>
                    <a:pt x="3962" y="6932"/>
                    <a:pt x="4437" y="6456"/>
                  </a:cubicBezTo>
                  <a:cubicBezTo>
                    <a:pt x="4516" y="6377"/>
                    <a:pt x="4595" y="6258"/>
                    <a:pt x="4675" y="6139"/>
                  </a:cubicBezTo>
                  <a:cubicBezTo>
                    <a:pt x="5821" y="4692"/>
                    <a:pt x="7533" y="3904"/>
                    <a:pt x="9290" y="3904"/>
                  </a:cubicBezTo>
                  <a:close/>
                  <a:moveTo>
                    <a:pt x="11750" y="1"/>
                  </a:moveTo>
                  <a:cubicBezTo>
                    <a:pt x="11595" y="1"/>
                    <a:pt x="11440" y="14"/>
                    <a:pt x="11290" y="39"/>
                  </a:cubicBezTo>
                  <a:cubicBezTo>
                    <a:pt x="10181" y="79"/>
                    <a:pt x="9190" y="871"/>
                    <a:pt x="8953" y="1980"/>
                  </a:cubicBezTo>
                  <a:cubicBezTo>
                    <a:pt x="8874" y="2218"/>
                    <a:pt x="8992" y="2297"/>
                    <a:pt x="9151" y="2337"/>
                  </a:cubicBezTo>
                  <a:lnTo>
                    <a:pt x="10260" y="2654"/>
                  </a:lnTo>
                  <a:cubicBezTo>
                    <a:pt x="10458" y="2733"/>
                    <a:pt x="10656" y="2812"/>
                    <a:pt x="10854" y="2852"/>
                  </a:cubicBezTo>
                  <a:cubicBezTo>
                    <a:pt x="10815" y="3129"/>
                    <a:pt x="10735" y="3367"/>
                    <a:pt x="10696" y="3565"/>
                  </a:cubicBezTo>
                  <a:cubicBezTo>
                    <a:pt x="10271" y="3494"/>
                    <a:pt x="9842" y="3458"/>
                    <a:pt x="9411" y="3458"/>
                  </a:cubicBezTo>
                  <a:cubicBezTo>
                    <a:pt x="8635" y="3458"/>
                    <a:pt x="7855" y="3573"/>
                    <a:pt x="7091" y="3802"/>
                  </a:cubicBezTo>
                  <a:lnTo>
                    <a:pt x="6933" y="3802"/>
                  </a:lnTo>
                  <a:cubicBezTo>
                    <a:pt x="6814" y="3644"/>
                    <a:pt x="6695" y="3446"/>
                    <a:pt x="6616" y="3248"/>
                  </a:cubicBezTo>
                  <a:cubicBezTo>
                    <a:pt x="6576" y="3168"/>
                    <a:pt x="6774" y="3010"/>
                    <a:pt x="6853" y="2931"/>
                  </a:cubicBezTo>
                  <a:cubicBezTo>
                    <a:pt x="6933" y="2812"/>
                    <a:pt x="6972" y="2772"/>
                    <a:pt x="7012" y="2733"/>
                  </a:cubicBezTo>
                  <a:cubicBezTo>
                    <a:pt x="7131" y="2574"/>
                    <a:pt x="7249" y="2337"/>
                    <a:pt x="7091" y="2218"/>
                  </a:cubicBezTo>
                  <a:cubicBezTo>
                    <a:pt x="6993" y="2120"/>
                    <a:pt x="6842" y="2049"/>
                    <a:pt x="6681" y="2049"/>
                  </a:cubicBezTo>
                  <a:cubicBezTo>
                    <a:pt x="6646" y="2049"/>
                    <a:pt x="6611" y="2052"/>
                    <a:pt x="6576" y="2059"/>
                  </a:cubicBezTo>
                  <a:cubicBezTo>
                    <a:pt x="5665" y="2218"/>
                    <a:pt x="4794" y="2733"/>
                    <a:pt x="4239" y="3525"/>
                  </a:cubicBezTo>
                  <a:cubicBezTo>
                    <a:pt x="4160" y="3604"/>
                    <a:pt x="4120" y="3763"/>
                    <a:pt x="4160" y="3881"/>
                  </a:cubicBezTo>
                  <a:cubicBezTo>
                    <a:pt x="4160" y="4000"/>
                    <a:pt x="4358" y="4040"/>
                    <a:pt x="4477" y="4040"/>
                  </a:cubicBezTo>
                  <a:cubicBezTo>
                    <a:pt x="4794" y="4040"/>
                    <a:pt x="5071" y="3961"/>
                    <a:pt x="5388" y="3881"/>
                  </a:cubicBezTo>
                  <a:cubicBezTo>
                    <a:pt x="5467" y="4040"/>
                    <a:pt x="5546" y="4238"/>
                    <a:pt x="5625" y="4396"/>
                  </a:cubicBezTo>
                  <a:cubicBezTo>
                    <a:pt x="5625" y="4436"/>
                    <a:pt x="5625" y="4515"/>
                    <a:pt x="5665" y="4555"/>
                  </a:cubicBezTo>
                  <a:cubicBezTo>
                    <a:pt x="5625" y="4595"/>
                    <a:pt x="5586" y="4674"/>
                    <a:pt x="5546" y="4713"/>
                  </a:cubicBezTo>
                  <a:cubicBezTo>
                    <a:pt x="5031" y="5030"/>
                    <a:pt x="4595" y="5466"/>
                    <a:pt x="4239" y="5941"/>
                  </a:cubicBezTo>
                  <a:cubicBezTo>
                    <a:pt x="4001" y="6258"/>
                    <a:pt x="3764" y="6536"/>
                    <a:pt x="3486" y="6813"/>
                  </a:cubicBezTo>
                  <a:lnTo>
                    <a:pt x="3130" y="6654"/>
                  </a:lnTo>
                  <a:cubicBezTo>
                    <a:pt x="3288" y="6219"/>
                    <a:pt x="3447" y="5823"/>
                    <a:pt x="3566" y="5466"/>
                  </a:cubicBezTo>
                  <a:cubicBezTo>
                    <a:pt x="3684" y="5189"/>
                    <a:pt x="3566" y="5030"/>
                    <a:pt x="3367" y="4951"/>
                  </a:cubicBezTo>
                  <a:cubicBezTo>
                    <a:pt x="3110" y="4872"/>
                    <a:pt x="2843" y="4832"/>
                    <a:pt x="2575" y="4832"/>
                  </a:cubicBezTo>
                  <a:cubicBezTo>
                    <a:pt x="2308" y="4832"/>
                    <a:pt x="2040" y="4872"/>
                    <a:pt x="1783" y="4951"/>
                  </a:cubicBezTo>
                  <a:cubicBezTo>
                    <a:pt x="674" y="5347"/>
                    <a:pt x="0" y="6417"/>
                    <a:pt x="80" y="7565"/>
                  </a:cubicBezTo>
                  <a:cubicBezTo>
                    <a:pt x="159" y="8358"/>
                    <a:pt x="674" y="9031"/>
                    <a:pt x="1426" y="9308"/>
                  </a:cubicBezTo>
                  <a:cubicBezTo>
                    <a:pt x="1545" y="9348"/>
                    <a:pt x="1664" y="9348"/>
                    <a:pt x="1823" y="9348"/>
                  </a:cubicBezTo>
                  <a:cubicBezTo>
                    <a:pt x="1848" y="9353"/>
                    <a:pt x="1873" y="9356"/>
                    <a:pt x="1897" y="9356"/>
                  </a:cubicBezTo>
                  <a:cubicBezTo>
                    <a:pt x="2060" y="9356"/>
                    <a:pt x="2184" y="9243"/>
                    <a:pt x="2219" y="9071"/>
                  </a:cubicBezTo>
                  <a:cubicBezTo>
                    <a:pt x="2298" y="8754"/>
                    <a:pt x="2456" y="8437"/>
                    <a:pt x="2575" y="8120"/>
                  </a:cubicBezTo>
                  <a:lnTo>
                    <a:pt x="3051" y="8199"/>
                  </a:lnTo>
                  <a:cubicBezTo>
                    <a:pt x="2813" y="9546"/>
                    <a:pt x="3051" y="10933"/>
                    <a:pt x="3764" y="12121"/>
                  </a:cubicBezTo>
                  <a:cubicBezTo>
                    <a:pt x="4318" y="13190"/>
                    <a:pt x="5308" y="14022"/>
                    <a:pt x="6457" y="14458"/>
                  </a:cubicBezTo>
                  <a:cubicBezTo>
                    <a:pt x="6616" y="14498"/>
                    <a:pt x="6735" y="14656"/>
                    <a:pt x="6774" y="14815"/>
                  </a:cubicBezTo>
                  <a:cubicBezTo>
                    <a:pt x="6933" y="15290"/>
                    <a:pt x="7091" y="15765"/>
                    <a:pt x="7289" y="16241"/>
                  </a:cubicBezTo>
                  <a:cubicBezTo>
                    <a:pt x="7423" y="16530"/>
                    <a:pt x="7606" y="16682"/>
                    <a:pt x="7805" y="16682"/>
                  </a:cubicBezTo>
                  <a:cubicBezTo>
                    <a:pt x="7960" y="16682"/>
                    <a:pt x="8123" y="16590"/>
                    <a:pt x="8279" y="16399"/>
                  </a:cubicBezTo>
                  <a:cubicBezTo>
                    <a:pt x="8636" y="16003"/>
                    <a:pt x="8953" y="15488"/>
                    <a:pt x="9270" y="15052"/>
                  </a:cubicBezTo>
                  <a:cubicBezTo>
                    <a:pt x="9349" y="14933"/>
                    <a:pt x="9428" y="14854"/>
                    <a:pt x="9547" y="14854"/>
                  </a:cubicBezTo>
                  <a:cubicBezTo>
                    <a:pt x="10894" y="14616"/>
                    <a:pt x="12122" y="13903"/>
                    <a:pt x="12993" y="12874"/>
                  </a:cubicBezTo>
                  <a:cubicBezTo>
                    <a:pt x="13097" y="12691"/>
                    <a:pt x="13287" y="12595"/>
                    <a:pt x="13483" y="12595"/>
                  </a:cubicBezTo>
                  <a:cubicBezTo>
                    <a:pt x="13586" y="12595"/>
                    <a:pt x="13690" y="12621"/>
                    <a:pt x="13785" y="12675"/>
                  </a:cubicBezTo>
                  <a:cubicBezTo>
                    <a:pt x="14102" y="12755"/>
                    <a:pt x="14419" y="12834"/>
                    <a:pt x="14776" y="12913"/>
                  </a:cubicBezTo>
                  <a:cubicBezTo>
                    <a:pt x="14811" y="12927"/>
                    <a:pt x="14846" y="12934"/>
                    <a:pt x="14880" y="12934"/>
                  </a:cubicBezTo>
                  <a:cubicBezTo>
                    <a:pt x="15038" y="12934"/>
                    <a:pt x="15172" y="12792"/>
                    <a:pt x="15172" y="12596"/>
                  </a:cubicBezTo>
                  <a:cubicBezTo>
                    <a:pt x="15212" y="12081"/>
                    <a:pt x="15013" y="11527"/>
                    <a:pt x="14697" y="11091"/>
                  </a:cubicBezTo>
                  <a:cubicBezTo>
                    <a:pt x="14660" y="11054"/>
                    <a:pt x="14519" y="10810"/>
                    <a:pt x="14436" y="10810"/>
                  </a:cubicBezTo>
                  <a:cubicBezTo>
                    <a:pt x="14430" y="10810"/>
                    <a:pt x="14425" y="10811"/>
                    <a:pt x="14419" y="10814"/>
                  </a:cubicBezTo>
                  <a:cubicBezTo>
                    <a:pt x="14855" y="9823"/>
                    <a:pt x="14974" y="8714"/>
                    <a:pt x="14697" y="7684"/>
                  </a:cubicBezTo>
                  <a:cubicBezTo>
                    <a:pt x="14419" y="6100"/>
                    <a:pt x="13389" y="4753"/>
                    <a:pt x="11963" y="4000"/>
                  </a:cubicBezTo>
                  <a:cubicBezTo>
                    <a:pt x="12003" y="3763"/>
                    <a:pt x="12043" y="3525"/>
                    <a:pt x="12082" y="3327"/>
                  </a:cubicBezTo>
                  <a:cubicBezTo>
                    <a:pt x="12518" y="3446"/>
                    <a:pt x="12954" y="3604"/>
                    <a:pt x="13350" y="3763"/>
                  </a:cubicBezTo>
                  <a:cubicBezTo>
                    <a:pt x="13407" y="3774"/>
                    <a:pt x="13458" y="3782"/>
                    <a:pt x="13504" y="3782"/>
                  </a:cubicBezTo>
                  <a:cubicBezTo>
                    <a:pt x="13617" y="3782"/>
                    <a:pt x="13701" y="3733"/>
                    <a:pt x="13785" y="3565"/>
                  </a:cubicBezTo>
                  <a:cubicBezTo>
                    <a:pt x="14063" y="3010"/>
                    <a:pt x="14142" y="2376"/>
                    <a:pt x="13984" y="1782"/>
                  </a:cubicBezTo>
                  <a:cubicBezTo>
                    <a:pt x="13865" y="1069"/>
                    <a:pt x="13389" y="475"/>
                    <a:pt x="12716" y="198"/>
                  </a:cubicBezTo>
                  <a:cubicBezTo>
                    <a:pt x="12418" y="62"/>
                    <a:pt x="12083" y="1"/>
                    <a:pt x="117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8"/>
            <p:cNvSpPr/>
            <p:nvPr/>
          </p:nvSpPr>
          <p:spPr>
            <a:xfrm>
              <a:off x="8184681" y="931938"/>
              <a:ext cx="195398" cy="209731"/>
            </a:xfrm>
            <a:custGeom>
              <a:rect b="b" l="l" r="r" t="t"/>
              <a:pathLst>
                <a:path extrusionOk="0" h="1405" w="1309">
                  <a:moveTo>
                    <a:pt x="249" y="0"/>
                  </a:moveTo>
                  <a:cubicBezTo>
                    <a:pt x="230" y="0"/>
                    <a:pt x="212" y="5"/>
                    <a:pt x="199" y="18"/>
                  </a:cubicBezTo>
                  <a:cubicBezTo>
                    <a:pt x="120" y="58"/>
                    <a:pt x="80" y="137"/>
                    <a:pt x="1" y="216"/>
                  </a:cubicBezTo>
                  <a:cubicBezTo>
                    <a:pt x="80" y="256"/>
                    <a:pt x="120" y="295"/>
                    <a:pt x="159" y="335"/>
                  </a:cubicBezTo>
                  <a:cubicBezTo>
                    <a:pt x="318" y="454"/>
                    <a:pt x="476" y="533"/>
                    <a:pt x="635" y="691"/>
                  </a:cubicBezTo>
                  <a:cubicBezTo>
                    <a:pt x="793" y="929"/>
                    <a:pt x="912" y="1167"/>
                    <a:pt x="1031" y="1405"/>
                  </a:cubicBezTo>
                  <a:cubicBezTo>
                    <a:pt x="1308" y="850"/>
                    <a:pt x="991" y="137"/>
                    <a:pt x="357" y="18"/>
                  </a:cubicBezTo>
                  <a:cubicBezTo>
                    <a:pt x="331" y="18"/>
                    <a:pt x="287" y="0"/>
                    <a:pt x="2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8"/>
            <p:cNvSpPr/>
            <p:nvPr/>
          </p:nvSpPr>
          <p:spPr>
            <a:xfrm>
              <a:off x="6996191" y="1394387"/>
              <a:ext cx="1454810" cy="1478270"/>
            </a:xfrm>
            <a:custGeom>
              <a:rect b="b" l="l" r="r" t="t"/>
              <a:pathLst>
                <a:path extrusionOk="0" h="9903" w="9746">
                  <a:moveTo>
                    <a:pt x="5111" y="446"/>
                  </a:moveTo>
                  <a:cubicBezTo>
                    <a:pt x="6118" y="446"/>
                    <a:pt x="7079" y="839"/>
                    <a:pt x="7804" y="1594"/>
                  </a:cubicBezTo>
                  <a:cubicBezTo>
                    <a:pt x="8518" y="2189"/>
                    <a:pt x="8993" y="2981"/>
                    <a:pt x="9191" y="3892"/>
                  </a:cubicBezTo>
                  <a:cubicBezTo>
                    <a:pt x="9270" y="4090"/>
                    <a:pt x="9270" y="4328"/>
                    <a:pt x="9270" y="4526"/>
                  </a:cubicBezTo>
                  <a:cubicBezTo>
                    <a:pt x="9270" y="6189"/>
                    <a:pt x="8399" y="7734"/>
                    <a:pt x="7012" y="8645"/>
                  </a:cubicBezTo>
                  <a:cubicBezTo>
                    <a:pt x="6378" y="9041"/>
                    <a:pt x="5665" y="9319"/>
                    <a:pt x="4952" y="9438"/>
                  </a:cubicBezTo>
                  <a:cubicBezTo>
                    <a:pt x="4873" y="9438"/>
                    <a:pt x="4794" y="9455"/>
                    <a:pt x="4715" y="9455"/>
                  </a:cubicBezTo>
                  <a:cubicBezTo>
                    <a:pt x="4675" y="9455"/>
                    <a:pt x="4636" y="9451"/>
                    <a:pt x="4596" y="9438"/>
                  </a:cubicBezTo>
                  <a:cubicBezTo>
                    <a:pt x="4566" y="9438"/>
                    <a:pt x="4536" y="9439"/>
                    <a:pt x="4507" y="9439"/>
                  </a:cubicBezTo>
                  <a:cubicBezTo>
                    <a:pt x="2761" y="9439"/>
                    <a:pt x="1220" y="8301"/>
                    <a:pt x="714" y="6665"/>
                  </a:cubicBezTo>
                  <a:cubicBezTo>
                    <a:pt x="318" y="5556"/>
                    <a:pt x="397" y="4328"/>
                    <a:pt x="991" y="3298"/>
                  </a:cubicBezTo>
                  <a:cubicBezTo>
                    <a:pt x="1110" y="3020"/>
                    <a:pt x="1229" y="2743"/>
                    <a:pt x="1387" y="2466"/>
                  </a:cubicBezTo>
                  <a:cubicBezTo>
                    <a:pt x="2021" y="1515"/>
                    <a:pt x="2932" y="881"/>
                    <a:pt x="4002" y="604"/>
                  </a:cubicBezTo>
                  <a:cubicBezTo>
                    <a:pt x="4372" y="498"/>
                    <a:pt x="4745" y="446"/>
                    <a:pt x="5111" y="446"/>
                  </a:cubicBezTo>
                  <a:close/>
                  <a:moveTo>
                    <a:pt x="5103" y="1"/>
                  </a:moveTo>
                  <a:cubicBezTo>
                    <a:pt x="4749" y="1"/>
                    <a:pt x="4393" y="43"/>
                    <a:pt x="4041" y="129"/>
                  </a:cubicBezTo>
                  <a:cubicBezTo>
                    <a:pt x="3170" y="287"/>
                    <a:pt x="2338" y="762"/>
                    <a:pt x="1704" y="1436"/>
                  </a:cubicBezTo>
                  <a:cubicBezTo>
                    <a:pt x="1229" y="1951"/>
                    <a:pt x="833" y="2545"/>
                    <a:pt x="516" y="3179"/>
                  </a:cubicBezTo>
                  <a:cubicBezTo>
                    <a:pt x="397" y="3456"/>
                    <a:pt x="357" y="3773"/>
                    <a:pt x="318" y="4050"/>
                  </a:cubicBezTo>
                  <a:cubicBezTo>
                    <a:pt x="1" y="4961"/>
                    <a:pt x="1" y="5952"/>
                    <a:pt x="357" y="6863"/>
                  </a:cubicBezTo>
                  <a:cubicBezTo>
                    <a:pt x="437" y="7061"/>
                    <a:pt x="516" y="7259"/>
                    <a:pt x="595" y="7457"/>
                  </a:cubicBezTo>
                  <a:cubicBezTo>
                    <a:pt x="1268" y="8725"/>
                    <a:pt x="2496" y="9596"/>
                    <a:pt x="3922" y="9834"/>
                  </a:cubicBezTo>
                  <a:cubicBezTo>
                    <a:pt x="4169" y="9880"/>
                    <a:pt x="4411" y="9902"/>
                    <a:pt x="4648" y="9902"/>
                  </a:cubicBezTo>
                  <a:cubicBezTo>
                    <a:pt x="5823" y="9902"/>
                    <a:pt x="6888" y="9364"/>
                    <a:pt x="7844" y="8606"/>
                  </a:cubicBezTo>
                  <a:cubicBezTo>
                    <a:pt x="8914" y="7695"/>
                    <a:pt x="9587" y="6427"/>
                    <a:pt x="9706" y="5001"/>
                  </a:cubicBezTo>
                  <a:cubicBezTo>
                    <a:pt x="9745" y="4605"/>
                    <a:pt x="9706" y="4209"/>
                    <a:pt x="9627" y="3813"/>
                  </a:cubicBezTo>
                  <a:cubicBezTo>
                    <a:pt x="9429" y="2822"/>
                    <a:pt x="8914" y="1911"/>
                    <a:pt x="8161" y="1238"/>
                  </a:cubicBezTo>
                  <a:cubicBezTo>
                    <a:pt x="7318" y="425"/>
                    <a:pt x="6223" y="1"/>
                    <a:pt x="5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8"/>
            <p:cNvSpPr/>
            <p:nvPr/>
          </p:nvSpPr>
          <p:spPr>
            <a:xfrm>
              <a:off x="8539497" y="2359589"/>
              <a:ext cx="6120" cy="11942"/>
            </a:xfrm>
            <a:custGeom>
              <a:rect b="b" l="l" r="r" t="t"/>
              <a:pathLst>
                <a:path extrusionOk="0" h="80" w="41">
                  <a:moveTo>
                    <a:pt x="40" y="1"/>
                  </a:moveTo>
                  <a:cubicBezTo>
                    <a:pt x="1" y="1"/>
                    <a:pt x="1" y="40"/>
                    <a:pt x="1" y="80"/>
                  </a:cubicBezTo>
                  <a:cubicBezTo>
                    <a:pt x="1" y="40"/>
                    <a:pt x="40" y="1"/>
                    <a:pt x="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8"/>
            <p:cNvSpPr/>
            <p:nvPr/>
          </p:nvSpPr>
          <p:spPr>
            <a:xfrm>
              <a:off x="8125570" y="1861314"/>
              <a:ext cx="153900" cy="108224"/>
            </a:xfrm>
            <a:custGeom>
              <a:rect b="b" l="l" r="r" t="t"/>
              <a:pathLst>
                <a:path extrusionOk="0" h="725" w="1031">
                  <a:moveTo>
                    <a:pt x="770" y="0"/>
                  </a:moveTo>
                  <a:cubicBezTo>
                    <a:pt x="749" y="0"/>
                    <a:pt x="730" y="3"/>
                    <a:pt x="714" y="11"/>
                  </a:cubicBezTo>
                  <a:cubicBezTo>
                    <a:pt x="516" y="90"/>
                    <a:pt x="357" y="209"/>
                    <a:pt x="199" y="328"/>
                  </a:cubicBezTo>
                  <a:cubicBezTo>
                    <a:pt x="120" y="368"/>
                    <a:pt x="80" y="526"/>
                    <a:pt x="1" y="605"/>
                  </a:cubicBezTo>
                  <a:lnTo>
                    <a:pt x="318" y="724"/>
                  </a:lnTo>
                  <a:cubicBezTo>
                    <a:pt x="516" y="605"/>
                    <a:pt x="714" y="487"/>
                    <a:pt x="952" y="368"/>
                  </a:cubicBezTo>
                  <a:cubicBezTo>
                    <a:pt x="991" y="289"/>
                    <a:pt x="991" y="170"/>
                    <a:pt x="1031" y="51"/>
                  </a:cubicBezTo>
                  <a:cubicBezTo>
                    <a:pt x="967" y="51"/>
                    <a:pt x="853" y="0"/>
                    <a:pt x="7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8"/>
            <p:cNvSpPr/>
            <p:nvPr/>
          </p:nvSpPr>
          <p:spPr>
            <a:xfrm>
              <a:off x="7936445" y="1555453"/>
              <a:ext cx="218833" cy="153903"/>
            </a:xfrm>
            <a:custGeom>
              <a:rect b="b" l="l" r="r" t="t"/>
              <a:pathLst>
                <a:path extrusionOk="0" h="1031" w="1466">
                  <a:moveTo>
                    <a:pt x="119" y="0"/>
                  </a:moveTo>
                  <a:cubicBezTo>
                    <a:pt x="79" y="0"/>
                    <a:pt x="0" y="80"/>
                    <a:pt x="0" y="119"/>
                  </a:cubicBezTo>
                  <a:cubicBezTo>
                    <a:pt x="0" y="159"/>
                    <a:pt x="0" y="238"/>
                    <a:pt x="40" y="278"/>
                  </a:cubicBezTo>
                  <a:cubicBezTo>
                    <a:pt x="436" y="515"/>
                    <a:pt x="832" y="753"/>
                    <a:pt x="1228" y="1030"/>
                  </a:cubicBezTo>
                  <a:cubicBezTo>
                    <a:pt x="1307" y="1030"/>
                    <a:pt x="1387" y="1030"/>
                    <a:pt x="1426" y="991"/>
                  </a:cubicBezTo>
                  <a:cubicBezTo>
                    <a:pt x="1466" y="991"/>
                    <a:pt x="1466" y="872"/>
                    <a:pt x="1466" y="872"/>
                  </a:cubicBezTo>
                  <a:cubicBezTo>
                    <a:pt x="1149" y="397"/>
                    <a:pt x="674" y="119"/>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8"/>
            <p:cNvSpPr/>
            <p:nvPr/>
          </p:nvSpPr>
          <p:spPr>
            <a:xfrm>
              <a:off x="8220208" y="2123140"/>
              <a:ext cx="71054" cy="165695"/>
            </a:xfrm>
            <a:custGeom>
              <a:rect b="b" l="l" r="r" t="t"/>
              <a:pathLst>
                <a:path extrusionOk="0" h="1110" w="476">
                  <a:moveTo>
                    <a:pt x="318" y="0"/>
                  </a:moveTo>
                  <a:lnTo>
                    <a:pt x="318" y="0"/>
                  </a:lnTo>
                  <a:cubicBezTo>
                    <a:pt x="119" y="277"/>
                    <a:pt x="1" y="634"/>
                    <a:pt x="1" y="990"/>
                  </a:cubicBezTo>
                  <a:cubicBezTo>
                    <a:pt x="1" y="1030"/>
                    <a:pt x="40" y="1109"/>
                    <a:pt x="80" y="1109"/>
                  </a:cubicBezTo>
                  <a:cubicBezTo>
                    <a:pt x="159" y="1109"/>
                    <a:pt x="199" y="1109"/>
                    <a:pt x="278" y="1070"/>
                  </a:cubicBezTo>
                  <a:cubicBezTo>
                    <a:pt x="476" y="753"/>
                    <a:pt x="476" y="317"/>
                    <a:pt x="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8"/>
            <p:cNvSpPr/>
            <p:nvPr/>
          </p:nvSpPr>
          <p:spPr>
            <a:xfrm>
              <a:off x="8054667" y="2383323"/>
              <a:ext cx="153900" cy="162411"/>
            </a:xfrm>
            <a:custGeom>
              <a:rect b="b" l="l" r="r" t="t"/>
              <a:pathLst>
                <a:path extrusionOk="0" h="1088" w="1031">
                  <a:moveTo>
                    <a:pt x="912" y="0"/>
                  </a:moveTo>
                  <a:cubicBezTo>
                    <a:pt x="832" y="79"/>
                    <a:pt x="713" y="159"/>
                    <a:pt x="634" y="238"/>
                  </a:cubicBezTo>
                  <a:cubicBezTo>
                    <a:pt x="436" y="436"/>
                    <a:pt x="278" y="634"/>
                    <a:pt x="80" y="832"/>
                  </a:cubicBezTo>
                  <a:cubicBezTo>
                    <a:pt x="40" y="911"/>
                    <a:pt x="40" y="990"/>
                    <a:pt x="0" y="1070"/>
                  </a:cubicBezTo>
                  <a:cubicBezTo>
                    <a:pt x="80" y="1070"/>
                    <a:pt x="159" y="1087"/>
                    <a:pt x="226" y="1087"/>
                  </a:cubicBezTo>
                  <a:cubicBezTo>
                    <a:pt x="260" y="1087"/>
                    <a:pt x="291" y="1083"/>
                    <a:pt x="317" y="1070"/>
                  </a:cubicBezTo>
                  <a:cubicBezTo>
                    <a:pt x="515" y="872"/>
                    <a:pt x="753" y="634"/>
                    <a:pt x="951" y="357"/>
                  </a:cubicBezTo>
                  <a:cubicBezTo>
                    <a:pt x="991" y="277"/>
                    <a:pt x="991" y="198"/>
                    <a:pt x="1030" y="79"/>
                  </a:cubicBezTo>
                  <a:lnTo>
                    <a:pt x="9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8"/>
            <p:cNvSpPr/>
            <p:nvPr/>
          </p:nvSpPr>
          <p:spPr>
            <a:xfrm>
              <a:off x="7427881" y="1703234"/>
              <a:ext cx="573654" cy="529926"/>
            </a:xfrm>
            <a:custGeom>
              <a:rect b="b" l="l" r="r" t="t"/>
              <a:pathLst>
                <a:path extrusionOk="0" h="3550" w="3843">
                  <a:moveTo>
                    <a:pt x="40" y="1"/>
                  </a:moveTo>
                  <a:cubicBezTo>
                    <a:pt x="1" y="80"/>
                    <a:pt x="1" y="199"/>
                    <a:pt x="40" y="318"/>
                  </a:cubicBezTo>
                  <a:cubicBezTo>
                    <a:pt x="159" y="634"/>
                    <a:pt x="357" y="951"/>
                    <a:pt x="516" y="1268"/>
                  </a:cubicBezTo>
                  <a:cubicBezTo>
                    <a:pt x="832" y="1942"/>
                    <a:pt x="1149" y="2615"/>
                    <a:pt x="1466" y="3289"/>
                  </a:cubicBezTo>
                  <a:cubicBezTo>
                    <a:pt x="1570" y="3470"/>
                    <a:pt x="1657" y="3550"/>
                    <a:pt x="1782" y="3550"/>
                  </a:cubicBezTo>
                  <a:cubicBezTo>
                    <a:pt x="1848" y="3550"/>
                    <a:pt x="1925" y="3528"/>
                    <a:pt x="2021" y="3487"/>
                  </a:cubicBezTo>
                  <a:cubicBezTo>
                    <a:pt x="2179" y="3447"/>
                    <a:pt x="2338" y="3368"/>
                    <a:pt x="2496" y="3289"/>
                  </a:cubicBezTo>
                  <a:cubicBezTo>
                    <a:pt x="2932" y="3051"/>
                    <a:pt x="3328" y="2774"/>
                    <a:pt x="3724" y="2536"/>
                  </a:cubicBezTo>
                  <a:cubicBezTo>
                    <a:pt x="3803" y="2496"/>
                    <a:pt x="3803" y="2338"/>
                    <a:pt x="3843" y="2219"/>
                  </a:cubicBezTo>
                  <a:cubicBezTo>
                    <a:pt x="3764" y="2219"/>
                    <a:pt x="3645" y="2219"/>
                    <a:pt x="3526" y="2259"/>
                  </a:cubicBezTo>
                  <a:cubicBezTo>
                    <a:pt x="3447" y="2259"/>
                    <a:pt x="3368" y="2298"/>
                    <a:pt x="3288" y="2377"/>
                  </a:cubicBezTo>
                  <a:lnTo>
                    <a:pt x="1902" y="3051"/>
                  </a:lnTo>
                  <a:cubicBezTo>
                    <a:pt x="1744" y="2694"/>
                    <a:pt x="1585" y="2417"/>
                    <a:pt x="1427" y="2100"/>
                  </a:cubicBezTo>
                  <a:cubicBezTo>
                    <a:pt x="1070" y="1427"/>
                    <a:pt x="714" y="793"/>
                    <a:pt x="317" y="120"/>
                  </a:cubicBezTo>
                  <a:cubicBezTo>
                    <a:pt x="278" y="40"/>
                    <a:pt x="119" y="40"/>
                    <a:pt x="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8"/>
            <p:cNvSpPr/>
            <p:nvPr/>
          </p:nvSpPr>
          <p:spPr>
            <a:xfrm>
              <a:off x="7865392" y="2507369"/>
              <a:ext cx="130315" cy="165845"/>
            </a:xfrm>
            <a:custGeom>
              <a:rect b="b" l="l" r="r" t="t"/>
              <a:pathLst>
                <a:path extrusionOk="0" h="1111" w="873">
                  <a:moveTo>
                    <a:pt x="80" y="1"/>
                  </a:moveTo>
                  <a:cubicBezTo>
                    <a:pt x="80" y="120"/>
                    <a:pt x="1" y="239"/>
                    <a:pt x="40" y="318"/>
                  </a:cubicBezTo>
                  <a:cubicBezTo>
                    <a:pt x="159" y="556"/>
                    <a:pt x="278" y="793"/>
                    <a:pt x="437" y="991"/>
                  </a:cubicBezTo>
                  <a:cubicBezTo>
                    <a:pt x="516" y="1071"/>
                    <a:pt x="635" y="1110"/>
                    <a:pt x="754" y="1110"/>
                  </a:cubicBezTo>
                  <a:cubicBezTo>
                    <a:pt x="833" y="1071"/>
                    <a:pt x="833" y="912"/>
                    <a:pt x="872" y="793"/>
                  </a:cubicBezTo>
                  <a:cubicBezTo>
                    <a:pt x="714" y="556"/>
                    <a:pt x="555" y="318"/>
                    <a:pt x="397" y="80"/>
                  </a:cubicBezTo>
                  <a:cubicBezTo>
                    <a:pt x="318" y="1"/>
                    <a:pt x="159" y="4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8"/>
            <p:cNvSpPr/>
            <p:nvPr/>
          </p:nvSpPr>
          <p:spPr>
            <a:xfrm>
              <a:off x="7175912" y="1827429"/>
              <a:ext cx="92549" cy="133452"/>
            </a:xfrm>
            <a:custGeom>
              <a:rect b="b" l="l" r="r" t="t"/>
              <a:pathLst>
                <a:path extrusionOk="0" h="894" w="620">
                  <a:moveTo>
                    <a:pt x="579" y="1"/>
                  </a:moveTo>
                  <a:cubicBezTo>
                    <a:pt x="540" y="1"/>
                    <a:pt x="421" y="1"/>
                    <a:pt x="381" y="40"/>
                  </a:cubicBezTo>
                  <a:cubicBezTo>
                    <a:pt x="263" y="238"/>
                    <a:pt x="144" y="436"/>
                    <a:pt x="64" y="674"/>
                  </a:cubicBezTo>
                  <a:cubicBezTo>
                    <a:pt x="0" y="771"/>
                    <a:pt x="40" y="893"/>
                    <a:pt x="143" y="893"/>
                  </a:cubicBezTo>
                  <a:cubicBezTo>
                    <a:pt x="166" y="893"/>
                    <a:pt x="193" y="887"/>
                    <a:pt x="223" y="872"/>
                  </a:cubicBezTo>
                  <a:cubicBezTo>
                    <a:pt x="461" y="674"/>
                    <a:pt x="619" y="317"/>
                    <a:pt x="5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8"/>
            <p:cNvSpPr/>
            <p:nvPr/>
          </p:nvSpPr>
          <p:spPr>
            <a:xfrm>
              <a:off x="7203229" y="2398400"/>
              <a:ext cx="189278" cy="121062"/>
            </a:xfrm>
            <a:custGeom>
              <a:rect b="b" l="l" r="r" t="t"/>
              <a:pathLst>
                <a:path extrusionOk="0" h="811" w="1268">
                  <a:moveTo>
                    <a:pt x="1080" y="0"/>
                  </a:moveTo>
                  <a:cubicBezTo>
                    <a:pt x="1048" y="0"/>
                    <a:pt x="1017" y="5"/>
                    <a:pt x="991" y="18"/>
                  </a:cubicBezTo>
                  <a:cubicBezTo>
                    <a:pt x="674" y="137"/>
                    <a:pt x="396" y="295"/>
                    <a:pt x="80" y="454"/>
                  </a:cubicBezTo>
                  <a:cubicBezTo>
                    <a:pt x="40" y="493"/>
                    <a:pt x="40" y="612"/>
                    <a:pt x="0" y="691"/>
                  </a:cubicBezTo>
                  <a:cubicBezTo>
                    <a:pt x="80" y="731"/>
                    <a:pt x="159" y="771"/>
                    <a:pt x="238" y="810"/>
                  </a:cubicBezTo>
                  <a:cubicBezTo>
                    <a:pt x="317" y="810"/>
                    <a:pt x="357" y="771"/>
                    <a:pt x="436" y="731"/>
                  </a:cubicBezTo>
                  <a:cubicBezTo>
                    <a:pt x="674" y="612"/>
                    <a:pt x="911" y="493"/>
                    <a:pt x="1149" y="335"/>
                  </a:cubicBezTo>
                  <a:cubicBezTo>
                    <a:pt x="1228" y="295"/>
                    <a:pt x="1228" y="137"/>
                    <a:pt x="1268" y="18"/>
                  </a:cubicBezTo>
                  <a:cubicBezTo>
                    <a:pt x="1215" y="18"/>
                    <a:pt x="1145" y="0"/>
                    <a:pt x="10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8"/>
            <p:cNvSpPr/>
            <p:nvPr/>
          </p:nvSpPr>
          <p:spPr>
            <a:xfrm>
              <a:off x="7108591" y="2028500"/>
              <a:ext cx="88817" cy="331241"/>
            </a:xfrm>
            <a:custGeom>
              <a:rect b="b" l="l" r="r" t="t"/>
              <a:pathLst>
                <a:path extrusionOk="0" h="2219" w="595">
                  <a:moveTo>
                    <a:pt x="436" y="0"/>
                  </a:moveTo>
                  <a:cubicBezTo>
                    <a:pt x="357" y="80"/>
                    <a:pt x="278" y="159"/>
                    <a:pt x="238" y="278"/>
                  </a:cubicBezTo>
                  <a:cubicBezTo>
                    <a:pt x="1" y="832"/>
                    <a:pt x="1" y="1466"/>
                    <a:pt x="278" y="2021"/>
                  </a:cubicBezTo>
                  <a:cubicBezTo>
                    <a:pt x="317" y="2100"/>
                    <a:pt x="436" y="2139"/>
                    <a:pt x="515" y="2219"/>
                  </a:cubicBezTo>
                  <a:cubicBezTo>
                    <a:pt x="515" y="2139"/>
                    <a:pt x="595" y="2021"/>
                    <a:pt x="555" y="1941"/>
                  </a:cubicBezTo>
                  <a:cubicBezTo>
                    <a:pt x="436" y="1426"/>
                    <a:pt x="436" y="911"/>
                    <a:pt x="555" y="396"/>
                  </a:cubicBezTo>
                  <a:cubicBezTo>
                    <a:pt x="595" y="278"/>
                    <a:pt x="595" y="159"/>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8"/>
            <p:cNvSpPr/>
            <p:nvPr/>
          </p:nvSpPr>
          <p:spPr>
            <a:xfrm>
              <a:off x="6511361" y="1791902"/>
              <a:ext cx="112551" cy="177637"/>
            </a:xfrm>
            <a:custGeom>
              <a:rect b="b" l="l" r="r" t="t"/>
              <a:pathLst>
                <a:path extrusionOk="0" h="1190" w="754">
                  <a:moveTo>
                    <a:pt x="318" y="1"/>
                  </a:moveTo>
                  <a:cubicBezTo>
                    <a:pt x="278" y="40"/>
                    <a:pt x="159" y="120"/>
                    <a:pt x="120" y="199"/>
                  </a:cubicBezTo>
                  <a:cubicBezTo>
                    <a:pt x="1" y="635"/>
                    <a:pt x="278" y="1070"/>
                    <a:pt x="753" y="1189"/>
                  </a:cubicBezTo>
                  <a:cubicBezTo>
                    <a:pt x="674" y="991"/>
                    <a:pt x="634" y="833"/>
                    <a:pt x="595" y="674"/>
                  </a:cubicBezTo>
                  <a:cubicBezTo>
                    <a:pt x="555" y="516"/>
                    <a:pt x="555" y="357"/>
                    <a:pt x="476" y="199"/>
                  </a:cubicBezTo>
                  <a:cubicBezTo>
                    <a:pt x="436" y="120"/>
                    <a:pt x="397" y="40"/>
                    <a:pt x="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8"/>
            <p:cNvSpPr/>
            <p:nvPr/>
          </p:nvSpPr>
          <p:spPr>
            <a:xfrm>
              <a:off x="6192072" y="1774288"/>
              <a:ext cx="124344" cy="295714"/>
            </a:xfrm>
            <a:custGeom>
              <a:rect b="b" l="l" r="r" t="t"/>
              <a:pathLst>
                <a:path extrusionOk="0" h="1981" w="833">
                  <a:moveTo>
                    <a:pt x="357" y="0"/>
                  </a:moveTo>
                  <a:cubicBezTo>
                    <a:pt x="238" y="198"/>
                    <a:pt x="119" y="277"/>
                    <a:pt x="119" y="396"/>
                  </a:cubicBezTo>
                  <a:cubicBezTo>
                    <a:pt x="1" y="911"/>
                    <a:pt x="159" y="1466"/>
                    <a:pt x="516" y="1862"/>
                  </a:cubicBezTo>
                  <a:cubicBezTo>
                    <a:pt x="595" y="1941"/>
                    <a:pt x="714" y="1941"/>
                    <a:pt x="793" y="1981"/>
                  </a:cubicBezTo>
                  <a:cubicBezTo>
                    <a:pt x="832" y="1862"/>
                    <a:pt x="832" y="1783"/>
                    <a:pt x="793" y="1703"/>
                  </a:cubicBezTo>
                  <a:cubicBezTo>
                    <a:pt x="595" y="1268"/>
                    <a:pt x="516" y="792"/>
                    <a:pt x="555" y="317"/>
                  </a:cubicBezTo>
                  <a:cubicBezTo>
                    <a:pt x="555" y="238"/>
                    <a:pt x="436" y="158"/>
                    <a:pt x="3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8"/>
            <p:cNvSpPr/>
            <p:nvPr/>
          </p:nvSpPr>
          <p:spPr>
            <a:xfrm>
              <a:off x="6038323" y="1827429"/>
              <a:ext cx="153900" cy="337212"/>
            </a:xfrm>
            <a:custGeom>
              <a:rect b="b" l="l" r="r" t="t"/>
              <a:pathLst>
                <a:path extrusionOk="0" h="2259" w="1031">
                  <a:moveTo>
                    <a:pt x="278" y="1"/>
                  </a:moveTo>
                  <a:cubicBezTo>
                    <a:pt x="199" y="1"/>
                    <a:pt x="120" y="1"/>
                    <a:pt x="80" y="80"/>
                  </a:cubicBezTo>
                  <a:cubicBezTo>
                    <a:pt x="40" y="159"/>
                    <a:pt x="1" y="278"/>
                    <a:pt x="1" y="397"/>
                  </a:cubicBezTo>
                  <a:cubicBezTo>
                    <a:pt x="40" y="991"/>
                    <a:pt x="238" y="1545"/>
                    <a:pt x="634" y="1981"/>
                  </a:cubicBezTo>
                  <a:cubicBezTo>
                    <a:pt x="753" y="2060"/>
                    <a:pt x="872" y="2179"/>
                    <a:pt x="1031" y="2258"/>
                  </a:cubicBezTo>
                  <a:cubicBezTo>
                    <a:pt x="1031" y="2219"/>
                    <a:pt x="1031" y="2179"/>
                    <a:pt x="1031" y="2140"/>
                  </a:cubicBezTo>
                  <a:cubicBezTo>
                    <a:pt x="674" y="1545"/>
                    <a:pt x="436" y="832"/>
                    <a:pt x="357" y="119"/>
                  </a:cubicBezTo>
                  <a:cubicBezTo>
                    <a:pt x="357" y="80"/>
                    <a:pt x="318"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58"/>
          <p:cNvSpPr/>
          <p:nvPr/>
        </p:nvSpPr>
        <p:spPr>
          <a:xfrm rot="684220">
            <a:off x="8660986" y="685955"/>
            <a:ext cx="363468" cy="232013"/>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8"/>
          <p:cNvSpPr/>
          <p:nvPr/>
        </p:nvSpPr>
        <p:spPr>
          <a:xfrm rot="-1772033">
            <a:off x="8705378" y="65881"/>
            <a:ext cx="81357" cy="75055"/>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8"/>
          <p:cNvSpPr/>
          <p:nvPr/>
        </p:nvSpPr>
        <p:spPr>
          <a:xfrm rot="-1772033">
            <a:off x="8838144" y="95557"/>
            <a:ext cx="213276" cy="211165"/>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8"/>
          <p:cNvSpPr/>
          <p:nvPr/>
        </p:nvSpPr>
        <p:spPr>
          <a:xfrm>
            <a:off x="8236436" y="56700"/>
            <a:ext cx="240663" cy="318222"/>
          </a:xfrm>
          <a:custGeom>
            <a:rect b="b" l="l" r="r" t="t"/>
            <a:pathLst>
              <a:path extrusionOk="0" h="14668" w="11093">
                <a:moveTo>
                  <a:pt x="8279" y="0"/>
                </a:moveTo>
                <a:cubicBezTo>
                  <a:pt x="8213" y="0"/>
                  <a:pt x="8145" y="18"/>
                  <a:pt x="8082" y="56"/>
                </a:cubicBezTo>
                <a:cubicBezTo>
                  <a:pt x="7527" y="294"/>
                  <a:pt x="6933" y="532"/>
                  <a:pt x="6378" y="730"/>
                </a:cubicBezTo>
                <a:lnTo>
                  <a:pt x="991" y="2869"/>
                </a:lnTo>
                <a:cubicBezTo>
                  <a:pt x="793" y="2948"/>
                  <a:pt x="595" y="2988"/>
                  <a:pt x="397" y="3027"/>
                </a:cubicBezTo>
                <a:cubicBezTo>
                  <a:pt x="80" y="3067"/>
                  <a:pt x="1" y="3186"/>
                  <a:pt x="120" y="3463"/>
                </a:cubicBezTo>
                <a:cubicBezTo>
                  <a:pt x="397" y="4136"/>
                  <a:pt x="714" y="4810"/>
                  <a:pt x="991" y="5483"/>
                </a:cubicBezTo>
                <a:cubicBezTo>
                  <a:pt x="1744" y="7503"/>
                  <a:pt x="2536" y="9524"/>
                  <a:pt x="3288" y="11584"/>
                </a:cubicBezTo>
                <a:lnTo>
                  <a:pt x="3051" y="11623"/>
                </a:lnTo>
                <a:cubicBezTo>
                  <a:pt x="2338" y="11782"/>
                  <a:pt x="1704" y="12138"/>
                  <a:pt x="1189" y="12613"/>
                </a:cubicBezTo>
                <a:cubicBezTo>
                  <a:pt x="714" y="13010"/>
                  <a:pt x="714" y="13762"/>
                  <a:pt x="1189" y="14158"/>
                </a:cubicBezTo>
                <a:cubicBezTo>
                  <a:pt x="1508" y="14477"/>
                  <a:pt x="1930" y="14668"/>
                  <a:pt x="2392" y="14668"/>
                </a:cubicBezTo>
                <a:cubicBezTo>
                  <a:pt x="2504" y="14668"/>
                  <a:pt x="2618" y="14657"/>
                  <a:pt x="2734" y="14634"/>
                </a:cubicBezTo>
                <a:cubicBezTo>
                  <a:pt x="3764" y="14356"/>
                  <a:pt x="4715" y="13881"/>
                  <a:pt x="5546" y="13208"/>
                </a:cubicBezTo>
                <a:cubicBezTo>
                  <a:pt x="5982" y="12891"/>
                  <a:pt x="5982" y="12653"/>
                  <a:pt x="5705" y="12217"/>
                </a:cubicBezTo>
                <a:cubicBezTo>
                  <a:pt x="5428" y="11742"/>
                  <a:pt x="5150" y="11306"/>
                  <a:pt x="4913" y="10831"/>
                </a:cubicBezTo>
                <a:cubicBezTo>
                  <a:pt x="4239" y="9484"/>
                  <a:pt x="3526" y="8098"/>
                  <a:pt x="2853" y="6711"/>
                </a:cubicBezTo>
                <a:cubicBezTo>
                  <a:pt x="2813" y="6592"/>
                  <a:pt x="2734" y="6513"/>
                  <a:pt x="2694" y="6355"/>
                </a:cubicBezTo>
                <a:cubicBezTo>
                  <a:pt x="4437" y="5523"/>
                  <a:pt x="6141" y="4691"/>
                  <a:pt x="7923" y="4018"/>
                </a:cubicBezTo>
                <a:lnTo>
                  <a:pt x="9151" y="7860"/>
                </a:lnTo>
                <a:lnTo>
                  <a:pt x="9072" y="7900"/>
                </a:lnTo>
                <a:cubicBezTo>
                  <a:pt x="8042" y="8137"/>
                  <a:pt x="7210" y="8890"/>
                  <a:pt x="6814" y="9880"/>
                </a:cubicBezTo>
                <a:cubicBezTo>
                  <a:pt x="6695" y="10118"/>
                  <a:pt x="6695" y="10435"/>
                  <a:pt x="6814" y="10672"/>
                </a:cubicBezTo>
                <a:cubicBezTo>
                  <a:pt x="6956" y="11041"/>
                  <a:pt x="7301" y="11248"/>
                  <a:pt x="7660" y="11248"/>
                </a:cubicBezTo>
                <a:cubicBezTo>
                  <a:pt x="7802" y="11248"/>
                  <a:pt x="7947" y="11215"/>
                  <a:pt x="8082" y="11148"/>
                </a:cubicBezTo>
                <a:cubicBezTo>
                  <a:pt x="8993" y="10712"/>
                  <a:pt x="9864" y="10118"/>
                  <a:pt x="10538" y="9405"/>
                </a:cubicBezTo>
                <a:cubicBezTo>
                  <a:pt x="10736" y="9246"/>
                  <a:pt x="10894" y="9088"/>
                  <a:pt x="11013" y="8890"/>
                </a:cubicBezTo>
                <a:cubicBezTo>
                  <a:pt x="11092" y="8811"/>
                  <a:pt x="11092" y="8652"/>
                  <a:pt x="11052" y="8533"/>
                </a:cubicBezTo>
                <a:cubicBezTo>
                  <a:pt x="11013" y="8375"/>
                  <a:pt x="10854" y="8177"/>
                  <a:pt x="10815" y="8018"/>
                </a:cubicBezTo>
                <a:cubicBezTo>
                  <a:pt x="10538" y="7107"/>
                  <a:pt x="10260" y="6236"/>
                  <a:pt x="10023" y="5325"/>
                </a:cubicBezTo>
                <a:cubicBezTo>
                  <a:pt x="9785" y="4572"/>
                  <a:pt x="9587" y="3819"/>
                  <a:pt x="9389" y="3027"/>
                </a:cubicBezTo>
                <a:cubicBezTo>
                  <a:pt x="9310" y="2592"/>
                  <a:pt x="9191" y="2156"/>
                  <a:pt x="9111" y="1720"/>
                </a:cubicBezTo>
                <a:cubicBezTo>
                  <a:pt x="9072" y="1205"/>
                  <a:pt x="8913" y="690"/>
                  <a:pt x="8636" y="215"/>
                </a:cubicBezTo>
                <a:cubicBezTo>
                  <a:pt x="8555" y="80"/>
                  <a:pt x="8420" y="0"/>
                  <a:pt x="82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58"/>
          <p:cNvGrpSpPr/>
          <p:nvPr/>
        </p:nvGrpSpPr>
        <p:grpSpPr>
          <a:xfrm rot="-887764">
            <a:off x="331373" y="4462084"/>
            <a:ext cx="242851" cy="569446"/>
            <a:chOff x="6424483" y="702244"/>
            <a:chExt cx="1619299" cy="3796992"/>
          </a:xfrm>
        </p:grpSpPr>
        <p:sp>
          <p:nvSpPr>
            <p:cNvPr id="47" name="Google Shape;47;p58"/>
            <p:cNvSpPr/>
            <p:nvPr/>
          </p:nvSpPr>
          <p:spPr>
            <a:xfrm>
              <a:off x="6506696" y="1583251"/>
              <a:ext cx="1427394" cy="405979"/>
            </a:xfrm>
            <a:custGeom>
              <a:rect b="b" l="l" r="r" t="t"/>
              <a:pathLst>
                <a:path extrusionOk="0" h="1758" w="6181">
                  <a:moveTo>
                    <a:pt x="1031" y="595"/>
                  </a:moveTo>
                  <a:cubicBezTo>
                    <a:pt x="1110" y="595"/>
                    <a:pt x="1189" y="714"/>
                    <a:pt x="1268" y="833"/>
                  </a:cubicBezTo>
                  <a:cubicBezTo>
                    <a:pt x="1348" y="912"/>
                    <a:pt x="1268" y="952"/>
                    <a:pt x="1308" y="1031"/>
                  </a:cubicBezTo>
                  <a:lnTo>
                    <a:pt x="1189" y="1229"/>
                  </a:lnTo>
                  <a:cubicBezTo>
                    <a:pt x="1110" y="1189"/>
                    <a:pt x="1031" y="1110"/>
                    <a:pt x="991" y="1070"/>
                  </a:cubicBezTo>
                  <a:cubicBezTo>
                    <a:pt x="952" y="991"/>
                    <a:pt x="952" y="952"/>
                    <a:pt x="952" y="872"/>
                  </a:cubicBezTo>
                  <a:cubicBezTo>
                    <a:pt x="952" y="753"/>
                    <a:pt x="872" y="595"/>
                    <a:pt x="1031" y="595"/>
                  </a:cubicBezTo>
                  <a:close/>
                  <a:moveTo>
                    <a:pt x="1665" y="714"/>
                  </a:moveTo>
                  <a:cubicBezTo>
                    <a:pt x="1744" y="793"/>
                    <a:pt x="1823" y="872"/>
                    <a:pt x="1863" y="952"/>
                  </a:cubicBezTo>
                  <a:cubicBezTo>
                    <a:pt x="1902" y="1031"/>
                    <a:pt x="1823" y="1110"/>
                    <a:pt x="1744" y="1268"/>
                  </a:cubicBezTo>
                  <a:cubicBezTo>
                    <a:pt x="1665" y="1150"/>
                    <a:pt x="1585" y="1031"/>
                    <a:pt x="1506" y="912"/>
                  </a:cubicBezTo>
                  <a:cubicBezTo>
                    <a:pt x="1506" y="872"/>
                    <a:pt x="1585" y="793"/>
                    <a:pt x="1665" y="714"/>
                  </a:cubicBezTo>
                  <a:close/>
                  <a:moveTo>
                    <a:pt x="397" y="555"/>
                  </a:moveTo>
                  <a:cubicBezTo>
                    <a:pt x="595" y="674"/>
                    <a:pt x="754" y="1150"/>
                    <a:pt x="635" y="1308"/>
                  </a:cubicBezTo>
                  <a:cubicBezTo>
                    <a:pt x="595" y="1328"/>
                    <a:pt x="555" y="1338"/>
                    <a:pt x="516" y="1338"/>
                  </a:cubicBezTo>
                  <a:cubicBezTo>
                    <a:pt x="476" y="1338"/>
                    <a:pt x="437" y="1328"/>
                    <a:pt x="397" y="1308"/>
                  </a:cubicBezTo>
                  <a:cubicBezTo>
                    <a:pt x="278" y="1070"/>
                    <a:pt x="278" y="793"/>
                    <a:pt x="397" y="555"/>
                  </a:cubicBezTo>
                  <a:close/>
                  <a:moveTo>
                    <a:pt x="5626" y="1"/>
                  </a:moveTo>
                  <a:cubicBezTo>
                    <a:pt x="5190" y="1"/>
                    <a:pt x="4754" y="1"/>
                    <a:pt x="4358" y="40"/>
                  </a:cubicBezTo>
                  <a:cubicBezTo>
                    <a:pt x="3923" y="80"/>
                    <a:pt x="3566" y="159"/>
                    <a:pt x="3170" y="159"/>
                  </a:cubicBezTo>
                  <a:cubicBezTo>
                    <a:pt x="2180" y="238"/>
                    <a:pt x="1189" y="318"/>
                    <a:pt x="239" y="357"/>
                  </a:cubicBezTo>
                  <a:cubicBezTo>
                    <a:pt x="80" y="357"/>
                    <a:pt x="1" y="437"/>
                    <a:pt x="1" y="595"/>
                  </a:cubicBezTo>
                  <a:cubicBezTo>
                    <a:pt x="41" y="912"/>
                    <a:pt x="80" y="1229"/>
                    <a:pt x="120" y="1546"/>
                  </a:cubicBezTo>
                  <a:cubicBezTo>
                    <a:pt x="120" y="1699"/>
                    <a:pt x="167" y="1758"/>
                    <a:pt x="281" y="1758"/>
                  </a:cubicBezTo>
                  <a:cubicBezTo>
                    <a:pt x="314" y="1758"/>
                    <a:pt x="353" y="1753"/>
                    <a:pt x="397" y="1744"/>
                  </a:cubicBezTo>
                  <a:cubicBezTo>
                    <a:pt x="1783" y="1585"/>
                    <a:pt x="3170" y="1466"/>
                    <a:pt x="4556" y="1308"/>
                  </a:cubicBezTo>
                  <a:cubicBezTo>
                    <a:pt x="5071" y="1268"/>
                    <a:pt x="5586" y="1229"/>
                    <a:pt x="6180" y="1189"/>
                  </a:cubicBezTo>
                  <a:cubicBezTo>
                    <a:pt x="6062" y="793"/>
                    <a:pt x="5943" y="476"/>
                    <a:pt x="5784" y="159"/>
                  </a:cubicBezTo>
                  <a:cubicBezTo>
                    <a:pt x="5784" y="80"/>
                    <a:pt x="5705" y="1"/>
                    <a:pt x="56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8"/>
            <p:cNvSpPr/>
            <p:nvPr/>
          </p:nvSpPr>
          <p:spPr>
            <a:xfrm>
              <a:off x="6827001" y="897151"/>
              <a:ext cx="686331" cy="649844"/>
            </a:xfrm>
            <a:custGeom>
              <a:rect b="b" l="l" r="r" t="t"/>
              <a:pathLst>
                <a:path extrusionOk="0" h="2814" w="2972">
                  <a:moveTo>
                    <a:pt x="2060" y="1"/>
                  </a:moveTo>
                  <a:cubicBezTo>
                    <a:pt x="1941" y="159"/>
                    <a:pt x="1862" y="318"/>
                    <a:pt x="1783" y="476"/>
                  </a:cubicBezTo>
                  <a:cubicBezTo>
                    <a:pt x="1665" y="712"/>
                    <a:pt x="1533" y="821"/>
                    <a:pt x="1379" y="821"/>
                  </a:cubicBezTo>
                  <a:cubicBezTo>
                    <a:pt x="1274" y="821"/>
                    <a:pt x="1159" y="771"/>
                    <a:pt x="1030" y="674"/>
                  </a:cubicBezTo>
                  <a:cubicBezTo>
                    <a:pt x="793" y="476"/>
                    <a:pt x="595" y="278"/>
                    <a:pt x="317" y="40"/>
                  </a:cubicBezTo>
                  <a:cubicBezTo>
                    <a:pt x="198" y="991"/>
                    <a:pt x="119" y="1863"/>
                    <a:pt x="0" y="2813"/>
                  </a:cubicBezTo>
                  <a:lnTo>
                    <a:pt x="2971" y="2655"/>
                  </a:lnTo>
                  <a:lnTo>
                    <a:pt x="20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8"/>
            <p:cNvSpPr/>
            <p:nvPr/>
          </p:nvSpPr>
          <p:spPr>
            <a:xfrm>
              <a:off x="6424483" y="702244"/>
              <a:ext cx="1619299" cy="3796992"/>
            </a:xfrm>
            <a:custGeom>
              <a:rect b="b" l="l" r="r" t="t"/>
              <a:pathLst>
                <a:path extrusionOk="0" h="16442" w="7012">
                  <a:moveTo>
                    <a:pt x="3605" y="409"/>
                  </a:moveTo>
                  <a:lnTo>
                    <a:pt x="3051" y="1281"/>
                  </a:lnTo>
                  <a:lnTo>
                    <a:pt x="2258" y="568"/>
                  </a:lnTo>
                  <a:cubicBezTo>
                    <a:pt x="2298" y="568"/>
                    <a:pt x="2298" y="528"/>
                    <a:pt x="2298" y="528"/>
                  </a:cubicBezTo>
                  <a:lnTo>
                    <a:pt x="3605" y="409"/>
                  </a:lnTo>
                  <a:close/>
                  <a:moveTo>
                    <a:pt x="3803" y="845"/>
                  </a:moveTo>
                  <a:lnTo>
                    <a:pt x="4714" y="3499"/>
                  </a:lnTo>
                  <a:lnTo>
                    <a:pt x="1743" y="3697"/>
                  </a:lnTo>
                  <a:cubicBezTo>
                    <a:pt x="1862" y="2746"/>
                    <a:pt x="1941" y="1835"/>
                    <a:pt x="2060" y="924"/>
                  </a:cubicBezTo>
                  <a:cubicBezTo>
                    <a:pt x="2338" y="1122"/>
                    <a:pt x="2536" y="1320"/>
                    <a:pt x="2773" y="1518"/>
                  </a:cubicBezTo>
                  <a:cubicBezTo>
                    <a:pt x="2902" y="1615"/>
                    <a:pt x="3017" y="1665"/>
                    <a:pt x="3122" y="1665"/>
                  </a:cubicBezTo>
                  <a:cubicBezTo>
                    <a:pt x="3276" y="1665"/>
                    <a:pt x="3408" y="1556"/>
                    <a:pt x="3526" y="1320"/>
                  </a:cubicBezTo>
                  <a:cubicBezTo>
                    <a:pt x="3605" y="1162"/>
                    <a:pt x="3684" y="1003"/>
                    <a:pt x="3803" y="845"/>
                  </a:cubicBezTo>
                  <a:close/>
                  <a:moveTo>
                    <a:pt x="5982" y="3816"/>
                  </a:moveTo>
                  <a:cubicBezTo>
                    <a:pt x="6061" y="3816"/>
                    <a:pt x="6140" y="3895"/>
                    <a:pt x="6140" y="3974"/>
                  </a:cubicBezTo>
                  <a:cubicBezTo>
                    <a:pt x="6299" y="4291"/>
                    <a:pt x="6418" y="4608"/>
                    <a:pt x="6536" y="5004"/>
                  </a:cubicBezTo>
                  <a:cubicBezTo>
                    <a:pt x="5942" y="5044"/>
                    <a:pt x="5427" y="5083"/>
                    <a:pt x="4912" y="5123"/>
                  </a:cubicBezTo>
                  <a:cubicBezTo>
                    <a:pt x="3526" y="5281"/>
                    <a:pt x="2139" y="5400"/>
                    <a:pt x="753" y="5559"/>
                  </a:cubicBezTo>
                  <a:cubicBezTo>
                    <a:pt x="555" y="5559"/>
                    <a:pt x="476" y="5559"/>
                    <a:pt x="476" y="5361"/>
                  </a:cubicBezTo>
                  <a:cubicBezTo>
                    <a:pt x="476" y="5044"/>
                    <a:pt x="397" y="4727"/>
                    <a:pt x="357" y="4410"/>
                  </a:cubicBezTo>
                  <a:cubicBezTo>
                    <a:pt x="357" y="4252"/>
                    <a:pt x="436" y="4212"/>
                    <a:pt x="595" y="4172"/>
                  </a:cubicBezTo>
                  <a:cubicBezTo>
                    <a:pt x="1585" y="4133"/>
                    <a:pt x="2536" y="4053"/>
                    <a:pt x="3526" y="3974"/>
                  </a:cubicBezTo>
                  <a:cubicBezTo>
                    <a:pt x="3922" y="3974"/>
                    <a:pt x="4318" y="3855"/>
                    <a:pt x="4714" y="3855"/>
                  </a:cubicBezTo>
                  <a:cubicBezTo>
                    <a:pt x="5110" y="3816"/>
                    <a:pt x="5546" y="3816"/>
                    <a:pt x="5982" y="3816"/>
                  </a:cubicBezTo>
                  <a:close/>
                  <a:moveTo>
                    <a:pt x="5546" y="5480"/>
                  </a:moveTo>
                  <a:cubicBezTo>
                    <a:pt x="5744" y="5480"/>
                    <a:pt x="5823" y="5519"/>
                    <a:pt x="5863" y="5757"/>
                  </a:cubicBezTo>
                  <a:cubicBezTo>
                    <a:pt x="5863" y="7500"/>
                    <a:pt x="5903" y="9243"/>
                    <a:pt x="5942" y="10986"/>
                  </a:cubicBezTo>
                  <a:lnTo>
                    <a:pt x="5982" y="12847"/>
                  </a:lnTo>
                  <a:cubicBezTo>
                    <a:pt x="5982" y="13521"/>
                    <a:pt x="6021" y="14234"/>
                    <a:pt x="6061" y="14907"/>
                  </a:cubicBezTo>
                  <a:cubicBezTo>
                    <a:pt x="6061" y="15066"/>
                    <a:pt x="6061" y="15224"/>
                    <a:pt x="6101" y="15422"/>
                  </a:cubicBezTo>
                  <a:cubicBezTo>
                    <a:pt x="5362" y="15807"/>
                    <a:pt x="4520" y="16011"/>
                    <a:pt x="3679" y="16011"/>
                  </a:cubicBezTo>
                  <a:cubicBezTo>
                    <a:pt x="3482" y="16011"/>
                    <a:pt x="3286" y="15999"/>
                    <a:pt x="3090" y="15977"/>
                  </a:cubicBezTo>
                  <a:cubicBezTo>
                    <a:pt x="2654" y="15977"/>
                    <a:pt x="2219" y="15858"/>
                    <a:pt x="1902" y="15620"/>
                  </a:cubicBezTo>
                  <a:cubicBezTo>
                    <a:pt x="1823" y="15541"/>
                    <a:pt x="1783" y="15462"/>
                    <a:pt x="1743" y="15343"/>
                  </a:cubicBezTo>
                  <a:cubicBezTo>
                    <a:pt x="1743" y="14511"/>
                    <a:pt x="1704" y="13679"/>
                    <a:pt x="1704" y="12887"/>
                  </a:cubicBezTo>
                  <a:cubicBezTo>
                    <a:pt x="1664" y="10946"/>
                    <a:pt x="1664" y="9084"/>
                    <a:pt x="1585" y="7183"/>
                  </a:cubicBezTo>
                  <a:cubicBezTo>
                    <a:pt x="1585" y="6747"/>
                    <a:pt x="1506" y="6311"/>
                    <a:pt x="1466" y="5836"/>
                  </a:cubicBezTo>
                  <a:cubicBezTo>
                    <a:pt x="1902" y="5796"/>
                    <a:pt x="2298" y="5757"/>
                    <a:pt x="2734" y="5717"/>
                  </a:cubicBezTo>
                  <a:lnTo>
                    <a:pt x="3565" y="5638"/>
                  </a:lnTo>
                  <a:cubicBezTo>
                    <a:pt x="4199" y="5598"/>
                    <a:pt x="4873" y="5559"/>
                    <a:pt x="5546" y="5480"/>
                  </a:cubicBezTo>
                  <a:close/>
                  <a:moveTo>
                    <a:pt x="3746" y="0"/>
                  </a:moveTo>
                  <a:cubicBezTo>
                    <a:pt x="3712" y="0"/>
                    <a:pt x="3678" y="5"/>
                    <a:pt x="3645" y="13"/>
                  </a:cubicBezTo>
                  <a:cubicBezTo>
                    <a:pt x="3090" y="53"/>
                    <a:pt x="2536" y="132"/>
                    <a:pt x="2021" y="211"/>
                  </a:cubicBezTo>
                  <a:cubicBezTo>
                    <a:pt x="1941" y="211"/>
                    <a:pt x="1862" y="290"/>
                    <a:pt x="1823" y="370"/>
                  </a:cubicBezTo>
                  <a:cubicBezTo>
                    <a:pt x="1704" y="884"/>
                    <a:pt x="1585" y="1399"/>
                    <a:pt x="1545" y="1954"/>
                  </a:cubicBezTo>
                  <a:cubicBezTo>
                    <a:pt x="1466" y="2469"/>
                    <a:pt x="1387" y="3142"/>
                    <a:pt x="1308" y="3776"/>
                  </a:cubicBezTo>
                  <a:lnTo>
                    <a:pt x="317" y="3855"/>
                  </a:lnTo>
                  <a:cubicBezTo>
                    <a:pt x="119" y="3855"/>
                    <a:pt x="0" y="3974"/>
                    <a:pt x="0" y="4172"/>
                  </a:cubicBezTo>
                  <a:cubicBezTo>
                    <a:pt x="40" y="4687"/>
                    <a:pt x="80" y="5123"/>
                    <a:pt x="159" y="5559"/>
                  </a:cubicBezTo>
                  <a:cubicBezTo>
                    <a:pt x="198" y="5876"/>
                    <a:pt x="357" y="5994"/>
                    <a:pt x="634" y="5994"/>
                  </a:cubicBezTo>
                  <a:cubicBezTo>
                    <a:pt x="793" y="5994"/>
                    <a:pt x="951" y="5955"/>
                    <a:pt x="1149" y="5915"/>
                  </a:cubicBezTo>
                  <a:cubicBezTo>
                    <a:pt x="1149" y="6232"/>
                    <a:pt x="1189" y="6470"/>
                    <a:pt x="1189" y="6747"/>
                  </a:cubicBezTo>
                  <a:cubicBezTo>
                    <a:pt x="1228" y="9480"/>
                    <a:pt x="1308" y="12174"/>
                    <a:pt x="1347" y="14947"/>
                  </a:cubicBezTo>
                  <a:cubicBezTo>
                    <a:pt x="1308" y="15581"/>
                    <a:pt x="1743" y="16175"/>
                    <a:pt x="2417" y="16294"/>
                  </a:cubicBezTo>
                  <a:cubicBezTo>
                    <a:pt x="2840" y="16393"/>
                    <a:pt x="3269" y="16441"/>
                    <a:pt x="3695" y="16441"/>
                  </a:cubicBezTo>
                  <a:cubicBezTo>
                    <a:pt x="4465" y="16441"/>
                    <a:pt x="5228" y="16283"/>
                    <a:pt x="5942" y="15977"/>
                  </a:cubicBezTo>
                  <a:cubicBezTo>
                    <a:pt x="6140" y="15898"/>
                    <a:pt x="6299" y="15818"/>
                    <a:pt x="6259" y="15581"/>
                  </a:cubicBezTo>
                  <a:cubicBezTo>
                    <a:pt x="6259" y="15541"/>
                    <a:pt x="6299" y="15501"/>
                    <a:pt x="6299" y="15501"/>
                  </a:cubicBezTo>
                  <a:cubicBezTo>
                    <a:pt x="6497" y="15422"/>
                    <a:pt x="6497" y="15224"/>
                    <a:pt x="6497" y="15066"/>
                  </a:cubicBezTo>
                  <a:cubicBezTo>
                    <a:pt x="6497" y="14590"/>
                    <a:pt x="6457" y="14155"/>
                    <a:pt x="6457" y="13719"/>
                  </a:cubicBezTo>
                  <a:cubicBezTo>
                    <a:pt x="6457" y="11976"/>
                    <a:pt x="6457" y="10233"/>
                    <a:pt x="6378" y="8490"/>
                  </a:cubicBezTo>
                  <a:cubicBezTo>
                    <a:pt x="6378" y="7500"/>
                    <a:pt x="6299" y="6470"/>
                    <a:pt x="6259" y="5440"/>
                  </a:cubicBezTo>
                  <a:lnTo>
                    <a:pt x="6457" y="5400"/>
                  </a:lnTo>
                  <a:cubicBezTo>
                    <a:pt x="6893" y="5361"/>
                    <a:pt x="7012" y="5202"/>
                    <a:pt x="6853" y="4727"/>
                  </a:cubicBezTo>
                  <a:cubicBezTo>
                    <a:pt x="6774" y="4410"/>
                    <a:pt x="6616" y="4053"/>
                    <a:pt x="6457" y="3737"/>
                  </a:cubicBezTo>
                  <a:cubicBezTo>
                    <a:pt x="6418" y="3539"/>
                    <a:pt x="6220" y="3420"/>
                    <a:pt x="6061" y="3420"/>
                  </a:cubicBezTo>
                  <a:lnTo>
                    <a:pt x="5308" y="3420"/>
                  </a:lnTo>
                  <a:cubicBezTo>
                    <a:pt x="5150" y="3420"/>
                    <a:pt x="5071" y="3380"/>
                    <a:pt x="5031" y="3222"/>
                  </a:cubicBezTo>
                  <a:cubicBezTo>
                    <a:pt x="4675" y="2271"/>
                    <a:pt x="4318" y="1320"/>
                    <a:pt x="3962" y="370"/>
                  </a:cubicBezTo>
                  <a:cubicBezTo>
                    <a:pt x="3962" y="330"/>
                    <a:pt x="3962" y="290"/>
                    <a:pt x="3962" y="290"/>
                  </a:cubicBezTo>
                  <a:cubicBezTo>
                    <a:pt x="3993" y="70"/>
                    <a:pt x="3875" y="0"/>
                    <a:pt x="37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8"/>
            <p:cNvSpPr/>
            <p:nvPr/>
          </p:nvSpPr>
          <p:spPr>
            <a:xfrm>
              <a:off x="7000664" y="2049965"/>
              <a:ext cx="677325" cy="2130121"/>
            </a:xfrm>
            <a:custGeom>
              <a:rect b="b" l="l" r="r" t="t"/>
              <a:pathLst>
                <a:path extrusionOk="0" h="9224" w="2933">
                  <a:moveTo>
                    <a:pt x="1070" y="0"/>
                  </a:moveTo>
                  <a:cubicBezTo>
                    <a:pt x="833" y="0"/>
                    <a:pt x="635" y="79"/>
                    <a:pt x="437" y="198"/>
                  </a:cubicBezTo>
                  <a:cubicBezTo>
                    <a:pt x="159" y="436"/>
                    <a:pt x="1" y="792"/>
                    <a:pt x="1" y="1149"/>
                  </a:cubicBezTo>
                  <a:lnTo>
                    <a:pt x="1" y="4595"/>
                  </a:lnTo>
                  <a:cubicBezTo>
                    <a:pt x="41" y="5308"/>
                    <a:pt x="80" y="6496"/>
                    <a:pt x="159" y="7724"/>
                  </a:cubicBezTo>
                  <a:cubicBezTo>
                    <a:pt x="225" y="8702"/>
                    <a:pt x="665" y="9224"/>
                    <a:pt x="1459" y="9224"/>
                  </a:cubicBezTo>
                  <a:cubicBezTo>
                    <a:pt x="1630" y="9224"/>
                    <a:pt x="1817" y="9200"/>
                    <a:pt x="2021" y="9151"/>
                  </a:cubicBezTo>
                  <a:cubicBezTo>
                    <a:pt x="2298" y="9111"/>
                    <a:pt x="2536" y="8913"/>
                    <a:pt x="2576" y="8596"/>
                  </a:cubicBezTo>
                  <a:cubicBezTo>
                    <a:pt x="2813" y="7804"/>
                    <a:pt x="2932" y="7011"/>
                    <a:pt x="2932" y="6180"/>
                  </a:cubicBezTo>
                  <a:cubicBezTo>
                    <a:pt x="2932" y="5863"/>
                    <a:pt x="2932" y="5506"/>
                    <a:pt x="2932" y="5150"/>
                  </a:cubicBezTo>
                  <a:cubicBezTo>
                    <a:pt x="2893" y="3803"/>
                    <a:pt x="2695" y="2456"/>
                    <a:pt x="2576" y="1109"/>
                  </a:cubicBezTo>
                  <a:cubicBezTo>
                    <a:pt x="2576" y="594"/>
                    <a:pt x="2259" y="198"/>
                    <a:pt x="1784" y="79"/>
                  </a:cubicBezTo>
                  <a:cubicBezTo>
                    <a:pt x="1546" y="0"/>
                    <a:pt x="1308" y="0"/>
                    <a:pt x="10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8"/>
            <p:cNvSpPr/>
            <p:nvPr/>
          </p:nvSpPr>
          <p:spPr>
            <a:xfrm>
              <a:off x="6854482" y="1747905"/>
              <a:ext cx="91680" cy="128398"/>
            </a:xfrm>
            <a:custGeom>
              <a:rect b="b" l="l" r="r" t="t"/>
              <a:pathLst>
                <a:path extrusionOk="0" h="556" w="397">
                  <a:moveTo>
                    <a:pt x="159" y="1"/>
                  </a:moveTo>
                  <a:cubicBezTo>
                    <a:pt x="79" y="80"/>
                    <a:pt x="0" y="159"/>
                    <a:pt x="0" y="199"/>
                  </a:cubicBezTo>
                  <a:cubicBezTo>
                    <a:pt x="79" y="318"/>
                    <a:pt x="159" y="437"/>
                    <a:pt x="238" y="555"/>
                  </a:cubicBezTo>
                  <a:cubicBezTo>
                    <a:pt x="317" y="397"/>
                    <a:pt x="396" y="278"/>
                    <a:pt x="357" y="239"/>
                  </a:cubicBezTo>
                  <a:cubicBezTo>
                    <a:pt x="317" y="159"/>
                    <a:pt x="238" y="80"/>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8"/>
            <p:cNvSpPr/>
            <p:nvPr/>
          </p:nvSpPr>
          <p:spPr>
            <a:xfrm>
              <a:off x="6708070" y="1720655"/>
              <a:ext cx="100918" cy="146411"/>
            </a:xfrm>
            <a:custGeom>
              <a:rect b="b" l="l" r="r" t="t"/>
              <a:pathLst>
                <a:path extrusionOk="0" h="634" w="437">
                  <a:moveTo>
                    <a:pt x="159" y="0"/>
                  </a:moveTo>
                  <a:cubicBezTo>
                    <a:pt x="0" y="0"/>
                    <a:pt x="40" y="198"/>
                    <a:pt x="80" y="317"/>
                  </a:cubicBezTo>
                  <a:cubicBezTo>
                    <a:pt x="80" y="357"/>
                    <a:pt x="80" y="396"/>
                    <a:pt x="119" y="475"/>
                  </a:cubicBezTo>
                  <a:cubicBezTo>
                    <a:pt x="159" y="515"/>
                    <a:pt x="238" y="594"/>
                    <a:pt x="317" y="634"/>
                  </a:cubicBezTo>
                  <a:lnTo>
                    <a:pt x="436" y="436"/>
                  </a:lnTo>
                  <a:cubicBezTo>
                    <a:pt x="436" y="357"/>
                    <a:pt x="436" y="277"/>
                    <a:pt x="396" y="238"/>
                  </a:cubicBezTo>
                  <a:cubicBezTo>
                    <a:pt x="357" y="198"/>
                    <a:pt x="238" y="0"/>
                    <a:pt x="1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8"/>
            <p:cNvSpPr/>
            <p:nvPr/>
          </p:nvSpPr>
          <p:spPr>
            <a:xfrm>
              <a:off x="6570895" y="1711418"/>
              <a:ext cx="109924" cy="180820"/>
            </a:xfrm>
            <a:custGeom>
              <a:rect b="b" l="l" r="r" t="t"/>
              <a:pathLst>
                <a:path extrusionOk="0" h="783" w="476">
                  <a:moveTo>
                    <a:pt x="119" y="0"/>
                  </a:moveTo>
                  <a:cubicBezTo>
                    <a:pt x="0" y="238"/>
                    <a:pt x="0" y="515"/>
                    <a:pt x="119" y="753"/>
                  </a:cubicBezTo>
                  <a:cubicBezTo>
                    <a:pt x="159" y="773"/>
                    <a:pt x="198" y="783"/>
                    <a:pt x="238" y="783"/>
                  </a:cubicBezTo>
                  <a:cubicBezTo>
                    <a:pt x="277" y="783"/>
                    <a:pt x="317" y="773"/>
                    <a:pt x="357" y="753"/>
                  </a:cubicBezTo>
                  <a:cubicBezTo>
                    <a:pt x="476" y="595"/>
                    <a:pt x="317" y="119"/>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58"/>
          <p:cNvSpPr/>
          <p:nvPr/>
        </p:nvSpPr>
        <p:spPr>
          <a:xfrm>
            <a:off x="676426" y="4835471"/>
            <a:ext cx="255451" cy="246666"/>
          </a:xfrm>
          <a:custGeom>
            <a:rect b="b" l="l" r="r" t="t"/>
            <a:pathLst>
              <a:path extrusionOk="0" h="6542" w="6775">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8"/>
          <p:cNvSpPr/>
          <p:nvPr/>
        </p:nvSpPr>
        <p:spPr>
          <a:xfrm rot="4027620">
            <a:off x="1943" y="4227658"/>
            <a:ext cx="384367" cy="285091"/>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8"/>
          <p:cNvSpPr/>
          <p:nvPr/>
        </p:nvSpPr>
        <p:spPr>
          <a:xfrm>
            <a:off x="125601" y="4762225"/>
            <a:ext cx="156662" cy="189370"/>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8"/>
          <p:cNvSpPr/>
          <p:nvPr/>
        </p:nvSpPr>
        <p:spPr>
          <a:xfrm>
            <a:off x="315566" y="4200634"/>
            <a:ext cx="274422" cy="231981"/>
          </a:xfrm>
          <a:custGeom>
            <a:rect b="b" l="l" r="r" t="t"/>
            <a:pathLst>
              <a:path extrusionOk="0" h="61656" w="72936">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8"/>
          <p:cNvSpPr/>
          <p:nvPr/>
        </p:nvSpPr>
        <p:spPr>
          <a:xfrm>
            <a:off x="282272" y="4951590"/>
            <a:ext cx="139598" cy="147293"/>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8"/>
          <p:cNvSpPr txBox="1"/>
          <p:nvPr>
            <p:ph idx="9" type="title"/>
          </p:nvPr>
        </p:nvSpPr>
        <p:spPr>
          <a:xfrm>
            <a:off x="2477025" y="1017709"/>
            <a:ext cx="899400" cy="84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60" name="Google Shape;60;p58"/>
          <p:cNvSpPr txBox="1"/>
          <p:nvPr>
            <p:ph idx="13" type="title"/>
          </p:nvPr>
        </p:nvSpPr>
        <p:spPr>
          <a:xfrm>
            <a:off x="5767500" y="1017784"/>
            <a:ext cx="899400" cy="84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61" name="Google Shape;61;p58"/>
          <p:cNvSpPr txBox="1"/>
          <p:nvPr>
            <p:ph idx="14" type="title"/>
          </p:nvPr>
        </p:nvSpPr>
        <p:spPr>
          <a:xfrm>
            <a:off x="2477038" y="2830884"/>
            <a:ext cx="899400" cy="84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62" name="Google Shape;62;p58"/>
          <p:cNvSpPr txBox="1"/>
          <p:nvPr>
            <p:ph idx="15" type="title"/>
          </p:nvPr>
        </p:nvSpPr>
        <p:spPr>
          <a:xfrm>
            <a:off x="5767513" y="2830884"/>
            <a:ext cx="899400" cy="84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spTree>
      <p:nvGrpSpPr>
        <p:cNvPr id="337" name="Shape 337"/>
        <p:cNvGrpSpPr/>
        <p:nvPr/>
      </p:nvGrpSpPr>
      <p:grpSpPr>
        <a:xfrm>
          <a:off x="0" y="0"/>
          <a:ext cx="0" cy="0"/>
          <a:chOff x="0" y="0"/>
          <a:chExt cx="0" cy="0"/>
        </a:xfrm>
      </p:grpSpPr>
      <p:sp>
        <p:nvSpPr>
          <p:cNvPr id="338" name="Google Shape;338;p82"/>
          <p:cNvSpPr txBox="1"/>
          <p:nvPr>
            <p:ph type="title"/>
          </p:nvPr>
        </p:nvSpPr>
        <p:spPr>
          <a:xfrm>
            <a:off x="713225" y="791525"/>
            <a:ext cx="3096300" cy="96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5200"/>
            </a:lvl1pPr>
            <a:lvl2pPr lvl="1" algn="l">
              <a:lnSpc>
                <a:spcPct val="100000"/>
              </a:lnSpc>
              <a:spcBef>
                <a:spcPts val="0"/>
              </a:spcBef>
              <a:spcAft>
                <a:spcPts val="0"/>
              </a:spcAft>
              <a:buSzPts val="2800"/>
              <a:buNone/>
              <a:defRPr sz="5200"/>
            </a:lvl2pPr>
            <a:lvl3pPr lvl="2" algn="l">
              <a:lnSpc>
                <a:spcPct val="100000"/>
              </a:lnSpc>
              <a:spcBef>
                <a:spcPts val="0"/>
              </a:spcBef>
              <a:spcAft>
                <a:spcPts val="0"/>
              </a:spcAft>
              <a:buSzPts val="2800"/>
              <a:buNone/>
              <a:defRPr sz="5200"/>
            </a:lvl3pPr>
            <a:lvl4pPr lvl="3" algn="l">
              <a:lnSpc>
                <a:spcPct val="100000"/>
              </a:lnSpc>
              <a:spcBef>
                <a:spcPts val="0"/>
              </a:spcBef>
              <a:spcAft>
                <a:spcPts val="0"/>
              </a:spcAft>
              <a:buSzPts val="2800"/>
              <a:buNone/>
              <a:defRPr sz="5200"/>
            </a:lvl4pPr>
            <a:lvl5pPr lvl="4" algn="l">
              <a:lnSpc>
                <a:spcPct val="100000"/>
              </a:lnSpc>
              <a:spcBef>
                <a:spcPts val="0"/>
              </a:spcBef>
              <a:spcAft>
                <a:spcPts val="0"/>
              </a:spcAft>
              <a:buSzPts val="2800"/>
              <a:buNone/>
              <a:defRPr sz="5200"/>
            </a:lvl5pPr>
            <a:lvl6pPr lvl="5" algn="l">
              <a:lnSpc>
                <a:spcPct val="100000"/>
              </a:lnSpc>
              <a:spcBef>
                <a:spcPts val="0"/>
              </a:spcBef>
              <a:spcAft>
                <a:spcPts val="0"/>
              </a:spcAft>
              <a:buSzPts val="2800"/>
              <a:buNone/>
              <a:defRPr sz="5200"/>
            </a:lvl6pPr>
            <a:lvl7pPr lvl="6" algn="l">
              <a:lnSpc>
                <a:spcPct val="100000"/>
              </a:lnSpc>
              <a:spcBef>
                <a:spcPts val="0"/>
              </a:spcBef>
              <a:spcAft>
                <a:spcPts val="0"/>
              </a:spcAft>
              <a:buSzPts val="2800"/>
              <a:buNone/>
              <a:defRPr sz="5200"/>
            </a:lvl7pPr>
            <a:lvl8pPr lvl="7" algn="l">
              <a:lnSpc>
                <a:spcPct val="100000"/>
              </a:lnSpc>
              <a:spcBef>
                <a:spcPts val="0"/>
              </a:spcBef>
              <a:spcAft>
                <a:spcPts val="0"/>
              </a:spcAft>
              <a:buSzPts val="2800"/>
              <a:buNone/>
              <a:defRPr sz="5200"/>
            </a:lvl8pPr>
            <a:lvl9pPr lvl="8" algn="l">
              <a:lnSpc>
                <a:spcPct val="100000"/>
              </a:lnSpc>
              <a:spcBef>
                <a:spcPts val="0"/>
              </a:spcBef>
              <a:spcAft>
                <a:spcPts val="0"/>
              </a:spcAft>
              <a:buSzPts val="2800"/>
              <a:buNone/>
              <a:defRPr sz="5200"/>
            </a:lvl9pPr>
          </a:lstStyle>
          <a:p/>
        </p:txBody>
      </p:sp>
      <p:sp>
        <p:nvSpPr>
          <p:cNvPr id="339" name="Google Shape;339;p82"/>
          <p:cNvSpPr txBox="1"/>
          <p:nvPr>
            <p:ph idx="1" type="subTitle"/>
          </p:nvPr>
        </p:nvSpPr>
        <p:spPr>
          <a:xfrm>
            <a:off x="4244600" y="2096150"/>
            <a:ext cx="3636300" cy="146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340" name="Google Shape;340;p82"/>
          <p:cNvSpPr/>
          <p:nvPr/>
        </p:nvSpPr>
        <p:spPr>
          <a:xfrm>
            <a:off x="246696" y="4561375"/>
            <a:ext cx="542721" cy="413452"/>
          </a:xfrm>
          <a:custGeom>
            <a:rect b="b" l="l" r="r" t="t"/>
            <a:pathLst>
              <a:path extrusionOk="0" h="9931" w="13036">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82"/>
          <p:cNvSpPr/>
          <p:nvPr/>
        </p:nvSpPr>
        <p:spPr>
          <a:xfrm>
            <a:off x="616515" y="4741864"/>
            <a:ext cx="417283" cy="266365"/>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82"/>
          <p:cNvSpPr/>
          <p:nvPr/>
        </p:nvSpPr>
        <p:spPr>
          <a:xfrm rot="5400000">
            <a:off x="73745" y="4531915"/>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82"/>
          <p:cNvSpPr/>
          <p:nvPr/>
        </p:nvSpPr>
        <p:spPr>
          <a:xfrm rot="5400000">
            <a:off x="114678" y="4382982"/>
            <a:ext cx="93400" cy="8616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82"/>
          <p:cNvSpPr/>
          <p:nvPr/>
        </p:nvSpPr>
        <p:spPr>
          <a:xfrm rot="5400000">
            <a:off x="73037" y="4027401"/>
            <a:ext cx="244847" cy="242424"/>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5" name="Google Shape;345;p82"/>
          <p:cNvGrpSpPr/>
          <p:nvPr/>
        </p:nvGrpSpPr>
        <p:grpSpPr>
          <a:xfrm>
            <a:off x="334116" y="4364676"/>
            <a:ext cx="158099" cy="163113"/>
            <a:chOff x="6109266" y="2958701"/>
            <a:chExt cx="158099" cy="163113"/>
          </a:xfrm>
        </p:grpSpPr>
        <p:sp>
          <p:nvSpPr>
            <p:cNvPr id="346" name="Google Shape;346;p82"/>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82"/>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82"/>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9" name="Google Shape;349;p82"/>
          <p:cNvSpPr/>
          <p:nvPr/>
        </p:nvSpPr>
        <p:spPr>
          <a:xfrm>
            <a:off x="74238" y="4813195"/>
            <a:ext cx="312281" cy="302089"/>
          </a:xfrm>
          <a:custGeom>
            <a:rect b="b" l="l" r="r" t="t"/>
            <a:pathLst>
              <a:path extrusionOk="0" h="72705" w="75158">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82"/>
          <p:cNvSpPr/>
          <p:nvPr/>
        </p:nvSpPr>
        <p:spPr>
          <a:xfrm>
            <a:off x="7822368" y="276811"/>
            <a:ext cx="557395" cy="413441"/>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82"/>
          <p:cNvSpPr/>
          <p:nvPr/>
        </p:nvSpPr>
        <p:spPr>
          <a:xfrm>
            <a:off x="8577384" y="434941"/>
            <a:ext cx="172983" cy="209098"/>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2" name="Google Shape;352;p82"/>
          <p:cNvGrpSpPr/>
          <p:nvPr/>
        </p:nvGrpSpPr>
        <p:grpSpPr>
          <a:xfrm>
            <a:off x="8304378" y="144644"/>
            <a:ext cx="252793" cy="279648"/>
            <a:chOff x="5414907" y="2017485"/>
            <a:chExt cx="220337" cy="243702"/>
          </a:xfrm>
        </p:grpSpPr>
        <p:sp>
          <p:nvSpPr>
            <p:cNvPr id="353" name="Google Shape;353;p82"/>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82"/>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82"/>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6" name="Google Shape;356;p82"/>
          <p:cNvSpPr/>
          <p:nvPr/>
        </p:nvSpPr>
        <p:spPr>
          <a:xfrm rot="-8999654">
            <a:off x="8818141" y="474913"/>
            <a:ext cx="250465" cy="338146"/>
          </a:xfrm>
          <a:custGeom>
            <a:rect b="b" l="l" r="r" t="t"/>
            <a:pathLst>
              <a:path extrusionOk="0" h="81397" w="60291">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82"/>
          <p:cNvSpPr/>
          <p:nvPr/>
        </p:nvSpPr>
        <p:spPr>
          <a:xfrm>
            <a:off x="8558063" y="84381"/>
            <a:ext cx="303049" cy="256181"/>
          </a:xfrm>
          <a:custGeom>
            <a:rect b="b" l="l" r="r" t="t"/>
            <a:pathLst>
              <a:path extrusionOk="0" h="61656" w="72936">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82"/>
          <p:cNvSpPr txBox="1"/>
          <p:nvPr/>
        </p:nvSpPr>
        <p:spPr>
          <a:xfrm>
            <a:off x="4244450" y="3554600"/>
            <a:ext cx="3636600" cy="67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Montserrat"/>
                <a:ea typeface="Montserrat"/>
                <a:cs typeface="Montserrat"/>
                <a:sym typeface="Montserrat"/>
              </a:rPr>
              <a:t>CREDITS</a:t>
            </a:r>
            <a:r>
              <a:rPr b="0" i="0" lang="en" sz="1100" u="none" cap="none" strike="noStrike">
                <a:solidFill>
                  <a:schemeClr val="dk1"/>
                </a:solidFill>
                <a:latin typeface="Montserrat"/>
                <a:ea typeface="Montserrat"/>
                <a:cs typeface="Montserrat"/>
                <a:sym typeface="Montserrat"/>
              </a:rPr>
              <a:t>: This presentation template was created by </a:t>
            </a:r>
            <a:r>
              <a:rPr b="1" i="0" lang="en" sz="1100" u="none" cap="none" strike="noStrike">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b="1" i="0" lang="en" sz="1100" u="none" cap="none" strike="noStrike">
                <a:solidFill>
                  <a:schemeClr val="dk1"/>
                </a:solidFill>
                <a:latin typeface="Montserrat"/>
                <a:ea typeface="Montserrat"/>
                <a:cs typeface="Montserrat"/>
                <a:sym typeface="Montserrat"/>
              </a:rPr>
              <a:t>,</a:t>
            </a:r>
            <a:r>
              <a:rPr b="0" i="0" lang="en" sz="1100" u="none" cap="none" strike="noStrike">
                <a:solidFill>
                  <a:schemeClr val="dk1"/>
                </a:solidFill>
                <a:latin typeface="Montserrat"/>
                <a:ea typeface="Montserrat"/>
                <a:cs typeface="Montserrat"/>
                <a:sym typeface="Montserrat"/>
              </a:rPr>
              <a:t> including icons by </a:t>
            </a:r>
            <a:r>
              <a:rPr b="1" i="0" lang="en" sz="1100" u="none" cap="none" strike="noStrike">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b="0" i="0" lang="en" sz="1100" u="none" cap="none" strike="noStrike">
                <a:solidFill>
                  <a:schemeClr val="dk1"/>
                </a:solidFill>
                <a:latin typeface="Montserrat"/>
                <a:ea typeface="Montserrat"/>
                <a:cs typeface="Montserrat"/>
                <a:sym typeface="Montserrat"/>
              </a:rPr>
              <a:t> and infographics &amp; images by </a:t>
            </a:r>
            <a:r>
              <a:rPr b="1" i="0" lang="en" sz="1100" u="none" cap="none" strike="noStrike">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r>
              <a:rPr b="0" i="0" lang="en" sz="1100" u="none" cap="none" strike="noStrike">
                <a:solidFill>
                  <a:schemeClr val="dk1"/>
                </a:solidFill>
                <a:latin typeface="Montserrat"/>
                <a:ea typeface="Montserrat"/>
                <a:cs typeface="Montserrat"/>
                <a:sym typeface="Montserrat"/>
              </a:rPr>
              <a:t>.</a:t>
            </a:r>
            <a:endParaRPr b="0" i="0" sz="1100" u="none" cap="none" strike="noStrike">
              <a:solidFill>
                <a:schemeClr val="dk1"/>
              </a:solidFill>
              <a:latin typeface="Montserrat"/>
              <a:ea typeface="Montserrat"/>
              <a:cs typeface="Montserrat"/>
              <a:sym typeface="Montserra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8_1">
    <p:spTree>
      <p:nvGrpSpPr>
        <p:cNvPr id="359" name="Shape 359"/>
        <p:cNvGrpSpPr/>
        <p:nvPr/>
      </p:nvGrpSpPr>
      <p:grpSpPr>
        <a:xfrm>
          <a:off x="0" y="0"/>
          <a:ext cx="0" cy="0"/>
          <a:chOff x="0" y="0"/>
          <a:chExt cx="0" cy="0"/>
        </a:xfrm>
      </p:grpSpPr>
      <p:sp>
        <p:nvSpPr>
          <p:cNvPr id="360" name="Google Shape;360;p83"/>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361" name="Shape 361"/>
        <p:cNvGrpSpPr/>
        <p:nvPr/>
      </p:nvGrpSpPr>
      <p:grpSpPr>
        <a:xfrm>
          <a:off x="0" y="0"/>
          <a:ext cx="0" cy="0"/>
          <a:chOff x="0" y="0"/>
          <a:chExt cx="0" cy="0"/>
        </a:xfrm>
      </p:grpSpPr>
      <p:sp>
        <p:nvSpPr>
          <p:cNvPr id="362" name="Google Shape;362;p84"/>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363" name="Google Shape;363;p84"/>
          <p:cNvSpPr txBox="1"/>
          <p:nvPr>
            <p:ph idx="1" type="subTitle"/>
          </p:nvPr>
        </p:nvSpPr>
        <p:spPr>
          <a:xfrm>
            <a:off x="713225" y="1088125"/>
            <a:ext cx="3750000" cy="3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64" name="Google Shape;364;p84"/>
          <p:cNvSpPr txBox="1"/>
          <p:nvPr>
            <p:ph idx="2" type="subTitle"/>
          </p:nvPr>
        </p:nvSpPr>
        <p:spPr>
          <a:xfrm>
            <a:off x="4680775" y="1088125"/>
            <a:ext cx="3750000" cy="3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65" name="Google Shape;365;p84"/>
          <p:cNvSpPr/>
          <p:nvPr/>
        </p:nvSpPr>
        <p:spPr>
          <a:xfrm>
            <a:off x="77725" y="119731"/>
            <a:ext cx="622567" cy="474305"/>
          </a:xfrm>
          <a:custGeom>
            <a:rect b="b" l="l" r="r" t="t"/>
            <a:pathLst>
              <a:path extrusionOk="0" h="9931" w="13036">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84"/>
          <p:cNvSpPr/>
          <p:nvPr/>
        </p:nvSpPr>
        <p:spPr>
          <a:xfrm rot="1709227">
            <a:off x="-65513" y="610120"/>
            <a:ext cx="561340" cy="416368"/>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84"/>
          <p:cNvSpPr/>
          <p:nvPr/>
        </p:nvSpPr>
        <p:spPr>
          <a:xfrm>
            <a:off x="484380" y="551349"/>
            <a:ext cx="144751" cy="174973"/>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84"/>
          <p:cNvSpPr/>
          <p:nvPr/>
        </p:nvSpPr>
        <p:spPr>
          <a:xfrm>
            <a:off x="339630" y="701142"/>
            <a:ext cx="144751" cy="174973"/>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84"/>
          <p:cNvSpPr/>
          <p:nvPr/>
        </p:nvSpPr>
        <p:spPr>
          <a:xfrm>
            <a:off x="792834" y="86949"/>
            <a:ext cx="276072" cy="260081"/>
          </a:xfrm>
          <a:custGeom>
            <a:rect b="b" l="l" r="r" t="t"/>
            <a:pathLst>
              <a:path extrusionOk="0" h="7465" w="7924">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0" name="Shape 370"/>
        <p:cNvGrpSpPr/>
        <p:nvPr/>
      </p:nvGrpSpPr>
      <p:grpSpPr>
        <a:xfrm>
          <a:off x="0" y="0"/>
          <a:ext cx="0" cy="0"/>
          <a:chOff x="0" y="0"/>
          <a:chExt cx="0" cy="0"/>
        </a:xfrm>
      </p:grpSpPr>
      <p:sp>
        <p:nvSpPr>
          <p:cNvPr id="371" name="Google Shape;371;p55"/>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2" name="Google Shape;372;p55"/>
          <p:cNvSpPr txBox="1"/>
          <p:nvPr>
            <p:ph idx="1" type="body"/>
          </p:nvPr>
        </p:nvSpPr>
        <p:spPr>
          <a:xfrm>
            <a:off x="713225" y="1017700"/>
            <a:ext cx="7717500" cy="35169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Font typeface="Livvic"/>
              <a:buAutoNum type="arabicPeriod"/>
              <a:defRPr sz="1200"/>
            </a:lvl1pPr>
            <a:lvl2pPr indent="-304800" lvl="1" marL="914400" algn="l">
              <a:lnSpc>
                <a:spcPct val="100000"/>
              </a:lnSpc>
              <a:spcBef>
                <a:spcPts val="0"/>
              </a:spcBef>
              <a:spcAft>
                <a:spcPts val="0"/>
              </a:spcAft>
              <a:buClr>
                <a:srgbClr val="434343"/>
              </a:buClr>
              <a:buSzPts val="1200"/>
              <a:buFont typeface="Roboto Condensed Light"/>
              <a:buAutoNum type="alphaLcPeriod"/>
              <a:defRPr/>
            </a:lvl2pPr>
            <a:lvl3pPr indent="-304800" lvl="2" marL="1371600" algn="l">
              <a:lnSpc>
                <a:spcPct val="100000"/>
              </a:lnSpc>
              <a:spcBef>
                <a:spcPts val="0"/>
              </a:spcBef>
              <a:spcAft>
                <a:spcPts val="0"/>
              </a:spcAft>
              <a:buClr>
                <a:srgbClr val="434343"/>
              </a:buClr>
              <a:buSzPts val="1200"/>
              <a:buFont typeface="Roboto Condensed Light"/>
              <a:buAutoNum type="romanLcPeriod"/>
              <a:defRPr/>
            </a:lvl3pPr>
            <a:lvl4pPr indent="-304800" lvl="3" marL="1828800" algn="l">
              <a:lnSpc>
                <a:spcPct val="100000"/>
              </a:lnSpc>
              <a:spcBef>
                <a:spcPts val="0"/>
              </a:spcBef>
              <a:spcAft>
                <a:spcPts val="0"/>
              </a:spcAft>
              <a:buClr>
                <a:srgbClr val="434343"/>
              </a:buClr>
              <a:buSzPts val="1200"/>
              <a:buFont typeface="Roboto Condensed Light"/>
              <a:buAutoNum type="arabicPeriod"/>
              <a:defRPr/>
            </a:lvl4pPr>
            <a:lvl5pPr indent="-304800" lvl="4" marL="2286000" algn="l">
              <a:lnSpc>
                <a:spcPct val="100000"/>
              </a:lnSpc>
              <a:spcBef>
                <a:spcPts val="0"/>
              </a:spcBef>
              <a:spcAft>
                <a:spcPts val="0"/>
              </a:spcAft>
              <a:buClr>
                <a:srgbClr val="434343"/>
              </a:buClr>
              <a:buSzPts val="1200"/>
              <a:buFont typeface="Roboto Condensed Light"/>
              <a:buAutoNum type="alphaLcPeriod"/>
              <a:defRPr/>
            </a:lvl5pPr>
            <a:lvl6pPr indent="-304800" lvl="5" marL="2743200" algn="l">
              <a:lnSpc>
                <a:spcPct val="100000"/>
              </a:lnSpc>
              <a:spcBef>
                <a:spcPts val="0"/>
              </a:spcBef>
              <a:spcAft>
                <a:spcPts val="0"/>
              </a:spcAft>
              <a:buClr>
                <a:srgbClr val="434343"/>
              </a:buClr>
              <a:buSzPts val="1200"/>
              <a:buFont typeface="Roboto Condensed Light"/>
              <a:buAutoNum type="romanLcPeriod"/>
              <a:defRPr/>
            </a:lvl6pPr>
            <a:lvl7pPr indent="-304800" lvl="6" marL="3200400" algn="l">
              <a:lnSpc>
                <a:spcPct val="100000"/>
              </a:lnSpc>
              <a:spcBef>
                <a:spcPts val="0"/>
              </a:spcBef>
              <a:spcAft>
                <a:spcPts val="0"/>
              </a:spcAft>
              <a:buClr>
                <a:srgbClr val="434343"/>
              </a:buClr>
              <a:buSzPts val="1200"/>
              <a:buFont typeface="Roboto Condensed Light"/>
              <a:buAutoNum type="arabicPeriod"/>
              <a:defRPr/>
            </a:lvl7pPr>
            <a:lvl8pPr indent="-304800" lvl="7" marL="3657600" algn="l">
              <a:lnSpc>
                <a:spcPct val="100000"/>
              </a:lnSpc>
              <a:spcBef>
                <a:spcPts val="0"/>
              </a:spcBef>
              <a:spcAft>
                <a:spcPts val="0"/>
              </a:spcAft>
              <a:buClr>
                <a:srgbClr val="434343"/>
              </a:buClr>
              <a:buSzPts val="1200"/>
              <a:buFont typeface="Roboto Condensed Light"/>
              <a:buAutoNum type="alphaLcPeriod"/>
              <a:defRPr/>
            </a:lvl8pPr>
            <a:lvl9pPr indent="-304800" lvl="8" marL="4114800" algn="l">
              <a:lnSpc>
                <a:spcPct val="100000"/>
              </a:lnSpc>
              <a:spcBef>
                <a:spcPts val="0"/>
              </a:spcBef>
              <a:spcAft>
                <a:spcPts val="0"/>
              </a:spcAft>
              <a:buClr>
                <a:srgbClr val="434343"/>
              </a:buClr>
              <a:buSzPts val="1200"/>
              <a:buFont typeface="Roboto Condensed Light"/>
              <a:buAutoNum type="romanLcPeriod"/>
              <a:defRPr/>
            </a:lvl9pPr>
          </a:lstStyle>
          <a:p/>
        </p:txBody>
      </p:sp>
      <p:grpSp>
        <p:nvGrpSpPr>
          <p:cNvPr id="373" name="Google Shape;373;p55"/>
          <p:cNvGrpSpPr/>
          <p:nvPr/>
        </p:nvGrpSpPr>
        <p:grpSpPr>
          <a:xfrm flipH="1">
            <a:off x="120366" y="696912"/>
            <a:ext cx="160771" cy="165886"/>
            <a:chOff x="6109266" y="2958701"/>
            <a:chExt cx="158099" cy="163113"/>
          </a:xfrm>
        </p:grpSpPr>
        <p:sp>
          <p:nvSpPr>
            <p:cNvPr id="374" name="Google Shape;374;p55"/>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5"/>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5"/>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 name="Google Shape;377;p55"/>
          <p:cNvGrpSpPr/>
          <p:nvPr/>
        </p:nvGrpSpPr>
        <p:grpSpPr>
          <a:xfrm flipH="1" rot="4861642">
            <a:off x="312870" y="-14222"/>
            <a:ext cx="259779" cy="352017"/>
            <a:chOff x="3989427" y="3265633"/>
            <a:chExt cx="411747" cy="557942"/>
          </a:xfrm>
        </p:grpSpPr>
        <p:sp>
          <p:nvSpPr>
            <p:cNvPr id="378" name="Google Shape;378;p55"/>
            <p:cNvSpPr/>
            <p:nvPr/>
          </p:nvSpPr>
          <p:spPr>
            <a:xfrm>
              <a:off x="4027184" y="3301913"/>
              <a:ext cx="327304" cy="491996"/>
            </a:xfrm>
            <a:custGeom>
              <a:rect b="b" l="l" r="r" t="t"/>
              <a:pathLst>
                <a:path extrusionOk="0" h="7662" w="5097">
                  <a:moveTo>
                    <a:pt x="674" y="0"/>
                  </a:moveTo>
                  <a:cubicBezTo>
                    <a:pt x="476" y="1070"/>
                    <a:pt x="238" y="2100"/>
                    <a:pt x="1" y="3130"/>
                  </a:cubicBezTo>
                  <a:lnTo>
                    <a:pt x="1110" y="2575"/>
                  </a:lnTo>
                  <a:lnTo>
                    <a:pt x="1150" y="2575"/>
                  </a:lnTo>
                  <a:cubicBezTo>
                    <a:pt x="1178" y="2547"/>
                    <a:pt x="1216" y="2534"/>
                    <a:pt x="1255" y="2534"/>
                  </a:cubicBezTo>
                  <a:cubicBezTo>
                    <a:pt x="1326" y="2534"/>
                    <a:pt x="1401" y="2578"/>
                    <a:pt x="1427" y="2654"/>
                  </a:cubicBezTo>
                  <a:cubicBezTo>
                    <a:pt x="1902" y="3566"/>
                    <a:pt x="2378" y="4477"/>
                    <a:pt x="2892" y="5348"/>
                  </a:cubicBezTo>
                  <a:cubicBezTo>
                    <a:pt x="3209" y="5982"/>
                    <a:pt x="3645" y="7408"/>
                    <a:pt x="4319" y="7606"/>
                  </a:cubicBezTo>
                  <a:cubicBezTo>
                    <a:pt x="4433" y="7644"/>
                    <a:pt x="4528" y="7661"/>
                    <a:pt x="4606" y="7661"/>
                  </a:cubicBezTo>
                  <a:cubicBezTo>
                    <a:pt x="5097" y="7661"/>
                    <a:pt x="4931" y="6986"/>
                    <a:pt x="4794" y="6576"/>
                  </a:cubicBezTo>
                  <a:cubicBezTo>
                    <a:pt x="4556" y="6061"/>
                    <a:pt x="4279" y="5546"/>
                    <a:pt x="4002" y="5071"/>
                  </a:cubicBezTo>
                  <a:lnTo>
                    <a:pt x="2655" y="2536"/>
                  </a:lnTo>
                  <a:cubicBezTo>
                    <a:pt x="2417" y="2536"/>
                    <a:pt x="2219" y="2258"/>
                    <a:pt x="2457" y="2139"/>
                  </a:cubicBezTo>
                  <a:lnTo>
                    <a:pt x="3407" y="1664"/>
                  </a:lnTo>
                  <a:cubicBezTo>
                    <a:pt x="2576" y="991"/>
                    <a:pt x="1664" y="476"/>
                    <a:pt x="6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5"/>
            <p:cNvSpPr/>
            <p:nvPr/>
          </p:nvSpPr>
          <p:spPr>
            <a:xfrm>
              <a:off x="3989427" y="3265633"/>
              <a:ext cx="411747" cy="557942"/>
            </a:xfrm>
            <a:custGeom>
              <a:rect b="b" l="l" r="r" t="t"/>
              <a:pathLst>
                <a:path extrusionOk="0" h="8689" w="6412">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0" name="Google Shape;380;p55"/>
          <p:cNvSpPr/>
          <p:nvPr/>
        </p:nvSpPr>
        <p:spPr>
          <a:xfrm>
            <a:off x="70041" y="192690"/>
            <a:ext cx="261046" cy="345138"/>
          </a:xfrm>
          <a:custGeom>
            <a:rect b="b" l="l" r="r" t="t"/>
            <a:pathLst>
              <a:path extrusionOk="0" h="14668" w="11093">
                <a:moveTo>
                  <a:pt x="8279" y="0"/>
                </a:moveTo>
                <a:cubicBezTo>
                  <a:pt x="8213" y="0"/>
                  <a:pt x="8145" y="18"/>
                  <a:pt x="8082" y="56"/>
                </a:cubicBezTo>
                <a:cubicBezTo>
                  <a:pt x="7527" y="294"/>
                  <a:pt x="6933" y="532"/>
                  <a:pt x="6378" y="730"/>
                </a:cubicBezTo>
                <a:lnTo>
                  <a:pt x="991" y="2869"/>
                </a:lnTo>
                <a:cubicBezTo>
                  <a:pt x="793" y="2948"/>
                  <a:pt x="595" y="2988"/>
                  <a:pt x="397" y="3027"/>
                </a:cubicBezTo>
                <a:cubicBezTo>
                  <a:pt x="80" y="3067"/>
                  <a:pt x="1" y="3186"/>
                  <a:pt x="120" y="3463"/>
                </a:cubicBezTo>
                <a:cubicBezTo>
                  <a:pt x="397" y="4136"/>
                  <a:pt x="714" y="4810"/>
                  <a:pt x="991" y="5483"/>
                </a:cubicBezTo>
                <a:cubicBezTo>
                  <a:pt x="1744" y="7503"/>
                  <a:pt x="2536" y="9524"/>
                  <a:pt x="3288" y="11584"/>
                </a:cubicBezTo>
                <a:lnTo>
                  <a:pt x="3051" y="11623"/>
                </a:lnTo>
                <a:cubicBezTo>
                  <a:pt x="2338" y="11782"/>
                  <a:pt x="1704" y="12138"/>
                  <a:pt x="1189" y="12613"/>
                </a:cubicBezTo>
                <a:cubicBezTo>
                  <a:pt x="714" y="13010"/>
                  <a:pt x="714" y="13762"/>
                  <a:pt x="1189" y="14158"/>
                </a:cubicBezTo>
                <a:cubicBezTo>
                  <a:pt x="1508" y="14477"/>
                  <a:pt x="1930" y="14668"/>
                  <a:pt x="2392" y="14668"/>
                </a:cubicBezTo>
                <a:cubicBezTo>
                  <a:pt x="2504" y="14668"/>
                  <a:pt x="2618" y="14657"/>
                  <a:pt x="2734" y="14634"/>
                </a:cubicBezTo>
                <a:cubicBezTo>
                  <a:pt x="3764" y="14356"/>
                  <a:pt x="4715" y="13881"/>
                  <a:pt x="5546" y="13208"/>
                </a:cubicBezTo>
                <a:cubicBezTo>
                  <a:pt x="5982" y="12891"/>
                  <a:pt x="5982" y="12653"/>
                  <a:pt x="5705" y="12217"/>
                </a:cubicBezTo>
                <a:cubicBezTo>
                  <a:pt x="5428" y="11742"/>
                  <a:pt x="5150" y="11306"/>
                  <a:pt x="4913" y="10831"/>
                </a:cubicBezTo>
                <a:cubicBezTo>
                  <a:pt x="4239" y="9484"/>
                  <a:pt x="3526" y="8098"/>
                  <a:pt x="2853" y="6711"/>
                </a:cubicBezTo>
                <a:cubicBezTo>
                  <a:pt x="2813" y="6592"/>
                  <a:pt x="2734" y="6513"/>
                  <a:pt x="2694" y="6355"/>
                </a:cubicBezTo>
                <a:cubicBezTo>
                  <a:pt x="4437" y="5523"/>
                  <a:pt x="6141" y="4691"/>
                  <a:pt x="7923" y="4018"/>
                </a:cubicBezTo>
                <a:lnTo>
                  <a:pt x="9151" y="7860"/>
                </a:lnTo>
                <a:lnTo>
                  <a:pt x="9072" y="7900"/>
                </a:lnTo>
                <a:cubicBezTo>
                  <a:pt x="8042" y="8137"/>
                  <a:pt x="7210" y="8890"/>
                  <a:pt x="6814" y="9880"/>
                </a:cubicBezTo>
                <a:cubicBezTo>
                  <a:pt x="6695" y="10118"/>
                  <a:pt x="6695" y="10435"/>
                  <a:pt x="6814" y="10672"/>
                </a:cubicBezTo>
                <a:cubicBezTo>
                  <a:pt x="6956" y="11041"/>
                  <a:pt x="7301" y="11248"/>
                  <a:pt x="7660" y="11248"/>
                </a:cubicBezTo>
                <a:cubicBezTo>
                  <a:pt x="7802" y="11248"/>
                  <a:pt x="7947" y="11215"/>
                  <a:pt x="8082" y="11148"/>
                </a:cubicBezTo>
                <a:cubicBezTo>
                  <a:pt x="8993" y="10712"/>
                  <a:pt x="9864" y="10118"/>
                  <a:pt x="10538" y="9405"/>
                </a:cubicBezTo>
                <a:cubicBezTo>
                  <a:pt x="10736" y="9246"/>
                  <a:pt x="10894" y="9088"/>
                  <a:pt x="11013" y="8890"/>
                </a:cubicBezTo>
                <a:cubicBezTo>
                  <a:pt x="11092" y="8811"/>
                  <a:pt x="11092" y="8652"/>
                  <a:pt x="11052" y="8533"/>
                </a:cubicBezTo>
                <a:cubicBezTo>
                  <a:pt x="11013" y="8375"/>
                  <a:pt x="10854" y="8177"/>
                  <a:pt x="10815" y="8018"/>
                </a:cubicBezTo>
                <a:cubicBezTo>
                  <a:pt x="10538" y="7107"/>
                  <a:pt x="10260" y="6236"/>
                  <a:pt x="10023" y="5325"/>
                </a:cubicBezTo>
                <a:cubicBezTo>
                  <a:pt x="9785" y="4572"/>
                  <a:pt x="9587" y="3819"/>
                  <a:pt x="9389" y="3027"/>
                </a:cubicBezTo>
                <a:cubicBezTo>
                  <a:pt x="9310" y="2592"/>
                  <a:pt x="9191" y="2156"/>
                  <a:pt x="9111" y="1720"/>
                </a:cubicBezTo>
                <a:cubicBezTo>
                  <a:pt x="9072" y="1205"/>
                  <a:pt x="8913" y="690"/>
                  <a:pt x="8636" y="215"/>
                </a:cubicBezTo>
                <a:cubicBezTo>
                  <a:pt x="8555" y="80"/>
                  <a:pt x="8420" y="0"/>
                  <a:pt x="82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5"/>
          <p:cNvSpPr/>
          <p:nvPr/>
        </p:nvSpPr>
        <p:spPr>
          <a:xfrm>
            <a:off x="296362" y="527719"/>
            <a:ext cx="101492" cy="217104"/>
          </a:xfrm>
          <a:custGeom>
            <a:rect b="b" l="l" r="r" t="t"/>
            <a:pathLst>
              <a:path extrusionOk="0" h="11862" w="5546">
                <a:moveTo>
                  <a:pt x="3654" y="1"/>
                </a:moveTo>
                <a:cubicBezTo>
                  <a:pt x="3595" y="1"/>
                  <a:pt x="3526" y="16"/>
                  <a:pt x="3446" y="45"/>
                </a:cubicBezTo>
                <a:cubicBezTo>
                  <a:pt x="3130" y="164"/>
                  <a:pt x="2773" y="283"/>
                  <a:pt x="2417" y="362"/>
                </a:cubicBezTo>
                <a:cubicBezTo>
                  <a:pt x="2219" y="402"/>
                  <a:pt x="2100" y="521"/>
                  <a:pt x="2060" y="719"/>
                </a:cubicBezTo>
                <a:cubicBezTo>
                  <a:pt x="1783" y="2303"/>
                  <a:pt x="1505" y="3848"/>
                  <a:pt x="1189" y="5433"/>
                </a:cubicBezTo>
                <a:cubicBezTo>
                  <a:pt x="951" y="6819"/>
                  <a:pt x="674" y="8206"/>
                  <a:pt x="396" y="9592"/>
                </a:cubicBezTo>
                <a:cubicBezTo>
                  <a:pt x="278" y="10226"/>
                  <a:pt x="159" y="10860"/>
                  <a:pt x="40" y="11493"/>
                </a:cubicBezTo>
                <a:cubicBezTo>
                  <a:pt x="0" y="11691"/>
                  <a:pt x="119" y="11810"/>
                  <a:pt x="357" y="11850"/>
                </a:cubicBezTo>
                <a:cubicBezTo>
                  <a:pt x="484" y="11858"/>
                  <a:pt x="612" y="11862"/>
                  <a:pt x="740" y="11862"/>
                </a:cubicBezTo>
                <a:cubicBezTo>
                  <a:pt x="1885" y="11862"/>
                  <a:pt x="3043" y="11545"/>
                  <a:pt x="4041" y="10939"/>
                </a:cubicBezTo>
                <a:cubicBezTo>
                  <a:pt x="4754" y="10543"/>
                  <a:pt x="5308" y="9830"/>
                  <a:pt x="5427" y="9037"/>
                </a:cubicBezTo>
                <a:cubicBezTo>
                  <a:pt x="5546" y="8443"/>
                  <a:pt x="5189" y="7889"/>
                  <a:pt x="4635" y="7809"/>
                </a:cubicBezTo>
                <a:cubicBezTo>
                  <a:pt x="4476" y="7757"/>
                  <a:pt x="4309" y="7730"/>
                  <a:pt x="4140" y="7730"/>
                </a:cubicBezTo>
                <a:cubicBezTo>
                  <a:pt x="3803" y="7730"/>
                  <a:pt x="3460" y="7836"/>
                  <a:pt x="3169" y="8047"/>
                </a:cubicBezTo>
                <a:cubicBezTo>
                  <a:pt x="2813" y="8285"/>
                  <a:pt x="2496" y="8522"/>
                  <a:pt x="2100" y="8800"/>
                </a:cubicBezTo>
                <a:cubicBezTo>
                  <a:pt x="2100" y="8522"/>
                  <a:pt x="2139" y="8285"/>
                  <a:pt x="2179" y="8007"/>
                </a:cubicBezTo>
                <a:cubicBezTo>
                  <a:pt x="2615" y="6185"/>
                  <a:pt x="3050" y="4403"/>
                  <a:pt x="3446" y="2581"/>
                </a:cubicBezTo>
                <a:cubicBezTo>
                  <a:pt x="3605" y="1868"/>
                  <a:pt x="3763" y="1115"/>
                  <a:pt x="3882" y="402"/>
                </a:cubicBezTo>
                <a:cubicBezTo>
                  <a:pt x="3912" y="135"/>
                  <a:pt x="3830" y="1"/>
                  <a:pt x="36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5"/>
          <p:cNvSpPr/>
          <p:nvPr/>
        </p:nvSpPr>
        <p:spPr>
          <a:xfrm flipH="1">
            <a:off x="361669" y="305517"/>
            <a:ext cx="113252" cy="119496"/>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5"/>
          <p:cNvSpPr/>
          <p:nvPr/>
        </p:nvSpPr>
        <p:spPr>
          <a:xfrm flipH="1">
            <a:off x="681389" y="134049"/>
            <a:ext cx="311827" cy="231294"/>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5"/>
          <p:cNvSpPr/>
          <p:nvPr/>
        </p:nvSpPr>
        <p:spPr>
          <a:xfrm flipH="1" rot="8100000">
            <a:off x="8621897" y="4686420"/>
            <a:ext cx="312339" cy="199376"/>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5"/>
          <p:cNvSpPr/>
          <p:nvPr/>
        </p:nvSpPr>
        <p:spPr>
          <a:xfrm>
            <a:off x="8646703" y="4807656"/>
            <a:ext cx="262740" cy="285833"/>
          </a:xfrm>
          <a:custGeom>
            <a:rect b="b" l="l" r="r" t="t"/>
            <a:pathLst>
              <a:path extrusionOk="0" h="15275" w="14039">
                <a:moveTo>
                  <a:pt x="7201" y="5965"/>
                </a:moveTo>
                <a:cubicBezTo>
                  <a:pt x="7710" y="6837"/>
                  <a:pt x="8219" y="7638"/>
                  <a:pt x="8656" y="8510"/>
                </a:cubicBezTo>
                <a:lnTo>
                  <a:pt x="6692" y="8656"/>
                </a:lnTo>
                <a:cubicBezTo>
                  <a:pt x="6838" y="7783"/>
                  <a:pt x="7056" y="6837"/>
                  <a:pt x="7201" y="5965"/>
                </a:cubicBezTo>
                <a:close/>
                <a:moveTo>
                  <a:pt x="8656" y="0"/>
                </a:moveTo>
                <a:cubicBezTo>
                  <a:pt x="7929" y="73"/>
                  <a:pt x="7201" y="146"/>
                  <a:pt x="6474" y="146"/>
                </a:cubicBezTo>
                <a:cubicBezTo>
                  <a:pt x="6435" y="136"/>
                  <a:pt x="6396" y="132"/>
                  <a:pt x="6358" y="132"/>
                </a:cubicBezTo>
                <a:cubicBezTo>
                  <a:pt x="6110" y="132"/>
                  <a:pt x="5892" y="321"/>
                  <a:pt x="5892" y="510"/>
                </a:cubicBezTo>
                <a:cubicBezTo>
                  <a:pt x="5747" y="1019"/>
                  <a:pt x="5601" y="1455"/>
                  <a:pt x="5456" y="1891"/>
                </a:cubicBezTo>
                <a:cubicBezTo>
                  <a:pt x="3710" y="5892"/>
                  <a:pt x="2037" y="9965"/>
                  <a:pt x="364" y="13966"/>
                </a:cubicBezTo>
                <a:cubicBezTo>
                  <a:pt x="1" y="14838"/>
                  <a:pt x="146" y="15057"/>
                  <a:pt x="1019" y="15129"/>
                </a:cubicBezTo>
                <a:cubicBezTo>
                  <a:pt x="1964" y="15202"/>
                  <a:pt x="2910" y="15275"/>
                  <a:pt x="3855" y="15275"/>
                </a:cubicBezTo>
                <a:cubicBezTo>
                  <a:pt x="4146" y="15275"/>
                  <a:pt x="4437" y="15057"/>
                  <a:pt x="4510" y="14766"/>
                </a:cubicBezTo>
                <a:cubicBezTo>
                  <a:pt x="4874" y="13966"/>
                  <a:pt x="5237" y="13093"/>
                  <a:pt x="5674" y="12293"/>
                </a:cubicBezTo>
                <a:cubicBezTo>
                  <a:pt x="5747" y="12074"/>
                  <a:pt x="5965" y="12002"/>
                  <a:pt x="6183" y="11929"/>
                </a:cubicBezTo>
                <a:lnTo>
                  <a:pt x="8510" y="11929"/>
                </a:lnTo>
                <a:cubicBezTo>
                  <a:pt x="8510" y="12074"/>
                  <a:pt x="8656" y="12365"/>
                  <a:pt x="8729" y="12584"/>
                </a:cubicBezTo>
                <a:cubicBezTo>
                  <a:pt x="8947" y="13238"/>
                  <a:pt x="9092" y="13893"/>
                  <a:pt x="9383" y="14547"/>
                </a:cubicBezTo>
                <a:cubicBezTo>
                  <a:pt x="9447" y="14864"/>
                  <a:pt x="9786" y="15070"/>
                  <a:pt x="10112" y="15070"/>
                </a:cubicBezTo>
                <a:cubicBezTo>
                  <a:pt x="10161" y="15070"/>
                  <a:pt x="10209" y="15066"/>
                  <a:pt x="10256" y="15057"/>
                </a:cubicBezTo>
                <a:cubicBezTo>
                  <a:pt x="11347" y="14984"/>
                  <a:pt x="12365" y="14911"/>
                  <a:pt x="13384" y="14838"/>
                </a:cubicBezTo>
                <a:cubicBezTo>
                  <a:pt x="13965" y="14766"/>
                  <a:pt x="14038" y="14620"/>
                  <a:pt x="13893" y="14111"/>
                </a:cubicBezTo>
                <a:cubicBezTo>
                  <a:pt x="13747" y="13529"/>
                  <a:pt x="13456" y="13093"/>
                  <a:pt x="13311" y="12511"/>
                </a:cubicBezTo>
                <a:cubicBezTo>
                  <a:pt x="13020" y="11638"/>
                  <a:pt x="12729" y="10838"/>
                  <a:pt x="12438" y="9965"/>
                </a:cubicBezTo>
                <a:cubicBezTo>
                  <a:pt x="11493" y="6837"/>
                  <a:pt x="10474" y="3783"/>
                  <a:pt x="9529" y="655"/>
                </a:cubicBezTo>
                <a:cubicBezTo>
                  <a:pt x="9456" y="291"/>
                  <a:pt x="9092" y="0"/>
                  <a:pt x="86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6" name="Google Shape;386;p55"/>
          <p:cNvGrpSpPr/>
          <p:nvPr/>
        </p:nvGrpSpPr>
        <p:grpSpPr>
          <a:xfrm>
            <a:off x="8841098" y="4436267"/>
            <a:ext cx="163806" cy="169017"/>
            <a:chOff x="6109266" y="2958701"/>
            <a:chExt cx="158099" cy="163113"/>
          </a:xfrm>
        </p:grpSpPr>
        <p:sp>
          <p:nvSpPr>
            <p:cNvPr id="387" name="Google Shape;387;p55"/>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5"/>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5"/>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0" name="Google Shape;390;p55"/>
          <p:cNvSpPr/>
          <p:nvPr/>
        </p:nvSpPr>
        <p:spPr>
          <a:xfrm>
            <a:off x="8935156" y="4873208"/>
            <a:ext cx="69917" cy="64501"/>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5"/>
          <p:cNvSpPr/>
          <p:nvPr/>
        </p:nvSpPr>
        <p:spPr>
          <a:xfrm>
            <a:off x="8977114" y="4753869"/>
            <a:ext cx="115387" cy="121747"/>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55"/>
          <p:cNvGrpSpPr/>
          <p:nvPr/>
        </p:nvGrpSpPr>
        <p:grpSpPr>
          <a:xfrm>
            <a:off x="8247364" y="4809980"/>
            <a:ext cx="288754" cy="281235"/>
            <a:chOff x="4915097" y="219724"/>
            <a:chExt cx="427847" cy="414801"/>
          </a:xfrm>
        </p:grpSpPr>
        <p:sp>
          <p:nvSpPr>
            <p:cNvPr id="393" name="Google Shape;393;p55"/>
            <p:cNvSpPr/>
            <p:nvPr/>
          </p:nvSpPr>
          <p:spPr>
            <a:xfrm>
              <a:off x="4946857" y="255387"/>
              <a:ext cx="364328" cy="353741"/>
            </a:xfrm>
            <a:custGeom>
              <a:rect b="b" l="l" r="r" t="t"/>
              <a:pathLst>
                <a:path extrusionOk="0" h="6616" w="6814">
                  <a:moveTo>
                    <a:pt x="3565" y="0"/>
                  </a:moveTo>
                  <a:cubicBezTo>
                    <a:pt x="3248" y="832"/>
                    <a:pt x="2932" y="1624"/>
                    <a:pt x="2615" y="2456"/>
                  </a:cubicBezTo>
                  <a:cubicBezTo>
                    <a:pt x="2570" y="2545"/>
                    <a:pt x="2488" y="2597"/>
                    <a:pt x="2411" y="2597"/>
                  </a:cubicBezTo>
                  <a:cubicBezTo>
                    <a:pt x="2350" y="2597"/>
                    <a:pt x="2293" y="2565"/>
                    <a:pt x="2258" y="2496"/>
                  </a:cubicBezTo>
                  <a:cubicBezTo>
                    <a:pt x="2219" y="2575"/>
                    <a:pt x="2139" y="2575"/>
                    <a:pt x="2100" y="2575"/>
                  </a:cubicBezTo>
                  <a:cubicBezTo>
                    <a:pt x="1704" y="2575"/>
                    <a:pt x="1347" y="2575"/>
                    <a:pt x="991" y="2615"/>
                  </a:cubicBezTo>
                  <a:cubicBezTo>
                    <a:pt x="634" y="2615"/>
                    <a:pt x="317" y="2654"/>
                    <a:pt x="0" y="2694"/>
                  </a:cubicBezTo>
                  <a:cubicBezTo>
                    <a:pt x="476" y="3328"/>
                    <a:pt x="1070" y="3843"/>
                    <a:pt x="1783" y="4159"/>
                  </a:cubicBezTo>
                  <a:cubicBezTo>
                    <a:pt x="1941" y="4278"/>
                    <a:pt x="1941" y="4476"/>
                    <a:pt x="1783" y="4595"/>
                  </a:cubicBezTo>
                  <a:cubicBezTo>
                    <a:pt x="1704" y="4952"/>
                    <a:pt x="1624" y="5348"/>
                    <a:pt x="1545" y="5704"/>
                  </a:cubicBezTo>
                  <a:cubicBezTo>
                    <a:pt x="1426" y="6021"/>
                    <a:pt x="1387" y="6298"/>
                    <a:pt x="1347" y="6615"/>
                  </a:cubicBezTo>
                  <a:cubicBezTo>
                    <a:pt x="1743" y="6457"/>
                    <a:pt x="2100" y="6219"/>
                    <a:pt x="2377" y="5902"/>
                  </a:cubicBezTo>
                  <a:cubicBezTo>
                    <a:pt x="2773" y="5585"/>
                    <a:pt x="3169" y="5229"/>
                    <a:pt x="3565" y="4872"/>
                  </a:cubicBezTo>
                  <a:cubicBezTo>
                    <a:pt x="3605" y="4833"/>
                    <a:pt x="3664" y="4813"/>
                    <a:pt x="3724" y="4813"/>
                  </a:cubicBezTo>
                  <a:cubicBezTo>
                    <a:pt x="3783" y="4813"/>
                    <a:pt x="3843" y="4833"/>
                    <a:pt x="3882" y="4872"/>
                  </a:cubicBezTo>
                  <a:cubicBezTo>
                    <a:pt x="3895" y="4859"/>
                    <a:pt x="3913" y="4855"/>
                    <a:pt x="3932" y="4855"/>
                  </a:cubicBezTo>
                  <a:cubicBezTo>
                    <a:pt x="3970" y="4855"/>
                    <a:pt x="4014" y="4872"/>
                    <a:pt x="4041" y="4872"/>
                  </a:cubicBezTo>
                  <a:cubicBezTo>
                    <a:pt x="4437" y="5150"/>
                    <a:pt x="4833" y="5387"/>
                    <a:pt x="5229" y="5625"/>
                  </a:cubicBezTo>
                  <a:cubicBezTo>
                    <a:pt x="5339" y="5698"/>
                    <a:pt x="5989" y="6109"/>
                    <a:pt x="6182" y="6109"/>
                  </a:cubicBezTo>
                  <a:cubicBezTo>
                    <a:pt x="6197" y="6109"/>
                    <a:pt x="6210" y="6106"/>
                    <a:pt x="6219" y="6100"/>
                  </a:cubicBezTo>
                  <a:cubicBezTo>
                    <a:pt x="6338" y="6061"/>
                    <a:pt x="6101" y="5150"/>
                    <a:pt x="6061" y="4991"/>
                  </a:cubicBezTo>
                  <a:cubicBezTo>
                    <a:pt x="5942" y="4595"/>
                    <a:pt x="5744" y="4239"/>
                    <a:pt x="5506" y="3882"/>
                  </a:cubicBezTo>
                  <a:cubicBezTo>
                    <a:pt x="5506" y="3843"/>
                    <a:pt x="5467" y="3803"/>
                    <a:pt x="5467" y="3763"/>
                  </a:cubicBezTo>
                  <a:cubicBezTo>
                    <a:pt x="5427" y="3684"/>
                    <a:pt x="5427" y="3565"/>
                    <a:pt x="5506" y="3526"/>
                  </a:cubicBezTo>
                  <a:cubicBezTo>
                    <a:pt x="5982" y="3050"/>
                    <a:pt x="6417" y="2575"/>
                    <a:pt x="6814" y="2020"/>
                  </a:cubicBezTo>
                  <a:cubicBezTo>
                    <a:pt x="6654" y="1983"/>
                    <a:pt x="6482" y="1968"/>
                    <a:pt x="6303" y="1968"/>
                  </a:cubicBezTo>
                  <a:cubicBezTo>
                    <a:pt x="5725" y="1968"/>
                    <a:pt x="5079" y="2128"/>
                    <a:pt x="4595" y="2218"/>
                  </a:cubicBezTo>
                  <a:cubicBezTo>
                    <a:pt x="4516" y="2218"/>
                    <a:pt x="4437" y="2179"/>
                    <a:pt x="4397" y="2139"/>
                  </a:cubicBezTo>
                  <a:cubicBezTo>
                    <a:pt x="4318" y="2100"/>
                    <a:pt x="4278" y="2060"/>
                    <a:pt x="4239" y="1981"/>
                  </a:cubicBezTo>
                  <a:cubicBezTo>
                    <a:pt x="4120" y="1585"/>
                    <a:pt x="4001" y="1228"/>
                    <a:pt x="3882" y="872"/>
                  </a:cubicBezTo>
                  <a:cubicBezTo>
                    <a:pt x="3803" y="555"/>
                    <a:pt x="3684" y="277"/>
                    <a:pt x="35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5"/>
            <p:cNvSpPr/>
            <p:nvPr/>
          </p:nvSpPr>
          <p:spPr>
            <a:xfrm>
              <a:off x="4915097" y="219724"/>
              <a:ext cx="427847" cy="414801"/>
            </a:xfrm>
            <a:custGeom>
              <a:rect b="b" l="l" r="r" t="t"/>
              <a:pathLst>
                <a:path extrusionOk="0" h="7758" w="8002">
                  <a:moveTo>
                    <a:pt x="4159" y="627"/>
                  </a:moveTo>
                  <a:cubicBezTo>
                    <a:pt x="4278" y="905"/>
                    <a:pt x="4397" y="1222"/>
                    <a:pt x="4476" y="1539"/>
                  </a:cubicBezTo>
                  <a:cubicBezTo>
                    <a:pt x="4635" y="1895"/>
                    <a:pt x="4754" y="2252"/>
                    <a:pt x="4833" y="2608"/>
                  </a:cubicBezTo>
                  <a:cubicBezTo>
                    <a:pt x="4872" y="2687"/>
                    <a:pt x="4952" y="2767"/>
                    <a:pt x="5031" y="2767"/>
                  </a:cubicBezTo>
                  <a:cubicBezTo>
                    <a:pt x="5060" y="2825"/>
                    <a:pt x="5110" y="2861"/>
                    <a:pt x="5166" y="2861"/>
                  </a:cubicBezTo>
                  <a:cubicBezTo>
                    <a:pt x="5186" y="2861"/>
                    <a:pt x="5208" y="2856"/>
                    <a:pt x="5229" y="2846"/>
                  </a:cubicBezTo>
                  <a:cubicBezTo>
                    <a:pt x="5680" y="2786"/>
                    <a:pt x="6314" y="2634"/>
                    <a:pt x="6888" y="2634"/>
                  </a:cubicBezTo>
                  <a:cubicBezTo>
                    <a:pt x="7070" y="2634"/>
                    <a:pt x="7246" y="2649"/>
                    <a:pt x="7408" y="2687"/>
                  </a:cubicBezTo>
                  <a:cubicBezTo>
                    <a:pt x="7011" y="3242"/>
                    <a:pt x="6576" y="3717"/>
                    <a:pt x="6100" y="4193"/>
                  </a:cubicBezTo>
                  <a:cubicBezTo>
                    <a:pt x="6021" y="4272"/>
                    <a:pt x="6021" y="4351"/>
                    <a:pt x="6061" y="4430"/>
                  </a:cubicBezTo>
                  <a:cubicBezTo>
                    <a:pt x="6061" y="4470"/>
                    <a:pt x="6100" y="4510"/>
                    <a:pt x="6100" y="4549"/>
                  </a:cubicBezTo>
                  <a:cubicBezTo>
                    <a:pt x="6338" y="4906"/>
                    <a:pt x="6536" y="5262"/>
                    <a:pt x="6695" y="5658"/>
                  </a:cubicBezTo>
                  <a:cubicBezTo>
                    <a:pt x="6734" y="5817"/>
                    <a:pt x="7051" y="6649"/>
                    <a:pt x="6853" y="6767"/>
                  </a:cubicBezTo>
                  <a:cubicBezTo>
                    <a:pt x="6833" y="6780"/>
                    <a:pt x="6807" y="6785"/>
                    <a:pt x="6778" y="6785"/>
                  </a:cubicBezTo>
                  <a:cubicBezTo>
                    <a:pt x="6523" y="6785"/>
                    <a:pt x="5969" y="6359"/>
                    <a:pt x="5863" y="6252"/>
                  </a:cubicBezTo>
                  <a:cubicBezTo>
                    <a:pt x="5427" y="6054"/>
                    <a:pt x="5031" y="5817"/>
                    <a:pt x="4635" y="5539"/>
                  </a:cubicBezTo>
                  <a:cubicBezTo>
                    <a:pt x="4595" y="5500"/>
                    <a:pt x="4555" y="5500"/>
                    <a:pt x="4516" y="5500"/>
                  </a:cubicBezTo>
                  <a:cubicBezTo>
                    <a:pt x="4456" y="5460"/>
                    <a:pt x="4397" y="5440"/>
                    <a:pt x="4338" y="5440"/>
                  </a:cubicBezTo>
                  <a:cubicBezTo>
                    <a:pt x="4278" y="5440"/>
                    <a:pt x="4219" y="5460"/>
                    <a:pt x="4159" y="5500"/>
                  </a:cubicBezTo>
                  <a:cubicBezTo>
                    <a:pt x="3763" y="5856"/>
                    <a:pt x="3407" y="6213"/>
                    <a:pt x="2971" y="6569"/>
                  </a:cubicBezTo>
                  <a:cubicBezTo>
                    <a:pt x="2694" y="6886"/>
                    <a:pt x="2337" y="7124"/>
                    <a:pt x="1941" y="7282"/>
                  </a:cubicBezTo>
                  <a:cubicBezTo>
                    <a:pt x="1981" y="6965"/>
                    <a:pt x="2060" y="6649"/>
                    <a:pt x="2139" y="6371"/>
                  </a:cubicBezTo>
                  <a:cubicBezTo>
                    <a:pt x="2258" y="5975"/>
                    <a:pt x="2337" y="5619"/>
                    <a:pt x="2416" y="5223"/>
                  </a:cubicBezTo>
                  <a:cubicBezTo>
                    <a:pt x="2535" y="5143"/>
                    <a:pt x="2535" y="4906"/>
                    <a:pt x="2416" y="4826"/>
                  </a:cubicBezTo>
                  <a:cubicBezTo>
                    <a:pt x="1703" y="4510"/>
                    <a:pt x="1070" y="3995"/>
                    <a:pt x="594" y="3361"/>
                  </a:cubicBezTo>
                  <a:cubicBezTo>
                    <a:pt x="826" y="3303"/>
                    <a:pt x="1079" y="3266"/>
                    <a:pt x="1323" y="3266"/>
                  </a:cubicBezTo>
                  <a:cubicBezTo>
                    <a:pt x="1412" y="3266"/>
                    <a:pt x="1500" y="3271"/>
                    <a:pt x="1585" y="3282"/>
                  </a:cubicBezTo>
                  <a:cubicBezTo>
                    <a:pt x="1941" y="3282"/>
                    <a:pt x="2337" y="3242"/>
                    <a:pt x="2694" y="3242"/>
                  </a:cubicBezTo>
                  <a:cubicBezTo>
                    <a:pt x="2733" y="3242"/>
                    <a:pt x="2813" y="3202"/>
                    <a:pt x="2852" y="3163"/>
                  </a:cubicBezTo>
                  <a:cubicBezTo>
                    <a:pt x="2885" y="3212"/>
                    <a:pt x="2939" y="3234"/>
                    <a:pt x="2997" y="3234"/>
                  </a:cubicBezTo>
                  <a:cubicBezTo>
                    <a:pt x="3076" y="3234"/>
                    <a:pt x="3163" y="3192"/>
                    <a:pt x="3209" y="3123"/>
                  </a:cubicBezTo>
                  <a:cubicBezTo>
                    <a:pt x="3526" y="2291"/>
                    <a:pt x="3842" y="1459"/>
                    <a:pt x="4159" y="627"/>
                  </a:cubicBezTo>
                  <a:close/>
                  <a:moveTo>
                    <a:pt x="4056" y="0"/>
                  </a:moveTo>
                  <a:cubicBezTo>
                    <a:pt x="3974" y="0"/>
                    <a:pt x="3898" y="56"/>
                    <a:pt x="3842" y="113"/>
                  </a:cubicBezTo>
                  <a:cubicBezTo>
                    <a:pt x="3486" y="1024"/>
                    <a:pt x="3169" y="1935"/>
                    <a:pt x="2813" y="2846"/>
                  </a:cubicBezTo>
                  <a:cubicBezTo>
                    <a:pt x="2773" y="2806"/>
                    <a:pt x="2694" y="2806"/>
                    <a:pt x="2654" y="2806"/>
                  </a:cubicBezTo>
                  <a:cubicBezTo>
                    <a:pt x="2139" y="2806"/>
                    <a:pt x="1664" y="2846"/>
                    <a:pt x="1149" y="2846"/>
                  </a:cubicBezTo>
                  <a:cubicBezTo>
                    <a:pt x="792" y="2846"/>
                    <a:pt x="436" y="2925"/>
                    <a:pt x="119" y="3083"/>
                  </a:cubicBezTo>
                  <a:cubicBezTo>
                    <a:pt x="40" y="3123"/>
                    <a:pt x="0" y="3242"/>
                    <a:pt x="40" y="3321"/>
                  </a:cubicBezTo>
                  <a:cubicBezTo>
                    <a:pt x="357" y="4113"/>
                    <a:pt x="1188" y="4708"/>
                    <a:pt x="1941" y="5143"/>
                  </a:cubicBezTo>
                  <a:cubicBezTo>
                    <a:pt x="1783" y="5777"/>
                    <a:pt x="1664" y="6411"/>
                    <a:pt x="1545" y="7045"/>
                  </a:cubicBezTo>
                  <a:cubicBezTo>
                    <a:pt x="1466" y="7322"/>
                    <a:pt x="1426" y="7718"/>
                    <a:pt x="1862" y="7758"/>
                  </a:cubicBezTo>
                  <a:cubicBezTo>
                    <a:pt x="2258" y="7758"/>
                    <a:pt x="2773" y="7322"/>
                    <a:pt x="3090" y="7084"/>
                  </a:cubicBezTo>
                  <a:cubicBezTo>
                    <a:pt x="3526" y="6728"/>
                    <a:pt x="3961" y="6332"/>
                    <a:pt x="4397" y="5936"/>
                  </a:cubicBezTo>
                  <a:cubicBezTo>
                    <a:pt x="4872" y="6252"/>
                    <a:pt x="5427" y="6569"/>
                    <a:pt x="5942" y="6847"/>
                  </a:cubicBezTo>
                  <a:cubicBezTo>
                    <a:pt x="6193" y="6972"/>
                    <a:pt x="6619" y="7273"/>
                    <a:pt x="6963" y="7273"/>
                  </a:cubicBezTo>
                  <a:cubicBezTo>
                    <a:pt x="7052" y="7273"/>
                    <a:pt x="7136" y="7252"/>
                    <a:pt x="7209" y="7203"/>
                  </a:cubicBezTo>
                  <a:cubicBezTo>
                    <a:pt x="7526" y="6965"/>
                    <a:pt x="7289" y="6292"/>
                    <a:pt x="7249" y="5975"/>
                  </a:cubicBezTo>
                  <a:cubicBezTo>
                    <a:pt x="7091" y="5421"/>
                    <a:pt x="6853" y="4866"/>
                    <a:pt x="6536" y="4351"/>
                  </a:cubicBezTo>
                  <a:cubicBezTo>
                    <a:pt x="7051" y="3876"/>
                    <a:pt x="7526" y="3321"/>
                    <a:pt x="7922" y="2727"/>
                  </a:cubicBezTo>
                  <a:cubicBezTo>
                    <a:pt x="8002" y="2608"/>
                    <a:pt x="8002" y="2450"/>
                    <a:pt x="7883" y="2410"/>
                  </a:cubicBezTo>
                  <a:cubicBezTo>
                    <a:pt x="7578" y="2250"/>
                    <a:pt x="7222" y="2193"/>
                    <a:pt x="6851" y="2193"/>
                  </a:cubicBezTo>
                  <a:cubicBezTo>
                    <a:pt x="6304" y="2193"/>
                    <a:pt x="5724" y="2316"/>
                    <a:pt x="5229" y="2410"/>
                  </a:cubicBezTo>
                  <a:cubicBezTo>
                    <a:pt x="5110" y="1895"/>
                    <a:pt x="4912" y="1380"/>
                    <a:pt x="4714" y="905"/>
                  </a:cubicBezTo>
                  <a:cubicBezTo>
                    <a:pt x="4595" y="588"/>
                    <a:pt x="4516" y="152"/>
                    <a:pt x="4159" y="33"/>
                  </a:cubicBezTo>
                  <a:cubicBezTo>
                    <a:pt x="4125" y="10"/>
                    <a:pt x="4090" y="0"/>
                    <a:pt x="40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3">
  <p:cSld name="CUSTOM_7">
    <p:spTree>
      <p:nvGrpSpPr>
        <p:cNvPr id="395" name="Shape 395"/>
        <p:cNvGrpSpPr/>
        <p:nvPr/>
      </p:nvGrpSpPr>
      <p:grpSpPr>
        <a:xfrm>
          <a:off x="0" y="0"/>
          <a:ext cx="0" cy="0"/>
          <a:chOff x="0" y="0"/>
          <a:chExt cx="0" cy="0"/>
        </a:xfrm>
      </p:grpSpPr>
      <p:sp>
        <p:nvSpPr>
          <p:cNvPr id="396" name="Google Shape;396;p56"/>
          <p:cNvSpPr txBox="1"/>
          <p:nvPr>
            <p:ph type="title"/>
          </p:nvPr>
        </p:nvSpPr>
        <p:spPr>
          <a:xfrm>
            <a:off x="3106900" y="947325"/>
            <a:ext cx="2914500" cy="93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6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397" name="Google Shape;397;p56"/>
          <p:cNvGrpSpPr/>
          <p:nvPr/>
        </p:nvGrpSpPr>
        <p:grpSpPr>
          <a:xfrm>
            <a:off x="327492" y="327350"/>
            <a:ext cx="758943" cy="729108"/>
            <a:chOff x="7047366" y="2801445"/>
            <a:chExt cx="753219" cy="723609"/>
          </a:xfrm>
        </p:grpSpPr>
        <p:sp>
          <p:nvSpPr>
            <p:cNvPr id="398" name="Google Shape;398;p56"/>
            <p:cNvSpPr/>
            <p:nvPr/>
          </p:nvSpPr>
          <p:spPr>
            <a:xfrm>
              <a:off x="7105029" y="2834900"/>
              <a:ext cx="638554" cy="646170"/>
            </a:xfrm>
            <a:custGeom>
              <a:rect b="b" l="l" r="r" t="t"/>
              <a:pathLst>
                <a:path extrusionOk="0" h="10063" w="9944">
                  <a:moveTo>
                    <a:pt x="4794" y="2338"/>
                  </a:moveTo>
                  <a:cubicBezTo>
                    <a:pt x="4833" y="2377"/>
                    <a:pt x="4873" y="2417"/>
                    <a:pt x="4873" y="2496"/>
                  </a:cubicBezTo>
                  <a:cubicBezTo>
                    <a:pt x="4833" y="2575"/>
                    <a:pt x="4794" y="2655"/>
                    <a:pt x="4754" y="2773"/>
                  </a:cubicBezTo>
                  <a:cubicBezTo>
                    <a:pt x="4635" y="3011"/>
                    <a:pt x="4517" y="3288"/>
                    <a:pt x="4398" y="3566"/>
                  </a:cubicBezTo>
                  <a:cubicBezTo>
                    <a:pt x="4319" y="3645"/>
                    <a:pt x="4279" y="3724"/>
                    <a:pt x="4200" y="3803"/>
                  </a:cubicBezTo>
                  <a:lnTo>
                    <a:pt x="4081" y="3803"/>
                  </a:lnTo>
                  <a:cubicBezTo>
                    <a:pt x="4081" y="3645"/>
                    <a:pt x="4120" y="3486"/>
                    <a:pt x="4160" y="3368"/>
                  </a:cubicBezTo>
                  <a:lnTo>
                    <a:pt x="4160" y="3368"/>
                  </a:lnTo>
                  <a:lnTo>
                    <a:pt x="4120" y="3407"/>
                  </a:lnTo>
                  <a:cubicBezTo>
                    <a:pt x="4279" y="3090"/>
                    <a:pt x="4437" y="2773"/>
                    <a:pt x="4596" y="2456"/>
                  </a:cubicBezTo>
                  <a:cubicBezTo>
                    <a:pt x="4596" y="2417"/>
                    <a:pt x="4635" y="2417"/>
                    <a:pt x="4675" y="2377"/>
                  </a:cubicBezTo>
                  <a:cubicBezTo>
                    <a:pt x="4715" y="2338"/>
                    <a:pt x="4794" y="2338"/>
                    <a:pt x="4794" y="2338"/>
                  </a:cubicBezTo>
                  <a:close/>
                  <a:moveTo>
                    <a:pt x="1387" y="4001"/>
                  </a:moveTo>
                  <a:cubicBezTo>
                    <a:pt x="1506" y="4041"/>
                    <a:pt x="1665" y="4081"/>
                    <a:pt x="1783" y="4160"/>
                  </a:cubicBezTo>
                  <a:cubicBezTo>
                    <a:pt x="1863" y="4160"/>
                    <a:pt x="1863" y="4239"/>
                    <a:pt x="1902" y="4279"/>
                  </a:cubicBezTo>
                  <a:lnTo>
                    <a:pt x="1744" y="4358"/>
                  </a:lnTo>
                  <a:cubicBezTo>
                    <a:pt x="1585" y="4318"/>
                    <a:pt x="1466" y="4279"/>
                    <a:pt x="1308" y="4199"/>
                  </a:cubicBezTo>
                  <a:cubicBezTo>
                    <a:pt x="1268" y="4199"/>
                    <a:pt x="1268" y="4120"/>
                    <a:pt x="1229" y="4081"/>
                  </a:cubicBezTo>
                  <a:cubicBezTo>
                    <a:pt x="1229" y="4041"/>
                    <a:pt x="1348" y="4001"/>
                    <a:pt x="1387" y="4001"/>
                  </a:cubicBezTo>
                  <a:close/>
                  <a:moveTo>
                    <a:pt x="2536" y="4041"/>
                  </a:moveTo>
                  <a:lnTo>
                    <a:pt x="2536" y="4081"/>
                  </a:lnTo>
                  <a:cubicBezTo>
                    <a:pt x="2734" y="4081"/>
                    <a:pt x="2932" y="4120"/>
                    <a:pt x="3170" y="4160"/>
                  </a:cubicBezTo>
                  <a:lnTo>
                    <a:pt x="3922" y="4239"/>
                  </a:lnTo>
                  <a:cubicBezTo>
                    <a:pt x="3922" y="4279"/>
                    <a:pt x="3922" y="4318"/>
                    <a:pt x="3922" y="4318"/>
                  </a:cubicBezTo>
                  <a:cubicBezTo>
                    <a:pt x="3843" y="4358"/>
                    <a:pt x="3724" y="4437"/>
                    <a:pt x="3645" y="4437"/>
                  </a:cubicBezTo>
                  <a:cubicBezTo>
                    <a:pt x="3289" y="4437"/>
                    <a:pt x="2932" y="4397"/>
                    <a:pt x="2576" y="4358"/>
                  </a:cubicBezTo>
                  <a:cubicBezTo>
                    <a:pt x="2536" y="4358"/>
                    <a:pt x="2496" y="4318"/>
                    <a:pt x="2457" y="4318"/>
                  </a:cubicBezTo>
                  <a:cubicBezTo>
                    <a:pt x="2417" y="4279"/>
                    <a:pt x="2378" y="4239"/>
                    <a:pt x="2338" y="4199"/>
                  </a:cubicBezTo>
                  <a:cubicBezTo>
                    <a:pt x="2417" y="4120"/>
                    <a:pt x="2496" y="4041"/>
                    <a:pt x="2536" y="4041"/>
                  </a:cubicBezTo>
                  <a:close/>
                  <a:moveTo>
                    <a:pt x="7100" y="4512"/>
                  </a:moveTo>
                  <a:cubicBezTo>
                    <a:pt x="7112" y="4512"/>
                    <a:pt x="7122" y="4513"/>
                    <a:pt x="7131" y="4516"/>
                  </a:cubicBezTo>
                  <a:lnTo>
                    <a:pt x="7131" y="4556"/>
                  </a:lnTo>
                  <a:cubicBezTo>
                    <a:pt x="7131" y="4714"/>
                    <a:pt x="6893" y="4992"/>
                    <a:pt x="6735" y="4992"/>
                  </a:cubicBezTo>
                  <a:cubicBezTo>
                    <a:pt x="6695" y="4992"/>
                    <a:pt x="6616" y="4912"/>
                    <a:pt x="6616" y="4873"/>
                  </a:cubicBezTo>
                  <a:cubicBezTo>
                    <a:pt x="6616" y="4726"/>
                    <a:pt x="6955" y="4512"/>
                    <a:pt x="7100" y="4512"/>
                  </a:cubicBezTo>
                  <a:close/>
                  <a:moveTo>
                    <a:pt x="2338" y="4754"/>
                  </a:moveTo>
                  <a:cubicBezTo>
                    <a:pt x="2536" y="4794"/>
                    <a:pt x="2734" y="4833"/>
                    <a:pt x="2932" y="4873"/>
                  </a:cubicBezTo>
                  <a:cubicBezTo>
                    <a:pt x="2972" y="4873"/>
                    <a:pt x="3011" y="4952"/>
                    <a:pt x="3051" y="4992"/>
                  </a:cubicBezTo>
                  <a:cubicBezTo>
                    <a:pt x="3011" y="5031"/>
                    <a:pt x="2972" y="5071"/>
                    <a:pt x="2892" y="5071"/>
                  </a:cubicBezTo>
                  <a:cubicBezTo>
                    <a:pt x="2655" y="5031"/>
                    <a:pt x="2417" y="4992"/>
                    <a:pt x="2179" y="4992"/>
                  </a:cubicBezTo>
                  <a:lnTo>
                    <a:pt x="2140" y="4992"/>
                  </a:lnTo>
                  <a:cubicBezTo>
                    <a:pt x="2100" y="4992"/>
                    <a:pt x="2061" y="4992"/>
                    <a:pt x="1981" y="4952"/>
                  </a:cubicBezTo>
                  <a:cubicBezTo>
                    <a:pt x="1942" y="4952"/>
                    <a:pt x="1942" y="4873"/>
                    <a:pt x="1942" y="4873"/>
                  </a:cubicBezTo>
                  <a:cubicBezTo>
                    <a:pt x="1942" y="4794"/>
                    <a:pt x="1981" y="4794"/>
                    <a:pt x="2021" y="4754"/>
                  </a:cubicBezTo>
                  <a:close/>
                  <a:moveTo>
                    <a:pt x="8319" y="4477"/>
                  </a:moveTo>
                  <a:cubicBezTo>
                    <a:pt x="8319" y="4477"/>
                    <a:pt x="8359" y="4516"/>
                    <a:pt x="8359" y="4516"/>
                  </a:cubicBezTo>
                  <a:cubicBezTo>
                    <a:pt x="8319" y="4556"/>
                    <a:pt x="8280" y="4635"/>
                    <a:pt x="8240" y="4675"/>
                  </a:cubicBezTo>
                  <a:cubicBezTo>
                    <a:pt x="7923" y="4873"/>
                    <a:pt x="7646" y="5071"/>
                    <a:pt x="7369" y="5269"/>
                  </a:cubicBezTo>
                  <a:cubicBezTo>
                    <a:pt x="7250" y="5309"/>
                    <a:pt x="7171" y="5348"/>
                    <a:pt x="7052" y="5388"/>
                  </a:cubicBezTo>
                  <a:cubicBezTo>
                    <a:pt x="7012" y="5388"/>
                    <a:pt x="6973" y="5348"/>
                    <a:pt x="6933" y="5309"/>
                  </a:cubicBezTo>
                  <a:cubicBezTo>
                    <a:pt x="6933" y="5269"/>
                    <a:pt x="6933" y="5229"/>
                    <a:pt x="6973" y="5229"/>
                  </a:cubicBezTo>
                  <a:cubicBezTo>
                    <a:pt x="7329" y="4992"/>
                    <a:pt x="7646" y="4754"/>
                    <a:pt x="8002" y="4556"/>
                  </a:cubicBezTo>
                  <a:lnTo>
                    <a:pt x="8002" y="4596"/>
                  </a:lnTo>
                  <a:cubicBezTo>
                    <a:pt x="8121" y="4516"/>
                    <a:pt x="8201" y="4516"/>
                    <a:pt x="8319" y="4477"/>
                  </a:cubicBezTo>
                  <a:close/>
                  <a:moveTo>
                    <a:pt x="6260" y="6814"/>
                  </a:moveTo>
                  <a:cubicBezTo>
                    <a:pt x="6339" y="6814"/>
                    <a:pt x="6378" y="6853"/>
                    <a:pt x="6458" y="6893"/>
                  </a:cubicBezTo>
                  <a:cubicBezTo>
                    <a:pt x="6695" y="7091"/>
                    <a:pt x="6893" y="7329"/>
                    <a:pt x="7091" y="7606"/>
                  </a:cubicBezTo>
                  <a:lnTo>
                    <a:pt x="7052" y="7646"/>
                  </a:lnTo>
                  <a:cubicBezTo>
                    <a:pt x="6973" y="7606"/>
                    <a:pt x="6893" y="7566"/>
                    <a:pt x="6814" y="7527"/>
                  </a:cubicBezTo>
                  <a:cubicBezTo>
                    <a:pt x="6774" y="7527"/>
                    <a:pt x="6774" y="7487"/>
                    <a:pt x="6735" y="7487"/>
                  </a:cubicBezTo>
                  <a:cubicBezTo>
                    <a:pt x="6537" y="7329"/>
                    <a:pt x="6378" y="7131"/>
                    <a:pt x="6180" y="6933"/>
                  </a:cubicBezTo>
                  <a:cubicBezTo>
                    <a:pt x="6148" y="6900"/>
                    <a:pt x="6142" y="6868"/>
                    <a:pt x="6163" y="6835"/>
                  </a:cubicBezTo>
                  <a:lnTo>
                    <a:pt x="6163" y="6835"/>
                  </a:lnTo>
                  <a:cubicBezTo>
                    <a:pt x="6195" y="6814"/>
                    <a:pt x="6227" y="6814"/>
                    <a:pt x="6260" y="6814"/>
                  </a:cubicBezTo>
                  <a:close/>
                  <a:moveTo>
                    <a:pt x="5269" y="6853"/>
                  </a:moveTo>
                  <a:cubicBezTo>
                    <a:pt x="5626" y="7091"/>
                    <a:pt x="5903" y="7368"/>
                    <a:pt x="6180" y="7725"/>
                  </a:cubicBezTo>
                  <a:lnTo>
                    <a:pt x="6101" y="7804"/>
                  </a:lnTo>
                  <a:cubicBezTo>
                    <a:pt x="5982" y="7725"/>
                    <a:pt x="5863" y="7646"/>
                    <a:pt x="5745" y="7566"/>
                  </a:cubicBezTo>
                  <a:cubicBezTo>
                    <a:pt x="5507" y="7408"/>
                    <a:pt x="5309" y="7210"/>
                    <a:pt x="5111" y="7012"/>
                  </a:cubicBezTo>
                  <a:cubicBezTo>
                    <a:pt x="5111" y="6972"/>
                    <a:pt x="5071" y="6933"/>
                    <a:pt x="5111" y="6893"/>
                  </a:cubicBezTo>
                  <a:cubicBezTo>
                    <a:pt x="5111" y="6893"/>
                    <a:pt x="5190" y="6853"/>
                    <a:pt x="5230" y="6853"/>
                  </a:cubicBezTo>
                  <a:close/>
                  <a:moveTo>
                    <a:pt x="6616" y="7923"/>
                  </a:moveTo>
                  <a:cubicBezTo>
                    <a:pt x="6695" y="7923"/>
                    <a:pt x="6735" y="7963"/>
                    <a:pt x="6735" y="8002"/>
                  </a:cubicBezTo>
                  <a:cubicBezTo>
                    <a:pt x="6893" y="8161"/>
                    <a:pt x="7052" y="8359"/>
                    <a:pt x="7210" y="8557"/>
                  </a:cubicBezTo>
                  <a:cubicBezTo>
                    <a:pt x="7210" y="8557"/>
                    <a:pt x="7250" y="8596"/>
                    <a:pt x="7289" y="8676"/>
                  </a:cubicBezTo>
                  <a:cubicBezTo>
                    <a:pt x="7226" y="8676"/>
                    <a:pt x="7188" y="8726"/>
                    <a:pt x="7155" y="8726"/>
                  </a:cubicBezTo>
                  <a:cubicBezTo>
                    <a:pt x="7147" y="8726"/>
                    <a:pt x="7139" y="8723"/>
                    <a:pt x="7131" y="8715"/>
                  </a:cubicBezTo>
                  <a:cubicBezTo>
                    <a:pt x="7052" y="8676"/>
                    <a:pt x="6973" y="8636"/>
                    <a:pt x="6893" y="8596"/>
                  </a:cubicBezTo>
                  <a:lnTo>
                    <a:pt x="6854" y="8557"/>
                  </a:lnTo>
                  <a:cubicBezTo>
                    <a:pt x="6695" y="8398"/>
                    <a:pt x="6576" y="8240"/>
                    <a:pt x="6458" y="8081"/>
                  </a:cubicBezTo>
                  <a:cubicBezTo>
                    <a:pt x="6458" y="8042"/>
                    <a:pt x="6458" y="7963"/>
                    <a:pt x="6458" y="7923"/>
                  </a:cubicBezTo>
                  <a:close/>
                  <a:moveTo>
                    <a:pt x="5230" y="0"/>
                  </a:moveTo>
                  <a:cubicBezTo>
                    <a:pt x="5150" y="199"/>
                    <a:pt x="5111" y="357"/>
                    <a:pt x="5032" y="515"/>
                  </a:cubicBezTo>
                  <a:cubicBezTo>
                    <a:pt x="4596" y="1387"/>
                    <a:pt x="4160" y="2258"/>
                    <a:pt x="3724" y="3130"/>
                  </a:cubicBezTo>
                  <a:cubicBezTo>
                    <a:pt x="3645" y="3288"/>
                    <a:pt x="3526" y="3447"/>
                    <a:pt x="3407" y="3605"/>
                  </a:cubicBezTo>
                  <a:cubicBezTo>
                    <a:pt x="3289" y="3684"/>
                    <a:pt x="3209" y="3724"/>
                    <a:pt x="3091" y="3724"/>
                  </a:cubicBezTo>
                  <a:cubicBezTo>
                    <a:pt x="2615" y="3724"/>
                    <a:pt x="2179" y="3645"/>
                    <a:pt x="1744" y="3605"/>
                  </a:cubicBezTo>
                  <a:cubicBezTo>
                    <a:pt x="1150" y="3566"/>
                    <a:pt x="595" y="3526"/>
                    <a:pt x="1" y="3486"/>
                  </a:cubicBezTo>
                  <a:lnTo>
                    <a:pt x="1" y="3566"/>
                  </a:lnTo>
                  <a:cubicBezTo>
                    <a:pt x="40" y="3605"/>
                    <a:pt x="80" y="3645"/>
                    <a:pt x="120" y="3684"/>
                  </a:cubicBezTo>
                  <a:cubicBezTo>
                    <a:pt x="714" y="4437"/>
                    <a:pt x="1387" y="5110"/>
                    <a:pt x="2140" y="5665"/>
                  </a:cubicBezTo>
                  <a:cubicBezTo>
                    <a:pt x="2219" y="5705"/>
                    <a:pt x="2259" y="5784"/>
                    <a:pt x="2298" y="5824"/>
                  </a:cubicBezTo>
                  <a:lnTo>
                    <a:pt x="2378" y="5824"/>
                  </a:lnTo>
                  <a:cubicBezTo>
                    <a:pt x="2378" y="5982"/>
                    <a:pt x="2378" y="6101"/>
                    <a:pt x="2338" y="6259"/>
                  </a:cubicBezTo>
                  <a:cubicBezTo>
                    <a:pt x="2259" y="6814"/>
                    <a:pt x="2100" y="7368"/>
                    <a:pt x="1863" y="7883"/>
                  </a:cubicBezTo>
                  <a:cubicBezTo>
                    <a:pt x="1625" y="8517"/>
                    <a:pt x="1348" y="9191"/>
                    <a:pt x="1110" y="9824"/>
                  </a:cubicBezTo>
                  <a:cubicBezTo>
                    <a:pt x="1110" y="9904"/>
                    <a:pt x="1070" y="9983"/>
                    <a:pt x="1070" y="10022"/>
                  </a:cubicBezTo>
                  <a:lnTo>
                    <a:pt x="1110" y="10062"/>
                  </a:lnTo>
                  <a:cubicBezTo>
                    <a:pt x="1427" y="9824"/>
                    <a:pt x="1783" y="9587"/>
                    <a:pt x="2061" y="9349"/>
                  </a:cubicBezTo>
                  <a:cubicBezTo>
                    <a:pt x="2774" y="8676"/>
                    <a:pt x="3487" y="8042"/>
                    <a:pt x="4200" y="7368"/>
                  </a:cubicBezTo>
                  <a:cubicBezTo>
                    <a:pt x="4239" y="7289"/>
                    <a:pt x="4319" y="7210"/>
                    <a:pt x="4437" y="7170"/>
                  </a:cubicBezTo>
                  <a:cubicBezTo>
                    <a:pt x="4477" y="7091"/>
                    <a:pt x="4556" y="7091"/>
                    <a:pt x="4635" y="7091"/>
                  </a:cubicBezTo>
                  <a:cubicBezTo>
                    <a:pt x="4675" y="7091"/>
                    <a:pt x="4715" y="7210"/>
                    <a:pt x="4715" y="7289"/>
                  </a:cubicBezTo>
                  <a:lnTo>
                    <a:pt x="4675" y="7329"/>
                  </a:lnTo>
                  <a:cubicBezTo>
                    <a:pt x="5190" y="7725"/>
                    <a:pt x="5665" y="8161"/>
                    <a:pt x="6220" y="8596"/>
                  </a:cubicBezTo>
                  <a:cubicBezTo>
                    <a:pt x="6339" y="8676"/>
                    <a:pt x="6418" y="8755"/>
                    <a:pt x="6497" y="8834"/>
                  </a:cubicBezTo>
                  <a:cubicBezTo>
                    <a:pt x="6933" y="9191"/>
                    <a:pt x="7448" y="9468"/>
                    <a:pt x="7963" y="9626"/>
                  </a:cubicBezTo>
                  <a:cubicBezTo>
                    <a:pt x="7963" y="9428"/>
                    <a:pt x="7923" y="9270"/>
                    <a:pt x="7884" y="9111"/>
                  </a:cubicBezTo>
                  <a:cubicBezTo>
                    <a:pt x="7804" y="8557"/>
                    <a:pt x="7646" y="8002"/>
                    <a:pt x="7488" y="7487"/>
                  </a:cubicBezTo>
                  <a:cubicBezTo>
                    <a:pt x="7369" y="7170"/>
                    <a:pt x="7210" y="6853"/>
                    <a:pt x="7091" y="6537"/>
                  </a:cubicBezTo>
                  <a:cubicBezTo>
                    <a:pt x="6933" y="6140"/>
                    <a:pt x="6933" y="6061"/>
                    <a:pt x="7369" y="5784"/>
                  </a:cubicBezTo>
                  <a:cubicBezTo>
                    <a:pt x="7488" y="5705"/>
                    <a:pt x="7646" y="5625"/>
                    <a:pt x="7765" y="5546"/>
                  </a:cubicBezTo>
                  <a:cubicBezTo>
                    <a:pt x="8478" y="5031"/>
                    <a:pt x="9191" y="4477"/>
                    <a:pt x="9864" y="3843"/>
                  </a:cubicBezTo>
                  <a:lnTo>
                    <a:pt x="9943" y="3724"/>
                  </a:lnTo>
                  <a:cubicBezTo>
                    <a:pt x="9706" y="3684"/>
                    <a:pt x="9508" y="3645"/>
                    <a:pt x="9310" y="3645"/>
                  </a:cubicBezTo>
                  <a:cubicBezTo>
                    <a:pt x="8597" y="3566"/>
                    <a:pt x="7923" y="3526"/>
                    <a:pt x="7250" y="3486"/>
                  </a:cubicBezTo>
                  <a:cubicBezTo>
                    <a:pt x="6933" y="3447"/>
                    <a:pt x="6616" y="3407"/>
                    <a:pt x="6299" y="3328"/>
                  </a:cubicBezTo>
                  <a:cubicBezTo>
                    <a:pt x="6220" y="3328"/>
                    <a:pt x="6141" y="3249"/>
                    <a:pt x="6101" y="3169"/>
                  </a:cubicBezTo>
                  <a:cubicBezTo>
                    <a:pt x="5943" y="2694"/>
                    <a:pt x="5784" y="2179"/>
                    <a:pt x="5626" y="1704"/>
                  </a:cubicBezTo>
                  <a:cubicBezTo>
                    <a:pt x="5507" y="1189"/>
                    <a:pt x="5388" y="595"/>
                    <a:pt x="52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6"/>
            <p:cNvSpPr/>
            <p:nvPr/>
          </p:nvSpPr>
          <p:spPr>
            <a:xfrm>
              <a:off x="7082169" y="2801445"/>
              <a:ext cx="694485" cy="669929"/>
            </a:xfrm>
            <a:custGeom>
              <a:rect b="b" l="l" r="r" t="t"/>
              <a:pathLst>
                <a:path extrusionOk="0" h="10433" w="10815">
                  <a:moveTo>
                    <a:pt x="5617" y="0"/>
                  </a:moveTo>
                  <a:cubicBezTo>
                    <a:pt x="5498" y="0"/>
                    <a:pt x="5462" y="134"/>
                    <a:pt x="5427" y="205"/>
                  </a:cubicBezTo>
                  <a:cubicBezTo>
                    <a:pt x="5071" y="918"/>
                    <a:pt x="4754" y="1591"/>
                    <a:pt x="4437" y="2304"/>
                  </a:cubicBezTo>
                  <a:cubicBezTo>
                    <a:pt x="4160" y="2779"/>
                    <a:pt x="3882" y="3334"/>
                    <a:pt x="3645" y="3849"/>
                  </a:cubicBezTo>
                  <a:cubicBezTo>
                    <a:pt x="3565" y="3968"/>
                    <a:pt x="3486" y="3968"/>
                    <a:pt x="3367" y="3968"/>
                  </a:cubicBezTo>
                  <a:cubicBezTo>
                    <a:pt x="2734" y="3889"/>
                    <a:pt x="2100" y="3809"/>
                    <a:pt x="1466" y="3770"/>
                  </a:cubicBezTo>
                  <a:lnTo>
                    <a:pt x="317" y="3770"/>
                  </a:lnTo>
                  <a:cubicBezTo>
                    <a:pt x="80" y="3770"/>
                    <a:pt x="0" y="3928"/>
                    <a:pt x="80" y="4166"/>
                  </a:cubicBezTo>
                  <a:cubicBezTo>
                    <a:pt x="119" y="4245"/>
                    <a:pt x="159" y="4324"/>
                    <a:pt x="198" y="4364"/>
                  </a:cubicBezTo>
                  <a:cubicBezTo>
                    <a:pt x="357" y="4522"/>
                    <a:pt x="476" y="4720"/>
                    <a:pt x="634" y="4879"/>
                  </a:cubicBezTo>
                  <a:cubicBezTo>
                    <a:pt x="1109" y="5433"/>
                    <a:pt x="1664" y="5948"/>
                    <a:pt x="2258" y="6384"/>
                  </a:cubicBezTo>
                  <a:lnTo>
                    <a:pt x="2298" y="6384"/>
                  </a:lnTo>
                  <a:lnTo>
                    <a:pt x="2258" y="6345"/>
                  </a:lnTo>
                  <a:lnTo>
                    <a:pt x="2654" y="6345"/>
                  </a:lnTo>
                  <a:cubicBezTo>
                    <a:pt x="2615" y="6265"/>
                    <a:pt x="2575" y="6226"/>
                    <a:pt x="2496" y="6186"/>
                  </a:cubicBezTo>
                  <a:cubicBezTo>
                    <a:pt x="1743" y="5592"/>
                    <a:pt x="1070" y="4958"/>
                    <a:pt x="476" y="4205"/>
                  </a:cubicBezTo>
                  <a:cubicBezTo>
                    <a:pt x="436" y="4166"/>
                    <a:pt x="396" y="4087"/>
                    <a:pt x="357" y="4047"/>
                  </a:cubicBezTo>
                  <a:lnTo>
                    <a:pt x="357" y="4007"/>
                  </a:lnTo>
                  <a:cubicBezTo>
                    <a:pt x="951" y="4047"/>
                    <a:pt x="1506" y="4087"/>
                    <a:pt x="2100" y="4126"/>
                  </a:cubicBezTo>
                  <a:cubicBezTo>
                    <a:pt x="2535" y="4126"/>
                    <a:pt x="2971" y="4205"/>
                    <a:pt x="3447" y="4205"/>
                  </a:cubicBezTo>
                  <a:cubicBezTo>
                    <a:pt x="3478" y="4216"/>
                    <a:pt x="3507" y="4221"/>
                    <a:pt x="3535" y="4221"/>
                  </a:cubicBezTo>
                  <a:cubicBezTo>
                    <a:pt x="3611" y="4221"/>
                    <a:pt x="3676" y="4184"/>
                    <a:pt x="3763" y="4126"/>
                  </a:cubicBezTo>
                  <a:cubicBezTo>
                    <a:pt x="3882" y="3968"/>
                    <a:pt x="4001" y="3809"/>
                    <a:pt x="4080" y="3611"/>
                  </a:cubicBezTo>
                  <a:cubicBezTo>
                    <a:pt x="4516" y="2740"/>
                    <a:pt x="4952" y="1868"/>
                    <a:pt x="5388" y="997"/>
                  </a:cubicBezTo>
                  <a:cubicBezTo>
                    <a:pt x="5467" y="838"/>
                    <a:pt x="5506" y="680"/>
                    <a:pt x="5586" y="521"/>
                  </a:cubicBezTo>
                  <a:cubicBezTo>
                    <a:pt x="5744" y="1076"/>
                    <a:pt x="5863" y="1631"/>
                    <a:pt x="5982" y="2185"/>
                  </a:cubicBezTo>
                  <a:cubicBezTo>
                    <a:pt x="6140" y="2740"/>
                    <a:pt x="6299" y="3215"/>
                    <a:pt x="6457" y="3690"/>
                  </a:cubicBezTo>
                  <a:cubicBezTo>
                    <a:pt x="6497" y="3770"/>
                    <a:pt x="6576" y="3849"/>
                    <a:pt x="6655" y="3889"/>
                  </a:cubicBezTo>
                  <a:cubicBezTo>
                    <a:pt x="6972" y="3928"/>
                    <a:pt x="7289" y="3968"/>
                    <a:pt x="7606" y="4007"/>
                  </a:cubicBezTo>
                  <a:cubicBezTo>
                    <a:pt x="8279" y="4087"/>
                    <a:pt x="8953" y="4126"/>
                    <a:pt x="9666" y="4166"/>
                  </a:cubicBezTo>
                  <a:cubicBezTo>
                    <a:pt x="9864" y="4166"/>
                    <a:pt x="10062" y="4205"/>
                    <a:pt x="10299" y="4245"/>
                  </a:cubicBezTo>
                  <a:lnTo>
                    <a:pt x="10220" y="4364"/>
                  </a:lnTo>
                  <a:cubicBezTo>
                    <a:pt x="9547" y="4998"/>
                    <a:pt x="8834" y="5552"/>
                    <a:pt x="8121" y="6107"/>
                  </a:cubicBezTo>
                  <a:cubicBezTo>
                    <a:pt x="8002" y="6186"/>
                    <a:pt x="7844" y="6265"/>
                    <a:pt x="7725" y="6345"/>
                  </a:cubicBezTo>
                  <a:cubicBezTo>
                    <a:pt x="7289" y="6582"/>
                    <a:pt x="7289" y="6701"/>
                    <a:pt x="7447" y="7097"/>
                  </a:cubicBezTo>
                  <a:cubicBezTo>
                    <a:pt x="7566" y="7374"/>
                    <a:pt x="7725" y="7691"/>
                    <a:pt x="7844" y="8008"/>
                  </a:cubicBezTo>
                  <a:cubicBezTo>
                    <a:pt x="8042" y="8523"/>
                    <a:pt x="8160" y="9078"/>
                    <a:pt x="8279" y="9632"/>
                  </a:cubicBezTo>
                  <a:cubicBezTo>
                    <a:pt x="8319" y="9791"/>
                    <a:pt x="8319" y="9949"/>
                    <a:pt x="8358" y="10147"/>
                  </a:cubicBezTo>
                  <a:cubicBezTo>
                    <a:pt x="7804" y="9989"/>
                    <a:pt x="7329" y="9712"/>
                    <a:pt x="6893" y="9355"/>
                  </a:cubicBezTo>
                  <a:cubicBezTo>
                    <a:pt x="6814" y="9276"/>
                    <a:pt x="6734" y="9197"/>
                    <a:pt x="6616" y="9117"/>
                  </a:cubicBezTo>
                  <a:cubicBezTo>
                    <a:pt x="6101" y="8721"/>
                    <a:pt x="5586" y="8286"/>
                    <a:pt x="5110" y="7850"/>
                  </a:cubicBezTo>
                  <a:lnTo>
                    <a:pt x="4952" y="7969"/>
                  </a:lnTo>
                  <a:cubicBezTo>
                    <a:pt x="5110" y="8167"/>
                    <a:pt x="5308" y="8365"/>
                    <a:pt x="5506" y="8563"/>
                  </a:cubicBezTo>
                  <a:cubicBezTo>
                    <a:pt x="6021" y="9038"/>
                    <a:pt x="6576" y="9474"/>
                    <a:pt x="7130" y="9870"/>
                  </a:cubicBezTo>
                  <a:cubicBezTo>
                    <a:pt x="7447" y="10147"/>
                    <a:pt x="7804" y="10306"/>
                    <a:pt x="8200" y="10425"/>
                  </a:cubicBezTo>
                  <a:cubicBezTo>
                    <a:pt x="8240" y="10430"/>
                    <a:pt x="8276" y="10432"/>
                    <a:pt x="8310" y="10432"/>
                  </a:cubicBezTo>
                  <a:cubicBezTo>
                    <a:pt x="8545" y="10432"/>
                    <a:pt x="8636" y="10311"/>
                    <a:pt x="8636" y="10068"/>
                  </a:cubicBezTo>
                  <a:cubicBezTo>
                    <a:pt x="8636" y="9989"/>
                    <a:pt x="8636" y="9870"/>
                    <a:pt x="8636" y="9791"/>
                  </a:cubicBezTo>
                  <a:cubicBezTo>
                    <a:pt x="8477" y="8721"/>
                    <a:pt x="8121" y="7691"/>
                    <a:pt x="7645" y="6701"/>
                  </a:cubicBezTo>
                  <a:cubicBezTo>
                    <a:pt x="7844" y="6622"/>
                    <a:pt x="8042" y="6503"/>
                    <a:pt x="8200" y="6384"/>
                  </a:cubicBezTo>
                  <a:cubicBezTo>
                    <a:pt x="8834" y="5909"/>
                    <a:pt x="9428" y="5433"/>
                    <a:pt x="10062" y="4918"/>
                  </a:cubicBezTo>
                  <a:cubicBezTo>
                    <a:pt x="10260" y="4720"/>
                    <a:pt x="10498" y="4522"/>
                    <a:pt x="10696" y="4324"/>
                  </a:cubicBezTo>
                  <a:cubicBezTo>
                    <a:pt x="10735" y="4285"/>
                    <a:pt x="10814" y="4166"/>
                    <a:pt x="10814" y="4126"/>
                  </a:cubicBezTo>
                  <a:cubicBezTo>
                    <a:pt x="10775" y="4047"/>
                    <a:pt x="10696" y="4007"/>
                    <a:pt x="10616" y="4007"/>
                  </a:cubicBezTo>
                  <a:cubicBezTo>
                    <a:pt x="10101" y="3928"/>
                    <a:pt x="9586" y="3849"/>
                    <a:pt x="9032" y="3809"/>
                  </a:cubicBezTo>
                  <a:cubicBezTo>
                    <a:pt x="8279" y="3730"/>
                    <a:pt x="7566" y="3690"/>
                    <a:pt x="6774" y="3651"/>
                  </a:cubicBezTo>
                  <a:cubicBezTo>
                    <a:pt x="6695" y="3453"/>
                    <a:pt x="6576" y="3215"/>
                    <a:pt x="6536" y="2977"/>
                  </a:cubicBezTo>
                  <a:cubicBezTo>
                    <a:pt x="6299" y="2066"/>
                    <a:pt x="6101" y="1155"/>
                    <a:pt x="5863" y="244"/>
                  </a:cubicBezTo>
                  <a:cubicBezTo>
                    <a:pt x="5823" y="165"/>
                    <a:pt x="5744" y="46"/>
                    <a:pt x="5665" y="7"/>
                  </a:cubicBezTo>
                  <a:cubicBezTo>
                    <a:pt x="5648" y="2"/>
                    <a:pt x="5632" y="0"/>
                    <a:pt x="56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6"/>
            <p:cNvSpPr/>
            <p:nvPr/>
          </p:nvSpPr>
          <p:spPr>
            <a:xfrm>
              <a:off x="7550152" y="3119810"/>
              <a:ext cx="91635" cy="58562"/>
            </a:xfrm>
            <a:custGeom>
              <a:rect b="b" l="l" r="r" t="t"/>
              <a:pathLst>
                <a:path extrusionOk="0" h="912" w="1427">
                  <a:moveTo>
                    <a:pt x="1387" y="0"/>
                  </a:moveTo>
                  <a:cubicBezTo>
                    <a:pt x="1269" y="40"/>
                    <a:pt x="1150" y="79"/>
                    <a:pt x="1070" y="119"/>
                  </a:cubicBezTo>
                  <a:cubicBezTo>
                    <a:pt x="714" y="317"/>
                    <a:pt x="397" y="555"/>
                    <a:pt x="41" y="753"/>
                  </a:cubicBezTo>
                  <a:cubicBezTo>
                    <a:pt x="1" y="792"/>
                    <a:pt x="1" y="832"/>
                    <a:pt x="1" y="872"/>
                  </a:cubicBezTo>
                  <a:cubicBezTo>
                    <a:pt x="41" y="911"/>
                    <a:pt x="80" y="911"/>
                    <a:pt x="120" y="911"/>
                  </a:cubicBezTo>
                  <a:cubicBezTo>
                    <a:pt x="199" y="911"/>
                    <a:pt x="318" y="872"/>
                    <a:pt x="437" y="832"/>
                  </a:cubicBezTo>
                  <a:cubicBezTo>
                    <a:pt x="714" y="634"/>
                    <a:pt x="991" y="436"/>
                    <a:pt x="1308" y="238"/>
                  </a:cubicBezTo>
                  <a:cubicBezTo>
                    <a:pt x="1348" y="198"/>
                    <a:pt x="1387" y="119"/>
                    <a:pt x="1427" y="79"/>
                  </a:cubicBezTo>
                  <a:cubicBezTo>
                    <a:pt x="1427" y="40"/>
                    <a:pt x="1387" y="40"/>
                    <a:pt x="13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6"/>
            <p:cNvSpPr/>
            <p:nvPr/>
          </p:nvSpPr>
          <p:spPr>
            <a:xfrm>
              <a:off x="7519650" y="3343590"/>
              <a:ext cx="53491" cy="50985"/>
            </a:xfrm>
            <a:custGeom>
              <a:rect b="b" l="l" r="r" t="t"/>
              <a:pathLst>
                <a:path extrusionOk="0" h="794" w="833">
                  <a:moveTo>
                    <a:pt x="1" y="1"/>
                  </a:moveTo>
                  <a:lnTo>
                    <a:pt x="1" y="159"/>
                  </a:lnTo>
                  <a:cubicBezTo>
                    <a:pt x="119" y="318"/>
                    <a:pt x="238" y="476"/>
                    <a:pt x="357" y="595"/>
                  </a:cubicBezTo>
                  <a:lnTo>
                    <a:pt x="436" y="674"/>
                  </a:lnTo>
                  <a:cubicBezTo>
                    <a:pt x="516" y="714"/>
                    <a:pt x="555" y="754"/>
                    <a:pt x="634" y="793"/>
                  </a:cubicBezTo>
                  <a:cubicBezTo>
                    <a:pt x="674" y="793"/>
                    <a:pt x="753" y="793"/>
                    <a:pt x="832" y="754"/>
                  </a:cubicBezTo>
                  <a:cubicBezTo>
                    <a:pt x="753" y="674"/>
                    <a:pt x="753" y="635"/>
                    <a:pt x="714" y="595"/>
                  </a:cubicBezTo>
                  <a:cubicBezTo>
                    <a:pt x="555" y="437"/>
                    <a:pt x="436" y="239"/>
                    <a:pt x="278" y="80"/>
                  </a:cubicBezTo>
                  <a:cubicBezTo>
                    <a:pt x="238" y="41"/>
                    <a:pt x="199"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6"/>
            <p:cNvSpPr/>
            <p:nvPr/>
          </p:nvSpPr>
          <p:spPr>
            <a:xfrm>
              <a:off x="7529860" y="3124561"/>
              <a:ext cx="33071" cy="30886"/>
            </a:xfrm>
            <a:custGeom>
              <a:rect b="b" l="l" r="r" t="t"/>
              <a:pathLst>
                <a:path extrusionOk="0" h="481" w="515">
                  <a:moveTo>
                    <a:pt x="484" y="1"/>
                  </a:moveTo>
                  <a:cubicBezTo>
                    <a:pt x="339" y="1"/>
                    <a:pt x="0" y="212"/>
                    <a:pt x="0" y="322"/>
                  </a:cubicBezTo>
                  <a:cubicBezTo>
                    <a:pt x="0" y="401"/>
                    <a:pt x="79" y="441"/>
                    <a:pt x="119" y="481"/>
                  </a:cubicBezTo>
                  <a:cubicBezTo>
                    <a:pt x="277" y="481"/>
                    <a:pt x="515" y="203"/>
                    <a:pt x="515" y="5"/>
                  </a:cubicBezTo>
                  <a:cubicBezTo>
                    <a:pt x="506" y="2"/>
                    <a:pt x="495" y="1"/>
                    <a:pt x="4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6"/>
            <p:cNvSpPr/>
            <p:nvPr/>
          </p:nvSpPr>
          <p:spPr>
            <a:xfrm>
              <a:off x="7499295" y="3269874"/>
              <a:ext cx="61133" cy="55993"/>
            </a:xfrm>
            <a:custGeom>
              <a:rect b="b" l="l" r="r" t="t"/>
              <a:pathLst>
                <a:path extrusionOk="0" h="872" w="952">
                  <a:moveTo>
                    <a:pt x="120" y="0"/>
                  </a:moveTo>
                  <a:cubicBezTo>
                    <a:pt x="80" y="0"/>
                    <a:pt x="40" y="0"/>
                    <a:pt x="1" y="40"/>
                  </a:cubicBezTo>
                  <a:cubicBezTo>
                    <a:pt x="1" y="79"/>
                    <a:pt x="1" y="119"/>
                    <a:pt x="1" y="159"/>
                  </a:cubicBezTo>
                  <a:cubicBezTo>
                    <a:pt x="238" y="357"/>
                    <a:pt x="397" y="555"/>
                    <a:pt x="595" y="753"/>
                  </a:cubicBezTo>
                  <a:cubicBezTo>
                    <a:pt x="634" y="753"/>
                    <a:pt x="634" y="753"/>
                    <a:pt x="674" y="792"/>
                  </a:cubicBezTo>
                  <a:cubicBezTo>
                    <a:pt x="753" y="832"/>
                    <a:pt x="833" y="832"/>
                    <a:pt x="912" y="872"/>
                  </a:cubicBezTo>
                  <a:lnTo>
                    <a:pt x="951" y="792"/>
                  </a:lnTo>
                  <a:cubicBezTo>
                    <a:pt x="753" y="515"/>
                    <a:pt x="555" y="278"/>
                    <a:pt x="318" y="79"/>
                  </a:cubicBezTo>
                  <a:cubicBezTo>
                    <a:pt x="238" y="40"/>
                    <a:pt x="199"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6"/>
            <p:cNvSpPr/>
            <p:nvPr/>
          </p:nvSpPr>
          <p:spPr>
            <a:xfrm>
              <a:off x="7430652" y="3273791"/>
              <a:ext cx="71279" cy="59718"/>
            </a:xfrm>
            <a:custGeom>
              <a:rect b="b" l="l" r="r" t="t"/>
              <a:pathLst>
                <a:path extrusionOk="0" h="930" w="1110">
                  <a:moveTo>
                    <a:pt x="179" y="1"/>
                  </a:moveTo>
                  <a:cubicBezTo>
                    <a:pt x="167" y="1"/>
                    <a:pt x="159" y="5"/>
                    <a:pt x="159" y="18"/>
                  </a:cubicBezTo>
                  <a:cubicBezTo>
                    <a:pt x="159" y="18"/>
                    <a:pt x="40" y="18"/>
                    <a:pt x="40" y="58"/>
                  </a:cubicBezTo>
                  <a:cubicBezTo>
                    <a:pt x="0" y="98"/>
                    <a:pt x="40" y="177"/>
                    <a:pt x="79" y="217"/>
                  </a:cubicBezTo>
                  <a:cubicBezTo>
                    <a:pt x="277" y="375"/>
                    <a:pt x="476" y="573"/>
                    <a:pt x="674" y="731"/>
                  </a:cubicBezTo>
                  <a:cubicBezTo>
                    <a:pt x="792" y="811"/>
                    <a:pt x="911" y="890"/>
                    <a:pt x="1070" y="930"/>
                  </a:cubicBezTo>
                  <a:lnTo>
                    <a:pt x="1109" y="890"/>
                  </a:lnTo>
                  <a:cubicBezTo>
                    <a:pt x="872" y="533"/>
                    <a:pt x="555" y="256"/>
                    <a:pt x="238" y="18"/>
                  </a:cubicBezTo>
                  <a:cubicBezTo>
                    <a:pt x="238" y="18"/>
                    <a:pt x="203"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6"/>
            <p:cNvSpPr/>
            <p:nvPr/>
          </p:nvSpPr>
          <p:spPr>
            <a:xfrm>
              <a:off x="7367017" y="2982460"/>
              <a:ext cx="50987" cy="94136"/>
            </a:xfrm>
            <a:custGeom>
              <a:rect b="b" l="l" r="r" t="t"/>
              <a:pathLst>
                <a:path extrusionOk="0" h="1466" w="794">
                  <a:moveTo>
                    <a:pt x="714" y="0"/>
                  </a:moveTo>
                  <a:cubicBezTo>
                    <a:pt x="714" y="0"/>
                    <a:pt x="635" y="0"/>
                    <a:pt x="595" y="40"/>
                  </a:cubicBezTo>
                  <a:cubicBezTo>
                    <a:pt x="555" y="79"/>
                    <a:pt x="555" y="119"/>
                    <a:pt x="516" y="158"/>
                  </a:cubicBezTo>
                  <a:cubicBezTo>
                    <a:pt x="357" y="475"/>
                    <a:pt x="199" y="753"/>
                    <a:pt x="80" y="1070"/>
                  </a:cubicBezTo>
                  <a:cubicBezTo>
                    <a:pt x="40" y="1188"/>
                    <a:pt x="1" y="1307"/>
                    <a:pt x="40" y="1466"/>
                  </a:cubicBezTo>
                  <a:lnTo>
                    <a:pt x="120" y="1466"/>
                  </a:lnTo>
                  <a:cubicBezTo>
                    <a:pt x="199" y="1386"/>
                    <a:pt x="239" y="1307"/>
                    <a:pt x="318" y="1228"/>
                  </a:cubicBezTo>
                  <a:cubicBezTo>
                    <a:pt x="437" y="951"/>
                    <a:pt x="555" y="713"/>
                    <a:pt x="674" y="436"/>
                  </a:cubicBezTo>
                  <a:cubicBezTo>
                    <a:pt x="714" y="357"/>
                    <a:pt x="753" y="238"/>
                    <a:pt x="793" y="158"/>
                  </a:cubicBezTo>
                  <a:cubicBezTo>
                    <a:pt x="793" y="119"/>
                    <a:pt x="753" y="40"/>
                    <a:pt x="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6"/>
            <p:cNvSpPr/>
            <p:nvPr/>
          </p:nvSpPr>
          <p:spPr>
            <a:xfrm>
              <a:off x="7153381" y="3208808"/>
              <a:ext cx="256988" cy="293836"/>
            </a:xfrm>
            <a:custGeom>
              <a:rect b="b" l="l" r="r" t="t"/>
              <a:pathLst>
                <a:path extrusionOk="0" h="4576" w="4002">
                  <a:moveTo>
                    <a:pt x="1110" y="1"/>
                  </a:moveTo>
                  <a:lnTo>
                    <a:pt x="1189" y="80"/>
                  </a:lnTo>
                  <a:cubicBezTo>
                    <a:pt x="1268" y="199"/>
                    <a:pt x="1387" y="357"/>
                    <a:pt x="1347" y="397"/>
                  </a:cubicBezTo>
                  <a:cubicBezTo>
                    <a:pt x="1030" y="1387"/>
                    <a:pt x="713" y="2338"/>
                    <a:pt x="357" y="3288"/>
                  </a:cubicBezTo>
                  <a:cubicBezTo>
                    <a:pt x="278" y="3566"/>
                    <a:pt x="159" y="3843"/>
                    <a:pt x="40" y="4120"/>
                  </a:cubicBezTo>
                  <a:cubicBezTo>
                    <a:pt x="0" y="4279"/>
                    <a:pt x="40" y="4437"/>
                    <a:pt x="159" y="4516"/>
                  </a:cubicBezTo>
                  <a:cubicBezTo>
                    <a:pt x="218" y="4556"/>
                    <a:pt x="288" y="4576"/>
                    <a:pt x="357" y="4576"/>
                  </a:cubicBezTo>
                  <a:cubicBezTo>
                    <a:pt x="426" y="4576"/>
                    <a:pt x="496" y="4556"/>
                    <a:pt x="555" y="4516"/>
                  </a:cubicBezTo>
                  <a:cubicBezTo>
                    <a:pt x="793" y="4358"/>
                    <a:pt x="1030" y="4199"/>
                    <a:pt x="1228" y="4041"/>
                  </a:cubicBezTo>
                  <a:cubicBezTo>
                    <a:pt x="1862" y="3486"/>
                    <a:pt x="2456" y="2932"/>
                    <a:pt x="3090" y="2377"/>
                  </a:cubicBezTo>
                  <a:cubicBezTo>
                    <a:pt x="3328" y="2100"/>
                    <a:pt x="3605" y="1862"/>
                    <a:pt x="3843" y="1625"/>
                  </a:cubicBezTo>
                  <a:lnTo>
                    <a:pt x="4001" y="1506"/>
                  </a:lnTo>
                  <a:lnTo>
                    <a:pt x="4001" y="1466"/>
                  </a:lnTo>
                  <a:cubicBezTo>
                    <a:pt x="4001" y="1427"/>
                    <a:pt x="3962" y="1308"/>
                    <a:pt x="3922" y="1308"/>
                  </a:cubicBezTo>
                  <a:cubicBezTo>
                    <a:pt x="3899" y="1296"/>
                    <a:pt x="3876" y="1291"/>
                    <a:pt x="3852" y="1291"/>
                  </a:cubicBezTo>
                  <a:cubicBezTo>
                    <a:pt x="3796" y="1291"/>
                    <a:pt x="3740" y="1319"/>
                    <a:pt x="3684" y="1347"/>
                  </a:cubicBezTo>
                  <a:cubicBezTo>
                    <a:pt x="3605" y="1387"/>
                    <a:pt x="3526" y="1466"/>
                    <a:pt x="3447" y="1545"/>
                  </a:cubicBezTo>
                  <a:cubicBezTo>
                    <a:pt x="2734" y="2179"/>
                    <a:pt x="2060" y="2853"/>
                    <a:pt x="1347" y="3526"/>
                  </a:cubicBezTo>
                  <a:cubicBezTo>
                    <a:pt x="1030" y="3803"/>
                    <a:pt x="713" y="4001"/>
                    <a:pt x="397" y="4279"/>
                  </a:cubicBezTo>
                  <a:lnTo>
                    <a:pt x="317" y="4199"/>
                  </a:lnTo>
                  <a:cubicBezTo>
                    <a:pt x="317" y="4160"/>
                    <a:pt x="357" y="4081"/>
                    <a:pt x="397" y="4001"/>
                  </a:cubicBezTo>
                  <a:cubicBezTo>
                    <a:pt x="634" y="3368"/>
                    <a:pt x="872" y="2734"/>
                    <a:pt x="1110" y="2060"/>
                  </a:cubicBezTo>
                  <a:cubicBezTo>
                    <a:pt x="1347" y="1545"/>
                    <a:pt x="1545" y="991"/>
                    <a:pt x="1625" y="436"/>
                  </a:cubicBezTo>
                  <a:cubicBezTo>
                    <a:pt x="1625" y="317"/>
                    <a:pt x="1664" y="159"/>
                    <a:pt x="1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6"/>
            <p:cNvSpPr/>
            <p:nvPr/>
          </p:nvSpPr>
          <p:spPr>
            <a:xfrm>
              <a:off x="7260231" y="3094317"/>
              <a:ext cx="99276" cy="25557"/>
            </a:xfrm>
            <a:custGeom>
              <a:rect b="b" l="l" r="r" t="t"/>
              <a:pathLst>
                <a:path extrusionOk="0" h="398" w="1546">
                  <a:moveTo>
                    <a:pt x="159" y="1"/>
                  </a:moveTo>
                  <a:cubicBezTo>
                    <a:pt x="79" y="1"/>
                    <a:pt x="40" y="80"/>
                    <a:pt x="0" y="120"/>
                  </a:cubicBezTo>
                  <a:cubicBezTo>
                    <a:pt x="0" y="159"/>
                    <a:pt x="40" y="199"/>
                    <a:pt x="119" y="239"/>
                  </a:cubicBezTo>
                  <a:cubicBezTo>
                    <a:pt x="119" y="278"/>
                    <a:pt x="159" y="278"/>
                    <a:pt x="198" y="278"/>
                  </a:cubicBezTo>
                  <a:cubicBezTo>
                    <a:pt x="555" y="318"/>
                    <a:pt x="911" y="357"/>
                    <a:pt x="1268" y="397"/>
                  </a:cubicBezTo>
                  <a:cubicBezTo>
                    <a:pt x="1347" y="397"/>
                    <a:pt x="1426" y="318"/>
                    <a:pt x="1545" y="278"/>
                  </a:cubicBezTo>
                  <a:cubicBezTo>
                    <a:pt x="1545" y="239"/>
                    <a:pt x="1545" y="199"/>
                    <a:pt x="1545" y="199"/>
                  </a:cubicBezTo>
                  <a:lnTo>
                    <a:pt x="753" y="80"/>
                  </a:lnTo>
                  <a:cubicBezTo>
                    <a:pt x="555" y="80"/>
                    <a:pt x="357" y="4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6"/>
            <p:cNvSpPr/>
            <p:nvPr/>
          </p:nvSpPr>
          <p:spPr>
            <a:xfrm>
              <a:off x="7229666" y="3137597"/>
              <a:ext cx="73847" cy="20420"/>
            </a:xfrm>
            <a:custGeom>
              <a:rect b="b" l="l" r="r" t="t"/>
              <a:pathLst>
                <a:path extrusionOk="0" h="318" w="1150">
                  <a:moveTo>
                    <a:pt x="397" y="0"/>
                  </a:moveTo>
                  <a:lnTo>
                    <a:pt x="397" y="40"/>
                  </a:lnTo>
                  <a:lnTo>
                    <a:pt x="120" y="40"/>
                  </a:lnTo>
                  <a:cubicBezTo>
                    <a:pt x="80" y="40"/>
                    <a:pt x="40" y="80"/>
                    <a:pt x="1" y="119"/>
                  </a:cubicBezTo>
                  <a:cubicBezTo>
                    <a:pt x="1" y="119"/>
                    <a:pt x="1" y="198"/>
                    <a:pt x="80" y="198"/>
                  </a:cubicBezTo>
                  <a:cubicBezTo>
                    <a:pt x="120" y="238"/>
                    <a:pt x="159" y="238"/>
                    <a:pt x="238" y="278"/>
                  </a:cubicBezTo>
                  <a:cubicBezTo>
                    <a:pt x="476" y="278"/>
                    <a:pt x="714" y="317"/>
                    <a:pt x="991" y="317"/>
                  </a:cubicBezTo>
                  <a:cubicBezTo>
                    <a:pt x="1031" y="317"/>
                    <a:pt x="1070" y="278"/>
                    <a:pt x="1150" y="278"/>
                  </a:cubicBezTo>
                  <a:cubicBezTo>
                    <a:pt x="1070" y="198"/>
                    <a:pt x="1070" y="119"/>
                    <a:pt x="991" y="119"/>
                  </a:cubicBezTo>
                  <a:cubicBezTo>
                    <a:pt x="793" y="80"/>
                    <a:pt x="595" y="4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6"/>
            <p:cNvSpPr/>
            <p:nvPr/>
          </p:nvSpPr>
          <p:spPr>
            <a:xfrm>
              <a:off x="7181378" y="3091813"/>
              <a:ext cx="45850" cy="22924"/>
            </a:xfrm>
            <a:custGeom>
              <a:rect b="b" l="l" r="r" t="t"/>
              <a:pathLst>
                <a:path extrusionOk="0" h="357" w="714">
                  <a:moveTo>
                    <a:pt x="198" y="0"/>
                  </a:moveTo>
                  <a:cubicBezTo>
                    <a:pt x="159" y="0"/>
                    <a:pt x="79" y="40"/>
                    <a:pt x="40" y="40"/>
                  </a:cubicBezTo>
                  <a:cubicBezTo>
                    <a:pt x="0" y="80"/>
                    <a:pt x="79" y="159"/>
                    <a:pt x="119" y="159"/>
                  </a:cubicBezTo>
                  <a:cubicBezTo>
                    <a:pt x="277" y="238"/>
                    <a:pt x="396" y="278"/>
                    <a:pt x="555" y="357"/>
                  </a:cubicBezTo>
                  <a:lnTo>
                    <a:pt x="713" y="278"/>
                  </a:lnTo>
                  <a:cubicBezTo>
                    <a:pt x="674" y="198"/>
                    <a:pt x="674" y="159"/>
                    <a:pt x="634" y="119"/>
                  </a:cubicBezTo>
                  <a:cubicBezTo>
                    <a:pt x="476" y="80"/>
                    <a:pt x="317" y="4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6"/>
            <p:cNvSpPr/>
            <p:nvPr/>
          </p:nvSpPr>
          <p:spPr>
            <a:xfrm>
              <a:off x="7537758" y="2894168"/>
              <a:ext cx="103579" cy="89833"/>
            </a:xfrm>
            <a:custGeom>
              <a:rect b="b" l="l" r="r" t="t"/>
              <a:pathLst>
                <a:path extrusionOk="0" h="1399" w="1613">
                  <a:moveTo>
                    <a:pt x="1265" y="0"/>
                  </a:moveTo>
                  <a:cubicBezTo>
                    <a:pt x="1209" y="0"/>
                    <a:pt x="1152" y="20"/>
                    <a:pt x="1105" y="68"/>
                  </a:cubicBezTo>
                  <a:lnTo>
                    <a:pt x="154" y="1018"/>
                  </a:lnTo>
                  <a:cubicBezTo>
                    <a:pt x="0" y="1172"/>
                    <a:pt x="157" y="1398"/>
                    <a:pt x="347" y="1398"/>
                  </a:cubicBezTo>
                  <a:cubicBezTo>
                    <a:pt x="401" y="1398"/>
                    <a:pt x="458" y="1380"/>
                    <a:pt x="511" y="1335"/>
                  </a:cubicBezTo>
                  <a:lnTo>
                    <a:pt x="1462" y="385"/>
                  </a:lnTo>
                  <a:cubicBezTo>
                    <a:pt x="1612" y="204"/>
                    <a:pt x="1442" y="0"/>
                    <a:pt x="12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6"/>
            <p:cNvSpPr/>
            <p:nvPr/>
          </p:nvSpPr>
          <p:spPr>
            <a:xfrm>
              <a:off x="7519650" y="2829442"/>
              <a:ext cx="52785" cy="70056"/>
            </a:xfrm>
            <a:custGeom>
              <a:rect b="b" l="l" r="r" t="t"/>
              <a:pathLst>
                <a:path extrusionOk="0" h="1091" w="822">
                  <a:moveTo>
                    <a:pt x="464" y="0"/>
                  </a:moveTo>
                  <a:cubicBezTo>
                    <a:pt x="392" y="0"/>
                    <a:pt x="330" y="36"/>
                    <a:pt x="317" y="125"/>
                  </a:cubicBezTo>
                  <a:cubicBezTo>
                    <a:pt x="238" y="323"/>
                    <a:pt x="119" y="561"/>
                    <a:pt x="40" y="759"/>
                  </a:cubicBezTo>
                  <a:cubicBezTo>
                    <a:pt x="1" y="878"/>
                    <a:pt x="40" y="997"/>
                    <a:pt x="159" y="1076"/>
                  </a:cubicBezTo>
                  <a:cubicBezTo>
                    <a:pt x="189" y="1086"/>
                    <a:pt x="218" y="1091"/>
                    <a:pt x="248" y="1091"/>
                  </a:cubicBezTo>
                  <a:cubicBezTo>
                    <a:pt x="335" y="1091"/>
                    <a:pt x="417" y="1046"/>
                    <a:pt x="476" y="957"/>
                  </a:cubicBezTo>
                  <a:cubicBezTo>
                    <a:pt x="555" y="759"/>
                    <a:pt x="634" y="521"/>
                    <a:pt x="714" y="323"/>
                  </a:cubicBezTo>
                  <a:cubicBezTo>
                    <a:pt x="821" y="162"/>
                    <a:pt x="618" y="0"/>
                    <a:pt x="4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6"/>
            <p:cNvSpPr/>
            <p:nvPr/>
          </p:nvSpPr>
          <p:spPr>
            <a:xfrm>
              <a:off x="7631445" y="2945538"/>
              <a:ext cx="102359" cy="56058"/>
            </a:xfrm>
            <a:custGeom>
              <a:rect b="b" l="l" r="r" t="t"/>
              <a:pathLst>
                <a:path extrusionOk="0" h="873" w="1594">
                  <a:moveTo>
                    <a:pt x="1273" y="0"/>
                  </a:moveTo>
                  <a:cubicBezTo>
                    <a:pt x="1246" y="0"/>
                    <a:pt x="1219" y="6"/>
                    <a:pt x="1191" y="20"/>
                  </a:cubicBezTo>
                  <a:cubicBezTo>
                    <a:pt x="874" y="179"/>
                    <a:pt x="597" y="298"/>
                    <a:pt x="280" y="417"/>
                  </a:cubicBezTo>
                  <a:cubicBezTo>
                    <a:pt x="0" y="521"/>
                    <a:pt x="121" y="873"/>
                    <a:pt x="344" y="873"/>
                  </a:cubicBezTo>
                  <a:cubicBezTo>
                    <a:pt x="374" y="873"/>
                    <a:pt x="406" y="866"/>
                    <a:pt x="438" y="852"/>
                  </a:cubicBezTo>
                  <a:cubicBezTo>
                    <a:pt x="716" y="733"/>
                    <a:pt x="1032" y="615"/>
                    <a:pt x="1349" y="456"/>
                  </a:cubicBezTo>
                  <a:cubicBezTo>
                    <a:pt x="1594" y="351"/>
                    <a:pt x="1469" y="0"/>
                    <a:pt x="12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6"/>
            <p:cNvSpPr/>
            <p:nvPr/>
          </p:nvSpPr>
          <p:spPr>
            <a:xfrm>
              <a:off x="7188698" y="2874390"/>
              <a:ext cx="89002" cy="101648"/>
            </a:xfrm>
            <a:custGeom>
              <a:rect b="b" l="l" r="r" t="t"/>
              <a:pathLst>
                <a:path extrusionOk="0" h="1583" w="1386">
                  <a:moveTo>
                    <a:pt x="290" y="0"/>
                  </a:moveTo>
                  <a:cubicBezTo>
                    <a:pt x="134" y="0"/>
                    <a:pt x="0" y="168"/>
                    <a:pt x="84" y="336"/>
                  </a:cubicBezTo>
                  <a:lnTo>
                    <a:pt x="876" y="1485"/>
                  </a:lnTo>
                  <a:cubicBezTo>
                    <a:pt x="934" y="1553"/>
                    <a:pt x="1004" y="1582"/>
                    <a:pt x="1071" y="1582"/>
                  </a:cubicBezTo>
                  <a:cubicBezTo>
                    <a:pt x="1237" y="1582"/>
                    <a:pt x="1385" y="1405"/>
                    <a:pt x="1273" y="1208"/>
                  </a:cubicBezTo>
                  <a:lnTo>
                    <a:pt x="480" y="99"/>
                  </a:lnTo>
                  <a:cubicBezTo>
                    <a:pt x="422" y="29"/>
                    <a:pt x="354" y="0"/>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6"/>
            <p:cNvSpPr/>
            <p:nvPr/>
          </p:nvSpPr>
          <p:spPr>
            <a:xfrm>
              <a:off x="7286751" y="2832139"/>
              <a:ext cx="40969" cy="92209"/>
            </a:xfrm>
            <a:custGeom>
              <a:rect b="b" l="l" r="r" t="t"/>
              <a:pathLst>
                <a:path extrusionOk="0" h="1436" w="638">
                  <a:moveTo>
                    <a:pt x="259" y="0"/>
                  </a:moveTo>
                  <a:cubicBezTo>
                    <a:pt x="128" y="0"/>
                    <a:pt x="1" y="103"/>
                    <a:pt x="23" y="281"/>
                  </a:cubicBezTo>
                  <a:cubicBezTo>
                    <a:pt x="23" y="598"/>
                    <a:pt x="62" y="915"/>
                    <a:pt x="142" y="1232"/>
                  </a:cubicBezTo>
                  <a:cubicBezTo>
                    <a:pt x="161" y="1366"/>
                    <a:pt x="282" y="1435"/>
                    <a:pt x="397" y="1435"/>
                  </a:cubicBezTo>
                  <a:cubicBezTo>
                    <a:pt x="521" y="1435"/>
                    <a:pt x="638" y="1356"/>
                    <a:pt x="617" y="1192"/>
                  </a:cubicBezTo>
                  <a:cubicBezTo>
                    <a:pt x="538" y="875"/>
                    <a:pt x="498" y="558"/>
                    <a:pt x="498" y="202"/>
                  </a:cubicBezTo>
                  <a:cubicBezTo>
                    <a:pt x="463" y="63"/>
                    <a:pt x="360" y="0"/>
                    <a:pt x="2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6"/>
            <p:cNvSpPr/>
            <p:nvPr/>
          </p:nvSpPr>
          <p:spPr>
            <a:xfrm>
              <a:off x="7089810" y="2949390"/>
              <a:ext cx="116165" cy="45976"/>
            </a:xfrm>
            <a:custGeom>
              <a:rect b="b" l="l" r="r" t="t"/>
              <a:pathLst>
                <a:path extrusionOk="0" h="716" w="1809">
                  <a:moveTo>
                    <a:pt x="357" y="0"/>
                  </a:moveTo>
                  <a:cubicBezTo>
                    <a:pt x="79" y="0"/>
                    <a:pt x="0" y="396"/>
                    <a:pt x="238" y="475"/>
                  </a:cubicBezTo>
                  <a:lnTo>
                    <a:pt x="1426" y="713"/>
                  </a:lnTo>
                  <a:cubicBezTo>
                    <a:pt x="1438" y="715"/>
                    <a:pt x="1450" y="716"/>
                    <a:pt x="1461" y="716"/>
                  </a:cubicBezTo>
                  <a:cubicBezTo>
                    <a:pt x="1713" y="716"/>
                    <a:pt x="1809" y="315"/>
                    <a:pt x="1505" y="277"/>
                  </a:cubicBezTo>
                  <a:lnTo>
                    <a:pt x="3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6"/>
            <p:cNvSpPr/>
            <p:nvPr/>
          </p:nvSpPr>
          <p:spPr>
            <a:xfrm>
              <a:off x="7071510" y="3237832"/>
              <a:ext cx="128173" cy="69028"/>
            </a:xfrm>
            <a:custGeom>
              <a:rect b="b" l="l" r="r" t="t"/>
              <a:pathLst>
                <a:path extrusionOk="0" h="1075" w="1996">
                  <a:moveTo>
                    <a:pt x="1625" y="0"/>
                  </a:moveTo>
                  <a:cubicBezTo>
                    <a:pt x="1589" y="0"/>
                    <a:pt x="1552" y="7"/>
                    <a:pt x="1513" y="24"/>
                  </a:cubicBezTo>
                  <a:cubicBezTo>
                    <a:pt x="1117" y="262"/>
                    <a:pt x="681" y="460"/>
                    <a:pt x="246" y="618"/>
                  </a:cubicBezTo>
                  <a:cubicBezTo>
                    <a:pt x="1" y="723"/>
                    <a:pt x="95" y="1074"/>
                    <a:pt x="311" y="1074"/>
                  </a:cubicBezTo>
                  <a:cubicBezTo>
                    <a:pt x="340" y="1074"/>
                    <a:pt x="371" y="1068"/>
                    <a:pt x="404" y="1054"/>
                  </a:cubicBezTo>
                  <a:cubicBezTo>
                    <a:pt x="879" y="856"/>
                    <a:pt x="1315" y="658"/>
                    <a:pt x="1790" y="420"/>
                  </a:cubicBezTo>
                  <a:cubicBezTo>
                    <a:pt x="1995" y="284"/>
                    <a:pt x="1847" y="0"/>
                    <a:pt x="1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6"/>
            <p:cNvSpPr/>
            <p:nvPr/>
          </p:nvSpPr>
          <p:spPr>
            <a:xfrm>
              <a:off x="7047366" y="3193397"/>
              <a:ext cx="87397" cy="38528"/>
            </a:xfrm>
            <a:custGeom>
              <a:rect b="b" l="l" r="r" t="t"/>
              <a:pathLst>
                <a:path extrusionOk="0" h="600" w="1361">
                  <a:moveTo>
                    <a:pt x="1092" y="0"/>
                  </a:moveTo>
                  <a:cubicBezTo>
                    <a:pt x="1081" y="0"/>
                    <a:pt x="1069" y="1"/>
                    <a:pt x="1057" y="3"/>
                  </a:cubicBezTo>
                  <a:lnTo>
                    <a:pt x="305" y="122"/>
                  </a:lnTo>
                  <a:cubicBezTo>
                    <a:pt x="0" y="160"/>
                    <a:pt x="25" y="599"/>
                    <a:pt x="308" y="599"/>
                  </a:cubicBezTo>
                  <a:cubicBezTo>
                    <a:pt x="319" y="599"/>
                    <a:pt x="332" y="599"/>
                    <a:pt x="344" y="597"/>
                  </a:cubicBezTo>
                  <a:lnTo>
                    <a:pt x="1057" y="478"/>
                  </a:lnTo>
                  <a:cubicBezTo>
                    <a:pt x="1360" y="402"/>
                    <a:pt x="1337"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6"/>
            <p:cNvSpPr/>
            <p:nvPr/>
          </p:nvSpPr>
          <p:spPr>
            <a:xfrm>
              <a:off x="7100662" y="3313859"/>
              <a:ext cx="80076" cy="81036"/>
            </a:xfrm>
            <a:custGeom>
              <a:rect b="b" l="l" r="r" t="t"/>
              <a:pathLst>
                <a:path extrusionOk="0" h="1262" w="1247">
                  <a:moveTo>
                    <a:pt x="923" y="0"/>
                  </a:moveTo>
                  <a:cubicBezTo>
                    <a:pt x="850" y="0"/>
                    <a:pt x="780" y="32"/>
                    <a:pt x="742" y="107"/>
                  </a:cubicBezTo>
                  <a:cubicBezTo>
                    <a:pt x="544" y="385"/>
                    <a:pt x="386" y="662"/>
                    <a:pt x="148" y="900"/>
                  </a:cubicBezTo>
                  <a:cubicBezTo>
                    <a:pt x="0" y="1048"/>
                    <a:pt x="161" y="1262"/>
                    <a:pt x="335" y="1262"/>
                  </a:cubicBezTo>
                  <a:cubicBezTo>
                    <a:pt x="394" y="1262"/>
                    <a:pt x="454" y="1237"/>
                    <a:pt x="505" y="1177"/>
                  </a:cubicBezTo>
                  <a:cubicBezTo>
                    <a:pt x="742" y="900"/>
                    <a:pt x="980" y="622"/>
                    <a:pt x="1138" y="306"/>
                  </a:cubicBezTo>
                  <a:cubicBezTo>
                    <a:pt x="1246" y="144"/>
                    <a:pt x="1079" y="0"/>
                    <a:pt x="9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6"/>
            <p:cNvSpPr/>
            <p:nvPr/>
          </p:nvSpPr>
          <p:spPr>
            <a:xfrm>
              <a:off x="7392445" y="3384878"/>
              <a:ext cx="35704" cy="108326"/>
            </a:xfrm>
            <a:custGeom>
              <a:rect b="b" l="l" r="r" t="t"/>
              <a:pathLst>
                <a:path extrusionOk="0" h="1687" w="556">
                  <a:moveTo>
                    <a:pt x="262" y="1"/>
                  </a:moveTo>
                  <a:cubicBezTo>
                    <a:pt x="146" y="1"/>
                    <a:pt x="22" y="81"/>
                    <a:pt x="1" y="229"/>
                  </a:cubicBezTo>
                  <a:cubicBezTo>
                    <a:pt x="41" y="626"/>
                    <a:pt x="80" y="1061"/>
                    <a:pt x="80" y="1497"/>
                  </a:cubicBezTo>
                  <a:cubicBezTo>
                    <a:pt x="99" y="1626"/>
                    <a:pt x="194" y="1686"/>
                    <a:pt x="295" y="1686"/>
                  </a:cubicBezTo>
                  <a:cubicBezTo>
                    <a:pt x="411" y="1686"/>
                    <a:pt x="534" y="1606"/>
                    <a:pt x="556" y="1457"/>
                  </a:cubicBezTo>
                  <a:cubicBezTo>
                    <a:pt x="556" y="1022"/>
                    <a:pt x="476" y="626"/>
                    <a:pt x="476" y="190"/>
                  </a:cubicBezTo>
                  <a:cubicBezTo>
                    <a:pt x="458" y="61"/>
                    <a:pt x="363"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6"/>
            <p:cNvSpPr/>
            <p:nvPr/>
          </p:nvSpPr>
          <p:spPr>
            <a:xfrm>
              <a:off x="7299080" y="3429185"/>
              <a:ext cx="57793" cy="85852"/>
            </a:xfrm>
            <a:custGeom>
              <a:rect b="b" l="l" r="r" t="t"/>
              <a:pathLst>
                <a:path extrusionOk="0" h="1337" w="900">
                  <a:moveTo>
                    <a:pt x="611" y="0"/>
                  </a:moveTo>
                  <a:cubicBezTo>
                    <a:pt x="538" y="0"/>
                    <a:pt x="465" y="39"/>
                    <a:pt x="425" y="134"/>
                  </a:cubicBezTo>
                  <a:cubicBezTo>
                    <a:pt x="267" y="451"/>
                    <a:pt x="148" y="767"/>
                    <a:pt x="69" y="1084"/>
                  </a:cubicBezTo>
                  <a:cubicBezTo>
                    <a:pt x="1" y="1242"/>
                    <a:pt x="126" y="1336"/>
                    <a:pt x="261" y="1336"/>
                  </a:cubicBezTo>
                  <a:cubicBezTo>
                    <a:pt x="363" y="1336"/>
                    <a:pt x="470" y="1283"/>
                    <a:pt x="504" y="1164"/>
                  </a:cubicBezTo>
                  <a:cubicBezTo>
                    <a:pt x="584" y="886"/>
                    <a:pt x="702" y="609"/>
                    <a:pt x="821" y="332"/>
                  </a:cubicBezTo>
                  <a:cubicBezTo>
                    <a:pt x="900" y="149"/>
                    <a:pt x="754"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6"/>
            <p:cNvSpPr/>
            <p:nvPr/>
          </p:nvSpPr>
          <p:spPr>
            <a:xfrm>
              <a:off x="7471427" y="3445687"/>
              <a:ext cx="73526" cy="79367"/>
            </a:xfrm>
            <a:custGeom>
              <a:rect b="b" l="l" r="r" t="t"/>
              <a:pathLst>
                <a:path extrusionOk="0" h="1236" w="1145">
                  <a:moveTo>
                    <a:pt x="322" y="1"/>
                  </a:moveTo>
                  <a:cubicBezTo>
                    <a:pt x="165" y="1"/>
                    <a:pt x="1" y="176"/>
                    <a:pt x="118" y="352"/>
                  </a:cubicBezTo>
                  <a:lnTo>
                    <a:pt x="633" y="1144"/>
                  </a:lnTo>
                  <a:cubicBezTo>
                    <a:pt x="676" y="1208"/>
                    <a:pt x="736" y="1235"/>
                    <a:pt x="798" y="1235"/>
                  </a:cubicBezTo>
                  <a:cubicBezTo>
                    <a:pt x="965" y="1235"/>
                    <a:pt x="1145" y="1040"/>
                    <a:pt x="1029" y="867"/>
                  </a:cubicBezTo>
                  <a:cubicBezTo>
                    <a:pt x="831" y="590"/>
                    <a:pt x="672" y="352"/>
                    <a:pt x="474" y="75"/>
                  </a:cubicBezTo>
                  <a:cubicBezTo>
                    <a:pt x="433" y="23"/>
                    <a:pt x="378" y="1"/>
                    <a:pt x="3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6"/>
            <p:cNvSpPr/>
            <p:nvPr/>
          </p:nvSpPr>
          <p:spPr>
            <a:xfrm>
              <a:off x="7622198" y="3236612"/>
              <a:ext cx="144227" cy="48545"/>
            </a:xfrm>
            <a:custGeom>
              <a:rect b="b" l="l" r="r" t="t"/>
              <a:pathLst>
                <a:path extrusionOk="0" h="756" w="2246">
                  <a:moveTo>
                    <a:pt x="344" y="1"/>
                  </a:moveTo>
                  <a:cubicBezTo>
                    <a:pt x="61" y="1"/>
                    <a:pt x="0" y="403"/>
                    <a:pt x="265" y="479"/>
                  </a:cubicBezTo>
                  <a:cubicBezTo>
                    <a:pt x="820" y="597"/>
                    <a:pt x="1335" y="677"/>
                    <a:pt x="1889" y="756"/>
                  </a:cubicBezTo>
                  <a:cubicBezTo>
                    <a:pt x="2167" y="756"/>
                    <a:pt x="2246" y="320"/>
                    <a:pt x="1969" y="281"/>
                  </a:cubicBezTo>
                  <a:cubicBezTo>
                    <a:pt x="1414" y="241"/>
                    <a:pt x="899" y="122"/>
                    <a:pt x="384" y="3"/>
                  </a:cubicBezTo>
                  <a:cubicBezTo>
                    <a:pt x="370" y="2"/>
                    <a:pt x="357"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6"/>
            <p:cNvSpPr/>
            <p:nvPr/>
          </p:nvSpPr>
          <p:spPr>
            <a:xfrm>
              <a:off x="7654497" y="3307374"/>
              <a:ext cx="50922" cy="42701"/>
            </a:xfrm>
            <a:custGeom>
              <a:rect b="b" l="l" r="r" t="t"/>
              <a:pathLst>
                <a:path extrusionOk="0" h="665" w="793">
                  <a:moveTo>
                    <a:pt x="258" y="0"/>
                  </a:moveTo>
                  <a:cubicBezTo>
                    <a:pt x="198" y="0"/>
                    <a:pt x="139" y="30"/>
                    <a:pt x="79" y="90"/>
                  </a:cubicBezTo>
                  <a:cubicBezTo>
                    <a:pt x="0" y="169"/>
                    <a:pt x="0" y="327"/>
                    <a:pt x="79" y="407"/>
                  </a:cubicBezTo>
                  <a:lnTo>
                    <a:pt x="357" y="605"/>
                  </a:lnTo>
                  <a:cubicBezTo>
                    <a:pt x="416" y="644"/>
                    <a:pt x="475" y="664"/>
                    <a:pt x="535" y="664"/>
                  </a:cubicBezTo>
                  <a:cubicBezTo>
                    <a:pt x="594" y="664"/>
                    <a:pt x="654" y="644"/>
                    <a:pt x="713" y="605"/>
                  </a:cubicBezTo>
                  <a:cubicBezTo>
                    <a:pt x="792" y="486"/>
                    <a:pt x="792" y="367"/>
                    <a:pt x="713" y="248"/>
                  </a:cubicBezTo>
                  <a:lnTo>
                    <a:pt x="436" y="90"/>
                  </a:lnTo>
                  <a:cubicBezTo>
                    <a:pt x="376" y="30"/>
                    <a:pt x="317" y="0"/>
                    <a:pt x="2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6"/>
            <p:cNvSpPr/>
            <p:nvPr/>
          </p:nvSpPr>
          <p:spPr>
            <a:xfrm>
              <a:off x="7690970" y="3164951"/>
              <a:ext cx="109615" cy="44114"/>
            </a:xfrm>
            <a:custGeom>
              <a:rect b="b" l="l" r="r" t="t"/>
              <a:pathLst>
                <a:path extrusionOk="0" h="687" w="1707">
                  <a:moveTo>
                    <a:pt x="1360" y="1"/>
                  </a:moveTo>
                  <a:cubicBezTo>
                    <a:pt x="1339" y="1"/>
                    <a:pt x="1317" y="4"/>
                    <a:pt x="1294" y="10"/>
                  </a:cubicBezTo>
                  <a:lnTo>
                    <a:pt x="304" y="248"/>
                  </a:lnTo>
                  <a:cubicBezTo>
                    <a:pt x="0" y="286"/>
                    <a:pt x="132" y="686"/>
                    <a:pt x="422" y="686"/>
                  </a:cubicBezTo>
                  <a:cubicBezTo>
                    <a:pt x="435" y="686"/>
                    <a:pt x="448" y="685"/>
                    <a:pt x="462" y="684"/>
                  </a:cubicBezTo>
                  <a:lnTo>
                    <a:pt x="1452" y="446"/>
                  </a:lnTo>
                  <a:cubicBezTo>
                    <a:pt x="1707" y="373"/>
                    <a:pt x="1594" y="1"/>
                    <a:pt x="13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5" name="Google Shape;425;p56"/>
          <p:cNvSpPr/>
          <p:nvPr/>
        </p:nvSpPr>
        <p:spPr>
          <a:xfrm rot="1911286">
            <a:off x="409464" y="1049715"/>
            <a:ext cx="417286" cy="266367"/>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6"/>
          <p:cNvSpPr/>
          <p:nvPr/>
        </p:nvSpPr>
        <p:spPr>
          <a:xfrm rot="2370212">
            <a:off x="1207896" y="708020"/>
            <a:ext cx="154141" cy="162638"/>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6"/>
          <p:cNvSpPr/>
          <p:nvPr/>
        </p:nvSpPr>
        <p:spPr>
          <a:xfrm rot="2370212">
            <a:off x="1319293" y="571544"/>
            <a:ext cx="93399" cy="86164"/>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6"/>
          <p:cNvSpPr/>
          <p:nvPr/>
        </p:nvSpPr>
        <p:spPr>
          <a:xfrm rot="2370212">
            <a:off x="1051171" y="290623"/>
            <a:ext cx="244844" cy="242421"/>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9" name="Google Shape;429;p56"/>
          <p:cNvGrpSpPr/>
          <p:nvPr/>
        </p:nvGrpSpPr>
        <p:grpSpPr>
          <a:xfrm rot="-1977460">
            <a:off x="416860" y="4202865"/>
            <a:ext cx="331950" cy="723489"/>
            <a:chOff x="3802335" y="3241869"/>
            <a:chExt cx="384392" cy="837867"/>
          </a:xfrm>
        </p:grpSpPr>
        <p:sp>
          <p:nvSpPr>
            <p:cNvPr id="430" name="Google Shape;430;p56"/>
            <p:cNvSpPr/>
            <p:nvPr/>
          </p:nvSpPr>
          <p:spPr>
            <a:xfrm>
              <a:off x="3917281" y="3774878"/>
              <a:ext cx="200448" cy="246475"/>
            </a:xfrm>
            <a:custGeom>
              <a:rect b="b" l="l" r="r" t="t"/>
              <a:pathLst>
                <a:path extrusionOk="0" h="2972" w="2417">
                  <a:moveTo>
                    <a:pt x="2338" y="1"/>
                  </a:moveTo>
                  <a:lnTo>
                    <a:pt x="2338" y="1"/>
                  </a:lnTo>
                  <a:cubicBezTo>
                    <a:pt x="1704" y="318"/>
                    <a:pt x="1070" y="635"/>
                    <a:pt x="436" y="991"/>
                  </a:cubicBezTo>
                  <a:cubicBezTo>
                    <a:pt x="357" y="1031"/>
                    <a:pt x="317" y="1071"/>
                    <a:pt x="317" y="1150"/>
                  </a:cubicBezTo>
                  <a:cubicBezTo>
                    <a:pt x="278" y="1269"/>
                    <a:pt x="238" y="1387"/>
                    <a:pt x="238" y="1506"/>
                  </a:cubicBezTo>
                  <a:lnTo>
                    <a:pt x="1" y="2972"/>
                  </a:lnTo>
                  <a:cubicBezTo>
                    <a:pt x="1070" y="2497"/>
                    <a:pt x="2417" y="754"/>
                    <a:pt x="23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6"/>
            <p:cNvSpPr/>
            <p:nvPr/>
          </p:nvSpPr>
          <p:spPr>
            <a:xfrm>
              <a:off x="3953439" y="3548223"/>
              <a:ext cx="187345" cy="266213"/>
            </a:xfrm>
            <a:custGeom>
              <a:rect b="b" l="l" r="r" t="t"/>
              <a:pathLst>
                <a:path extrusionOk="0" h="3210" w="2259">
                  <a:moveTo>
                    <a:pt x="2258" y="1"/>
                  </a:moveTo>
                  <a:lnTo>
                    <a:pt x="2258" y="1"/>
                  </a:lnTo>
                  <a:cubicBezTo>
                    <a:pt x="1862" y="318"/>
                    <a:pt x="1545" y="595"/>
                    <a:pt x="1189" y="833"/>
                  </a:cubicBezTo>
                  <a:cubicBezTo>
                    <a:pt x="793" y="991"/>
                    <a:pt x="515" y="1348"/>
                    <a:pt x="436" y="1783"/>
                  </a:cubicBezTo>
                  <a:cubicBezTo>
                    <a:pt x="396" y="1981"/>
                    <a:pt x="317" y="2140"/>
                    <a:pt x="278" y="2338"/>
                  </a:cubicBezTo>
                  <a:cubicBezTo>
                    <a:pt x="159" y="2615"/>
                    <a:pt x="80" y="2892"/>
                    <a:pt x="0" y="3130"/>
                  </a:cubicBezTo>
                  <a:lnTo>
                    <a:pt x="80" y="3209"/>
                  </a:lnTo>
                  <a:cubicBezTo>
                    <a:pt x="674" y="2853"/>
                    <a:pt x="1268" y="2496"/>
                    <a:pt x="1822" y="2140"/>
                  </a:cubicBezTo>
                  <a:cubicBezTo>
                    <a:pt x="2060" y="2021"/>
                    <a:pt x="2219" y="1744"/>
                    <a:pt x="2179" y="1506"/>
                  </a:cubicBezTo>
                  <a:cubicBezTo>
                    <a:pt x="2179" y="991"/>
                    <a:pt x="2219" y="516"/>
                    <a:pt x="22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6"/>
            <p:cNvSpPr/>
            <p:nvPr/>
          </p:nvSpPr>
          <p:spPr>
            <a:xfrm>
              <a:off x="3933701" y="3344540"/>
              <a:ext cx="138083" cy="259662"/>
            </a:xfrm>
            <a:custGeom>
              <a:rect b="b" l="l" r="r" t="t"/>
              <a:pathLst>
                <a:path extrusionOk="0" h="3131" w="1665">
                  <a:moveTo>
                    <a:pt x="1546" y="1"/>
                  </a:moveTo>
                  <a:cubicBezTo>
                    <a:pt x="1070" y="714"/>
                    <a:pt x="555" y="1387"/>
                    <a:pt x="80" y="2100"/>
                  </a:cubicBezTo>
                  <a:cubicBezTo>
                    <a:pt x="1" y="2179"/>
                    <a:pt x="1" y="2259"/>
                    <a:pt x="80" y="2338"/>
                  </a:cubicBezTo>
                  <a:cubicBezTo>
                    <a:pt x="199" y="2615"/>
                    <a:pt x="357" y="2853"/>
                    <a:pt x="555" y="3130"/>
                  </a:cubicBezTo>
                  <a:cubicBezTo>
                    <a:pt x="793" y="2021"/>
                    <a:pt x="1031" y="951"/>
                    <a:pt x="1664" y="80"/>
                  </a:cubicBezTo>
                  <a:lnTo>
                    <a:pt x="154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6"/>
            <p:cNvSpPr/>
            <p:nvPr/>
          </p:nvSpPr>
          <p:spPr>
            <a:xfrm>
              <a:off x="4025674" y="3351091"/>
              <a:ext cx="105241" cy="236689"/>
            </a:xfrm>
            <a:custGeom>
              <a:rect b="b" l="l" r="r" t="t"/>
              <a:pathLst>
                <a:path extrusionOk="0" h="2854" w="1269">
                  <a:moveTo>
                    <a:pt x="1031" y="1"/>
                  </a:moveTo>
                  <a:cubicBezTo>
                    <a:pt x="476" y="872"/>
                    <a:pt x="120" y="1863"/>
                    <a:pt x="1" y="2853"/>
                  </a:cubicBezTo>
                  <a:cubicBezTo>
                    <a:pt x="476" y="2615"/>
                    <a:pt x="912" y="2219"/>
                    <a:pt x="1229" y="1744"/>
                  </a:cubicBezTo>
                  <a:cubicBezTo>
                    <a:pt x="1268" y="1704"/>
                    <a:pt x="1268" y="1665"/>
                    <a:pt x="1268" y="1625"/>
                  </a:cubicBezTo>
                  <a:cubicBezTo>
                    <a:pt x="1189" y="1150"/>
                    <a:pt x="1110" y="595"/>
                    <a:pt x="10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6"/>
            <p:cNvSpPr/>
            <p:nvPr/>
          </p:nvSpPr>
          <p:spPr>
            <a:xfrm>
              <a:off x="3854832" y="3571278"/>
              <a:ext cx="108559" cy="233289"/>
            </a:xfrm>
            <a:custGeom>
              <a:rect b="b" l="l" r="r" t="t"/>
              <a:pathLst>
                <a:path extrusionOk="0" h="2813" w="1309">
                  <a:moveTo>
                    <a:pt x="635" y="0"/>
                  </a:moveTo>
                  <a:cubicBezTo>
                    <a:pt x="437" y="475"/>
                    <a:pt x="239" y="990"/>
                    <a:pt x="41" y="1505"/>
                  </a:cubicBezTo>
                  <a:cubicBezTo>
                    <a:pt x="1" y="1585"/>
                    <a:pt x="1" y="1664"/>
                    <a:pt x="41" y="1703"/>
                  </a:cubicBezTo>
                  <a:cubicBezTo>
                    <a:pt x="239" y="2060"/>
                    <a:pt x="476" y="2416"/>
                    <a:pt x="754" y="2813"/>
                  </a:cubicBezTo>
                  <a:cubicBezTo>
                    <a:pt x="912" y="2218"/>
                    <a:pt x="1110" y="1664"/>
                    <a:pt x="1308" y="1109"/>
                  </a:cubicBezTo>
                  <a:cubicBezTo>
                    <a:pt x="1308" y="1030"/>
                    <a:pt x="1308" y="951"/>
                    <a:pt x="1308" y="911"/>
                  </a:cubicBezTo>
                  <a:cubicBezTo>
                    <a:pt x="1110" y="594"/>
                    <a:pt x="912" y="277"/>
                    <a:pt x="71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6"/>
            <p:cNvSpPr/>
            <p:nvPr/>
          </p:nvSpPr>
          <p:spPr>
            <a:xfrm>
              <a:off x="3828625" y="3755223"/>
              <a:ext cx="78869" cy="256344"/>
            </a:xfrm>
            <a:custGeom>
              <a:rect b="b" l="l" r="r" t="t"/>
              <a:pathLst>
                <a:path extrusionOk="0" h="3091" w="951">
                  <a:moveTo>
                    <a:pt x="238" y="0"/>
                  </a:moveTo>
                  <a:cubicBezTo>
                    <a:pt x="0" y="1030"/>
                    <a:pt x="119" y="2139"/>
                    <a:pt x="594" y="3090"/>
                  </a:cubicBezTo>
                  <a:cubicBezTo>
                    <a:pt x="673" y="2734"/>
                    <a:pt x="753" y="2377"/>
                    <a:pt x="792" y="2060"/>
                  </a:cubicBezTo>
                  <a:cubicBezTo>
                    <a:pt x="951" y="1624"/>
                    <a:pt x="911" y="1189"/>
                    <a:pt x="673" y="832"/>
                  </a:cubicBezTo>
                  <a:cubicBezTo>
                    <a:pt x="475" y="595"/>
                    <a:pt x="357" y="317"/>
                    <a:pt x="2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6"/>
            <p:cNvSpPr/>
            <p:nvPr/>
          </p:nvSpPr>
          <p:spPr>
            <a:xfrm>
              <a:off x="3802335" y="3241869"/>
              <a:ext cx="384392" cy="837867"/>
            </a:xfrm>
            <a:custGeom>
              <a:rect b="b" l="l" r="r" t="t"/>
              <a:pathLst>
                <a:path extrusionOk="0" h="10103" w="4635">
                  <a:moveTo>
                    <a:pt x="3724" y="1318"/>
                  </a:moveTo>
                  <a:cubicBezTo>
                    <a:pt x="3803" y="1912"/>
                    <a:pt x="3882" y="2427"/>
                    <a:pt x="3961" y="2942"/>
                  </a:cubicBezTo>
                  <a:cubicBezTo>
                    <a:pt x="3961" y="2982"/>
                    <a:pt x="3961" y="3021"/>
                    <a:pt x="3922" y="3061"/>
                  </a:cubicBezTo>
                  <a:cubicBezTo>
                    <a:pt x="3605" y="3536"/>
                    <a:pt x="3169" y="3932"/>
                    <a:pt x="2694" y="4170"/>
                  </a:cubicBezTo>
                  <a:cubicBezTo>
                    <a:pt x="2813" y="3180"/>
                    <a:pt x="3169" y="2189"/>
                    <a:pt x="3724" y="1318"/>
                  </a:cubicBezTo>
                  <a:close/>
                  <a:moveTo>
                    <a:pt x="3130" y="1239"/>
                  </a:moveTo>
                  <a:lnTo>
                    <a:pt x="3248" y="1318"/>
                  </a:lnTo>
                  <a:cubicBezTo>
                    <a:pt x="2575" y="2189"/>
                    <a:pt x="2377" y="3259"/>
                    <a:pt x="2100" y="4368"/>
                  </a:cubicBezTo>
                  <a:cubicBezTo>
                    <a:pt x="1941" y="4091"/>
                    <a:pt x="1783" y="3853"/>
                    <a:pt x="1624" y="3576"/>
                  </a:cubicBezTo>
                  <a:cubicBezTo>
                    <a:pt x="1585" y="3497"/>
                    <a:pt x="1585" y="3417"/>
                    <a:pt x="1624" y="3338"/>
                  </a:cubicBezTo>
                  <a:cubicBezTo>
                    <a:pt x="2139" y="2625"/>
                    <a:pt x="2615" y="1952"/>
                    <a:pt x="3130" y="1239"/>
                  </a:cubicBezTo>
                  <a:close/>
                  <a:moveTo>
                    <a:pt x="1347" y="3932"/>
                  </a:moveTo>
                  <a:cubicBezTo>
                    <a:pt x="1545" y="4249"/>
                    <a:pt x="1743" y="4566"/>
                    <a:pt x="1902" y="4843"/>
                  </a:cubicBezTo>
                  <a:cubicBezTo>
                    <a:pt x="1941" y="4923"/>
                    <a:pt x="1941" y="5002"/>
                    <a:pt x="1902" y="5081"/>
                  </a:cubicBezTo>
                  <a:cubicBezTo>
                    <a:pt x="1743" y="5636"/>
                    <a:pt x="1545" y="6190"/>
                    <a:pt x="1347" y="6785"/>
                  </a:cubicBezTo>
                  <a:cubicBezTo>
                    <a:pt x="1109" y="6388"/>
                    <a:pt x="872" y="6032"/>
                    <a:pt x="634" y="5675"/>
                  </a:cubicBezTo>
                  <a:cubicBezTo>
                    <a:pt x="634" y="5596"/>
                    <a:pt x="634" y="5557"/>
                    <a:pt x="634" y="5477"/>
                  </a:cubicBezTo>
                  <a:cubicBezTo>
                    <a:pt x="832" y="5002"/>
                    <a:pt x="1070" y="4447"/>
                    <a:pt x="1268" y="3932"/>
                  </a:cubicBezTo>
                  <a:close/>
                  <a:moveTo>
                    <a:pt x="4080" y="3695"/>
                  </a:moveTo>
                  <a:lnTo>
                    <a:pt x="4080" y="3695"/>
                  </a:lnTo>
                  <a:cubicBezTo>
                    <a:pt x="4041" y="4170"/>
                    <a:pt x="4041" y="4685"/>
                    <a:pt x="4001" y="5160"/>
                  </a:cubicBezTo>
                  <a:cubicBezTo>
                    <a:pt x="4041" y="5438"/>
                    <a:pt x="3882" y="5675"/>
                    <a:pt x="3644" y="5794"/>
                  </a:cubicBezTo>
                  <a:cubicBezTo>
                    <a:pt x="3090" y="6151"/>
                    <a:pt x="2496" y="6507"/>
                    <a:pt x="1902" y="6903"/>
                  </a:cubicBezTo>
                  <a:lnTo>
                    <a:pt x="1822" y="6824"/>
                  </a:lnTo>
                  <a:cubicBezTo>
                    <a:pt x="1902" y="6547"/>
                    <a:pt x="1981" y="6270"/>
                    <a:pt x="2060" y="5992"/>
                  </a:cubicBezTo>
                  <a:cubicBezTo>
                    <a:pt x="2139" y="5834"/>
                    <a:pt x="2218" y="5636"/>
                    <a:pt x="2258" y="5477"/>
                  </a:cubicBezTo>
                  <a:cubicBezTo>
                    <a:pt x="2337" y="5042"/>
                    <a:pt x="2615" y="4645"/>
                    <a:pt x="3011" y="4487"/>
                  </a:cubicBezTo>
                  <a:cubicBezTo>
                    <a:pt x="3367" y="4289"/>
                    <a:pt x="3684" y="4012"/>
                    <a:pt x="4080" y="3695"/>
                  </a:cubicBezTo>
                  <a:close/>
                  <a:moveTo>
                    <a:pt x="555" y="6230"/>
                  </a:moveTo>
                  <a:lnTo>
                    <a:pt x="555" y="6230"/>
                  </a:lnTo>
                  <a:cubicBezTo>
                    <a:pt x="674" y="6507"/>
                    <a:pt x="792" y="6785"/>
                    <a:pt x="990" y="7022"/>
                  </a:cubicBezTo>
                  <a:cubicBezTo>
                    <a:pt x="1228" y="7379"/>
                    <a:pt x="1268" y="7814"/>
                    <a:pt x="1109" y="8250"/>
                  </a:cubicBezTo>
                  <a:cubicBezTo>
                    <a:pt x="1030" y="8567"/>
                    <a:pt x="990" y="8924"/>
                    <a:pt x="911" y="9280"/>
                  </a:cubicBezTo>
                  <a:cubicBezTo>
                    <a:pt x="436" y="8329"/>
                    <a:pt x="317" y="7260"/>
                    <a:pt x="555" y="6230"/>
                  </a:cubicBezTo>
                  <a:close/>
                  <a:moveTo>
                    <a:pt x="3724" y="6468"/>
                  </a:moveTo>
                  <a:cubicBezTo>
                    <a:pt x="3803" y="7181"/>
                    <a:pt x="2456" y="8963"/>
                    <a:pt x="1387" y="9439"/>
                  </a:cubicBezTo>
                  <a:lnTo>
                    <a:pt x="1624" y="7933"/>
                  </a:lnTo>
                  <a:cubicBezTo>
                    <a:pt x="1624" y="7814"/>
                    <a:pt x="1664" y="7696"/>
                    <a:pt x="1703" y="7577"/>
                  </a:cubicBezTo>
                  <a:cubicBezTo>
                    <a:pt x="1703" y="7537"/>
                    <a:pt x="1743" y="7458"/>
                    <a:pt x="1822" y="7418"/>
                  </a:cubicBezTo>
                  <a:cubicBezTo>
                    <a:pt x="2456" y="7062"/>
                    <a:pt x="3090" y="6745"/>
                    <a:pt x="3724" y="6468"/>
                  </a:cubicBezTo>
                  <a:close/>
                  <a:moveTo>
                    <a:pt x="3896" y="0"/>
                  </a:moveTo>
                  <a:cubicBezTo>
                    <a:pt x="3800" y="0"/>
                    <a:pt x="3709" y="65"/>
                    <a:pt x="3644" y="130"/>
                  </a:cubicBezTo>
                  <a:cubicBezTo>
                    <a:pt x="2892" y="1001"/>
                    <a:pt x="2139" y="1873"/>
                    <a:pt x="1466" y="2823"/>
                  </a:cubicBezTo>
                  <a:cubicBezTo>
                    <a:pt x="555" y="4051"/>
                    <a:pt x="0" y="5557"/>
                    <a:pt x="0" y="7101"/>
                  </a:cubicBezTo>
                  <a:cubicBezTo>
                    <a:pt x="0" y="7379"/>
                    <a:pt x="0" y="7616"/>
                    <a:pt x="40" y="7894"/>
                  </a:cubicBezTo>
                  <a:cubicBezTo>
                    <a:pt x="119" y="8527"/>
                    <a:pt x="198" y="9240"/>
                    <a:pt x="792" y="9676"/>
                  </a:cubicBezTo>
                  <a:cubicBezTo>
                    <a:pt x="832" y="9676"/>
                    <a:pt x="832" y="9755"/>
                    <a:pt x="832" y="9755"/>
                  </a:cubicBezTo>
                  <a:cubicBezTo>
                    <a:pt x="888" y="9978"/>
                    <a:pt x="963" y="10103"/>
                    <a:pt x="1098" y="10103"/>
                  </a:cubicBezTo>
                  <a:cubicBezTo>
                    <a:pt x="1156" y="10103"/>
                    <a:pt x="1225" y="10080"/>
                    <a:pt x="1307" y="10033"/>
                  </a:cubicBezTo>
                  <a:cubicBezTo>
                    <a:pt x="1902" y="9716"/>
                    <a:pt x="2456" y="9320"/>
                    <a:pt x="2971" y="8884"/>
                  </a:cubicBezTo>
                  <a:cubicBezTo>
                    <a:pt x="4278" y="7418"/>
                    <a:pt x="4635" y="5636"/>
                    <a:pt x="4516" y="3774"/>
                  </a:cubicBezTo>
                  <a:cubicBezTo>
                    <a:pt x="4437" y="2586"/>
                    <a:pt x="4278" y="1437"/>
                    <a:pt x="4159" y="288"/>
                  </a:cubicBezTo>
                  <a:cubicBezTo>
                    <a:pt x="4120" y="169"/>
                    <a:pt x="4041" y="50"/>
                    <a:pt x="3961" y="11"/>
                  </a:cubicBezTo>
                  <a:cubicBezTo>
                    <a:pt x="3940" y="4"/>
                    <a:pt x="3918" y="0"/>
                    <a:pt x="38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p56"/>
          <p:cNvSpPr/>
          <p:nvPr/>
        </p:nvSpPr>
        <p:spPr>
          <a:xfrm>
            <a:off x="865617" y="4590545"/>
            <a:ext cx="301460" cy="226965"/>
          </a:xfrm>
          <a:custGeom>
            <a:rect b="b" l="l" r="r" t="t"/>
            <a:pathLst>
              <a:path extrusionOk="0" h="6651" w="8834">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6"/>
          <p:cNvSpPr/>
          <p:nvPr/>
        </p:nvSpPr>
        <p:spPr>
          <a:xfrm rot="10142416">
            <a:off x="173926" y="3968169"/>
            <a:ext cx="417276" cy="266360"/>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9" name="Google Shape;439;p56"/>
          <p:cNvGrpSpPr/>
          <p:nvPr/>
        </p:nvGrpSpPr>
        <p:grpSpPr>
          <a:xfrm rot="3098527">
            <a:off x="198101" y="4657783"/>
            <a:ext cx="212727" cy="219474"/>
            <a:chOff x="6109266" y="2958701"/>
            <a:chExt cx="158099" cy="163113"/>
          </a:xfrm>
        </p:grpSpPr>
        <p:sp>
          <p:nvSpPr>
            <p:cNvPr id="440" name="Google Shape;440;p56"/>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6"/>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6"/>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3" name="Google Shape;443;p56"/>
          <p:cNvGrpSpPr/>
          <p:nvPr/>
        </p:nvGrpSpPr>
        <p:grpSpPr>
          <a:xfrm>
            <a:off x="8067158" y="4094640"/>
            <a:ext cx="558471" cy="713929"/>
            <a:chOff x="4444590" y="1528318"/>
            <a:chExt cx="2618243" cy="3347064"/>
          </a:xfrm>
        </p:grpSpPr>
        <p:sp>
          <p:nvSpPr>
            <p:cNvPr id="444" name="Google Shape;444;p56"/>
            <p:cNvSpPr/>
            <p:nvPr/>
          </p:nvSpPr>
          <p:spPr>
            <a:xfrm>
              <a:off x="5701623" y="3673030"/>
              <a:ext cx="148890" cy="125982"/>
            </a:xfrm>
            <a:custGeom>
              <a:rect b="b" l="l" r="r" t="t"/>
              <a:pathLst>
                <a:path extrusionOk="0" h="671" w="793">
                  <a:moveTo>
                    <a:pt x="356" y="1"/>
                  </a:moveTo>
                  <a:cubicBezTo>
                    <a:pt x="227" y="1"/>
                    <a:pt x="141" y="100"/>
                    <a:pt x="79" y="224"/>
                  </a:cubicBezTo>
                  <a:cubicBezTo>
                    <a:pt x="0" y="422"/>
                    <a:pt x="79" y="620"/>
                    <a:pt x="278" y="660"/>
                  </a:cubicBezTo>
                  <a:cubicBezTo>
                    <a:pt x="299" y="667"/>
                    <a:pt x="322" y="670"/>
                    <a:pt x="346" y="670"/>
                  </a:cubicBezTo>
                  <a:cubicBezTo>
                    <a:pt x="453" y="670"/>
                    <a:pt x="577" y="606"/>
                    <a:pt x="674" y="541"/>
                  </a:cubicBezTo>
                  <a:cubicBezTo>
                    <a:pt x="792" y="422"/>
                    <a:pt x="634" y="105"/>
                    <a:pt x="476" y="26"/>
                  </a:cubicBezTo>
                  <a:cubicBezTo>
                    <a:pt x="432" y="9"/>
                    <a:pt x="393" y="1"/>
                    <a:pt x="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6"/>
            <p:cNvSpPr/>
            <p:nvPr/>
          </p:nvSpPr>
          <p:spPr>
            <a:xfrm>
              <a:off x="5984197" y="2784204"/>
              <a:ext cx="171233" cy="135182"/>
            </a:xfrm>
            <a:custGeom>
              <a:rect b="b" l="l" r="r" t="t"/>
              <a:pathLst>
                <a:path extrusionOk="0" h="720" w="912">
                  <a:moveTo>
                    <a:pt x="534" y="0"/>
                  </a:moveTo>
                  <a:cubicBezTo>
                    <a:pt x="457" y="0"/>
                    <a:pt x="225" y="134"/>
                    <a:pt x="119" y="205"/>
                  </a:cubicBezTo>
                  <a:cubicBezTo>
                    <a:pt x="1" y="323"/>
                    <a:pt x="159" y="680"/>
                    <a:pt x="317" y="720"/>
                  </a:cubicBezTo>
                  <a:cubicBezTo>
                    <a:pt x="476" y="720"/>
                    <a:pt x="674" y="680"/>
                    <a:pt x="832" y="640"/>
                  </a:cubicBezTo>
                  <a:lnTo>
                    <a:pt x="912" y="561"/>
                  </a:lnTo>
                  <a:cubicBezTo>
                    <a:pt x="832" y="363"/>
                    <a:pt x="714" y="165"/>
                    <a:pt x="555" y="6"/>
                  </a:cubicBezTo>
                  <a:cubicBezTo>
                    <a:pt x="551" y="2"/>
                    <a:pt x="544" y="0"/>
                    <a:pt x="5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6"/>
            <p:cNvSpPr/>
            <p:nvPr/>
          </p:nvSpPr>
          <p:spPr>
            <a:xfrm>
              <a:off x="5642104" y="3114463"/>
              <a:ext cx="245584" cy="206528"/>
            </a:xfrm>
            <a:custGeom>
              <a:rect b="b" l="l" r="r" t="t"/>
              <a:pathLst>
                <a:path extrusionOk="0" h="1100" w="1308">
                  <a:moveTo>
                    <a:pt x="563" y="1"/>
                  </a:moveTo>
                  <a:cubicBezTo>
                    <a:pt x="480" y="1"/>
                    <a:pt x="395" y="23"/>
                    <a:pt x="317" y="70"/>
                  </a:cubicBezTo>
                  <a:cubicBezTo>
                    <a:pt x="159" y="149"/>
                    <a:pt x="0" y="228"/>
                    <a:pt x="0" y="466"/>
                  </a:cubicBezTo>
                  <a:cubicBezTo>
                    <a:pt x="0" y="703"/>
                    <a:pt x="119" y="902"/>
                    <a:pt x="357" y="981"/>
                  </a:cubicBezTo>
                  <a:cubicBezTo>
                    <a:pt x="515" y="1060"/>
                    <a:pt x="703" y="1100"/>
                    <a:pt x="862" y="1100"/>
                  </a:cubicBezTo>
                  <a:cubicBezTo>
                    <a:pt x="1020" y="1100"/>
                    <a:pt x="1149" y="1060"/>
                    <a:pt x="1189" y="981"/>
                  </a:cubicBezTo>
                  <a:cubicBezTo>
                    <a:pt x="1308" y="664"/>
                    <a:pt x="1189" y="307"/>
                    <a:pt x="911" y="149"/>
                  </a:cubicBezTo>
                  <a:cubicBezTo>
                    <a:pt x="815" y="53"/>
                    <a:pt x="690" y="1"/>
                    <a:pt x="5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6"/>
            <p:cNvSpPr/>
            <p:nvPr/>
          </p:nvSpPr>
          <p:spPr>
            <a:xfrm>
              <a:off x="4571138" y="2882023"/>
              <a:ext cx="2313142" cy="1911696"/>
            </a:xfrm>
            <a:custGeom>
              <a:rect b="b" l="l" r="r" t="t"/>
              <a:pathLst>
                <a:path extrusionOk="0" h="10182" w="12320">
                  <a:moveTo>
                    <a:pt x="1200" y="3401"/>
                  </a:moveTo>
                  <a:cubicBezTo>
                    <a:pt x="1210" y="3401"/>
                    <a:pt x="1220" y="3403"/>
                    <a:pt x="1228" y="3407"/>
                  </a:cubicBezTo>
                  <a:cubicBezTo>
                    <a:pt x="1426" y="3407"/>
                    <a:pt x="1347" y="3566"/>
                    <a:pt x="1347" y="3724"/>
                  </a:cubicBezTo>
                  <a:cubicBezTo>
                    <a:pt x="1347" y="4120"/>
                    <a:pt x="1387" y="4556"/>
                    <a:pt x="1387" y="4992"/>
                  </a:cubicBezTo>
                  <a:cubicBezTo>
                    <a:pt x="1387" y="5229"/>
                    <a:pt x="1426" y="5467"/>
                    <a:pt x="1466" y="5705"/>
                  </a:cubicBezTo>
                  <a:lnTo>
                    <a:pt x="1347" y="5744"/>
                  </a:lnTo>
                  <a:cubicBezTo>
                    <a:pt x="1228" y="5586"/>
                    <a:pt x="1149" y="5467"/>
                    <a:pt x="1070" y="5309"/>
                  </a:cubicBezTo>
                  <a:cubicBezTo>
                    <a:pt x="832" y="4754"/>
                    <a:pt x="832" y="4199"/>
                    <a:pt x="990" y="3645"/>
                  </a:cubicBezTo>
                  <a:cubicBezTo>
                    <a:pt x="990" y="3539"/>
                    <a:pt x="1117" y="3401"/>
                    <a:pt x="1200" y="3401"/>
                  </a:cubicBezTo>
                  <a:close/>
                  <a:moveTo>
                    <a:pt x="10369" y="4024"/>
                  </a:moveTo>
                  <a:cubicBezTo>
                    <a:pt x="10438" y="4024"/>
                    <a:pt x="10507" y="4029"/>
                    <a:pt x="10577" y="4041"/>
                  </a:cubicBezTo>
                  <a:cubicBezTo>
                    <a:pt x="11171" y="4358"/>
                    <a:pt x="11448" y="4912"/>
                    <a:pt x="11210" y="5388"/>
                  </a:cubicBezTo>
                  <a:cubicBezTo>
                    <a:pt x="10977" y="5708"/>
                    <a:pt x="10594" y="5900"/>
                    <a:pt x="10218" y="5900"/>
                  </a:cubicBezTo>
                  <a:cubicBezTo>
                    <a:pt x="10083" y="5900"/>
                    <a:pt x="9949" y="5876"/>
                    <a:pt x="9824" y="5823"/>
                  </a:cubicBezTo>
                  <a:cubicBezTo>
                    <a:pt x="9349" y="5586"/>
                    <a:pt x="9111" y="5031"/>
                    <a:pt x="9349" y="4556"/>
                  </a:cubicBezTo>
                  <a:cubicBezTo>
                    <a:pt x="9586" y="4218"/>
                    <a:pt x="9967" y="4024"/>
                    <a:pt x="10369" y="4024"/>
                  </a:cubicBezTo>
                  <a:close/>
                  <a:moveTo>
                    <a:pt x="2496" y="4833"/>
                  </a:moveTo>
                  <a:cubicBezTo>
                    <a:pt x="2575" y="4873"/>
                    <a:pt x="2615" y="4952"/>
                    <a:pt x="2654" y="5071"/>
                  </a:cubicBezTo>
                  <a:cubicBezTo>
                    <a:pt x="2773" y="5507"/>
                    <a:pt x="2852" y="5942"/>
                    <a:pt x="2931" y="6378"/>
                  </a:cubicBezTo>
                  <a:cubicBezTo>
                    <a:pt x="2971" y="6537"/>
                    <a:pt x="3050" y="6695"/>
                    <a:pt x="3090" y="6853"/>
                  </a:cubicBezTo>
                  <a:cubicBezTo>
                    <a:pt x="2813" y="6853"/>
                    <a:pt x="2615" y="6655"/>
                    <a:pt x="2535" y="6418"/>
                  </a:cubicBezTo>
                  <a:cubicBezTo>
                    <a:pt x="2417" y="6022"/>
                    <a:pt x="2377" y="5625"/>
                    <a:pt x="2258" y="5229"/>
                  </a:cubicBezTo>
                  <a:cubicBezTo>
                    <a:pt x="2258" y="5150"/>
                    <a:pt x="2258" y="5110"/>
                    <a:pt x="2298" y="5031"/>
                  </a:cubicBezTo>
                  <a:cubicBezTo>
                    <a:pt x="2377" y="4952"/>
                    <a:pt x="2417" y="4873"/>
                    <a:pt x="2496" y="4833"/>
                  </a:cubicBezTo>
                  <a:close/>
                  <a:moveTo>
                    <a:pt x="1426" y="6101"/>
                  </a:moveTo>
                  <a:cubicBezTo>
                    <a:pt x="1505" y="6101"/>
                    <a:pt x="1585" y="6101"/>
                    <a:pt x="1624" y="6180"/>
                  </a:cubicBezTo>
                  <a:cubicBezTo>
                    <a:pt x="1902" y="6616"/>
                    <a:pt x="2139" y="7091"/>
                    <a:pt x="2456" y="7646"/>
                  </a:cubicBezTo>
                  <a:cubicBezTo>
                    <a:pt x="2298" y="7606"/>
                    <a:pt x="2100" y="7566"/>
                    <a:pt x="1941" y="7487"/>
                  </a:cubicBezTo>
                  <a:lnTo>
                    <a:pt x="1981" y="7487"/>
                  </a:lnTo>
                  <a:cubicBezTo>
                    <a:pt x="1585" y="7210"/>
                    <a:pt x="1307" y="6774"/>
                    <a:pt x="1307" y="6299"/>
                  </a:cubicBezTo>
                  <a:cubicBezTo>
                    <a:pt x="1307" y="6220"/>
                    <a:pt x="1347" y="6140"/>
                    <a:pt x="1426" y="6101"/>
                  </a:cubicBezTo>
                  <a:close/>
                  <a:moveTo>
                    <a:pt x="3446" y="0"/>
                  </a:moveTo>
                  <a:lnTo>
                    <a:pt x="3446" y="0"/>
                  </a:lnTo>
                  <a:cubicBezTo>
                    <a:pt x="2813" y="317"/>
                    <a:pt x="2218" y="753"/>
                    <a:pt x="1704" y="1268"/>
                  </a:cubicBezTo>
                  <a:cubicBezTo>
                    <a:pt x="990" y="1941"/>
                    <a:pt x="476" y="2813"/>
                    <a:pt x="277" y="3803"/>
                  </a:cubicBezTo>
                  <a:cubicBezTo>
                    <a:pt x="0" y="5427"/>
                    <a:pt x="594" y="7131"/>
                    <a:pt x="1862" y="8240"/>
                  </a:cubicBezTo>
                  <a:cubicBezTo>
                    <a:pt x="2535" y="8874"/>
                    <a:pt x="3328" y="9349"/>
                    <a:pt x="4199" y="9666"/>
                  </a:cubicBezTo>
                  <a:cubicBezTo>
                    <a:pt x="5014" y="10011"/>
                    <a:pt x="5879" y="10182"/>
                    <a:pt x="6739" y="10182"/>
                  </a:cubicBezTo>
                  <a:cubicBezTo>
                    <a:pt x="8053" y="10182"/>
                    <a:pt x="9357" y="9783"/>
                    <a:pt x="10458" y="8992"/>
                  </a:cubicBezTo>
                  <a:cubicBezTo>
                    <a:pt x="11290" y="8398"/>
                    <a:pt x="11923" y="7527"/>
                    <a:pt x="12201" y="6537"/>
                  </a:cubicBezTo>
                  <a:cubicBezTo>
                    <a:pt x="12320" y="5982"/>
                    <a:pt x="12320" y="5388"/>
                    <a:pt x="12201" y="4833"/>
                  </a:cubicBezTo>
                  <a:cubicBezTo>
                    <a:pt x="12161" y="4358"/>
                    <a:pt x="11923" y="3882"/>
                    <a:pt x="11488" y="3645"/>
                  </a:cubicBezTo>
                  <a:cubicBezTo>
                    <a:pt x="11028" y="3332"/>
                    <a:pt x="10611" y="3156"/>
                    <a:pt x="10194" y="3156"/>
                  </a:cubicBezTo>
                  <a:cubicBezTo>
                    <a:pt x="9711" y="3156"/>
                    <a:pt x="9227" y="3391"/>
                    <a:pt x="8675" y="3922"/>
                  </a:cubicBezTo>
                  <a:cubicBezTo>
                    <a:pt x="8398" y="4199"/>
                    <a:pt x="8200" y="4516"/>
                    <a:pt x="8002" y="4833"/>
                  </a:cubicBezTo>
                  <a:cubicBezTo>
                    <a:pt x="7764" y="5229"/>
                    <a:pt x="7566" y="5665"/>
                    <a:pt x="7249" y="6061"/>
                  </a:cubicBezTo>
                  <a:cubicBezTo>
                    <a:pt x="7021" y="6388"/>
                    <a:pt x="6630" y="6607"/>
                    <a:pt x="6211" y="6607"/>
                  </a:cubicBezTo>
                  <a:cubicBezTo>
                    <a:pt x="6122" y="6607"/>
                    <a:pt x="6032" y="6597"/>
                    <a:pt x="5942" y="6576"/>
                  </a:cubicBezTo>
                  <a:cubicBezTo>
                    <a:pt x="4991" y="6418"/>
                    <a:pt x="4516" y="5705"/>
                    <a:pt x="4674" y="4675"/>
                  </a:cubicBezTo>
                  <a:cubicBezTo>
                    <a:pt x="4754" y="4318"/>
                    <a:pt x="4872" y="3962"/>
                    <a:pt x="4991" y="3605"/>
                  </a:cubicBezTo>
                  <a:cubicBezTo>
                    <a:pt x="5150" y="3249"/>
                    <a:pt x="4991" y="2853"/>
                    <a:pt x="4595" y="2734"/>
                  </a:cubicBezTo>
                  <a:cubicBezTo>
                    <a:pt x="4318" y="2615"/>
                    <a:pt x="4041" y="2496"/>
                    <a:pt x="3803" y="2377"/>
                  </a:cubicBezTo>
                  <a:cubicBezTo>
                    <a:pt x="3209" y="2179"/>
                    <a:pt x="2892" y="1506"/>
                    <a:pt x="3169" y="912"/>
                  </a:cubicBezTo>
                  <a:cubicBezTo>
                    <a:pt x="3209" y="634"/>
                    <a:pt x="3328" y="357"/>
                    <a:pt x="34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6"/>
            <p:cNvSpPr/>
            <p:nvPr/>
          </p:nvSpPr>
          <p:spPr>
            <a:xfrm>
              <a:off x="4444590" y="1528318"/>
              <a:ext cx="2618243" cy="3347064"/>
            </a:xfrm>
            <a:custGeom>
              <a:rect b="b" l="l" r="r" t="t"/>
              <a:pathLst>
                <a:path extrusionOk="0" h="17827" w="13945">
                  <a:moveTo>
                    <a:pt x="8934" y="473"/>
                  </a:moveTo>
                  <a:cubicBezTo>
                    <a:pt x="8953" y="473"/>
                    <a:pt x="8972" y="474"/>
                    <a:pt x="8993" y="476"/>
                  </a:cubicBezTo>
                  <a:cubicBezTo>
                    <a:pt x="9389" y="476"/>
                    <a:pt x="9785" y="556"/>
                    <a:pt x="10142" y="674"/>
                  </a:cubicBezTo>
                  <a:cubicBezTo>
                    <a:pt x="11053" y="1071"/>
                    <a:pt x="11924" y="1506"/>
                    <a:pt x="12796" y="1982"/>
                  </a:cubicBezTo>
                  <a:cubicBezTo>
                    <a:pt x="12954" y="2061"/>
                    <a:pt x="13112" y="2180"/>
                    <a:pt x="13231" y="2299"/>
                  </a:cubicBezTo>
                  <a:cubicBezTo>
                    <a:pt x="13390" y="2497"/>
                    <a:pt x="13429" y="2774"/>
                    <a:pt x="13271" y="2972"/>
                  </a:cubicBezTo>
                  <a:cubicBezTo>
                    <a:pt x="13224" y="3089"/>
                    <a:pt x="13136" y="3123"/>
                    <a:pt x="13038" y="3123"/>
                  </a:cubicBezTo>
                  <a:cubicBezTo>
                    <a:pt x="12971" y="3123"/>
                    <a:pt x="12900" y="3107"/>
                    <a:pt x="12835" y="3091"/>
                  </a:cubicBezTo>
                  <a:cubicBezTo>
                    <a:pt x="12677" y="3012"/>
                    <a:pt x="12399" y="2893"/>
                    <a:pt x="12162" y="2774"/>
                  </a:cubicBezTo>
                  <a:cubicBezTo>
                    <a:pt x="12109" y="2753"/>
                    <a:pt x="12067" y="2743"/>
                    <a:pt x="12031" y="2743"/>
                  </a:cubicBezTo>
                  <a:cubicBezTo>
                    <a:pt x="11931" y="2743"/>
                    <a:pt x="11871" y="2816"/>
                    <a:pt x="11726" y="2932"/>
                  </a:cubicBezTo>
                  <a:cubicBezTo>
                    <a:pt x="11171" y="3487"/>
                    <a:pt x="11092" y="4279"/>
                    <a:pt x="10815" y="4913"/>
                  </a:cubicBezTo>
                  <a:cubicBezTo>
                    <a:pt x="10538" y="5626"/>
                    <a:pt x="10300" y="6299"/>
                    <a:pt x="10102" y="7052"/>
                  </a:cubicBezTo>
                  <a:cubicBezTo>
                    <a:pt x="10062" y="7210"/>
                    <a:pt x="9983" y="7369"/>
                    <a:pt x="9943" y="7527"/>
                  </a:cubicBezTo>
                  <a:cubicBezTo>
                    <a:pt x="9864" y="7686"/>
                    <a:pt x="9785" y="8042"/>
                    <a:pt x="9666" y="8280"/>
                  </a:cubicBezTo>
                  <a:cubicBezTo>
                    <a:pt x="9864" y="8438"/>
                    <a:pt x="10062" y="8637"/>
                    <a:pt x="10300" y="8795"/>
                  </a:cubicBezTo>
                  <a:cubicBezTo>
                    <a:pt x="10656" y="9033"/>
                    <a:pt x="11053" y="9270"/>
                    <a:pt x="11409" y="9508"/>
                  </a:cubicBezTo>
                  <a:cubicBezTo>
                    <a:pt x="11647" y="9706"/>
                    <a:pt x="11845" y="9904"/>
                    <a:pt x="12003" y="10142"/>
                  </a:cubicBezTo>
                  <a:cubicBezTo>
                    <a:pt x="11964" y="10142"/>
                    <a:pt x="11924" y="10181"/>
                    <a:pt x="11924" y="10181"/>
                  </a:cubicBezTo>
                  <a:cubicBezTo>
                    <a:pt x="11548" y="9986"/>
                    <a:pt x="11191" y="9899"/>
                    <a:pt x="10850" y="9899"/>
                  </a:cubicBezTo>
                  <a:cubicBezTo>
                    <a:pt x="10223" y="9899"/>
                    <a:pt x="9651" y="10195"/>
                    <a:pt x="9112" y="10657"/>
                  </a:cubicBezTo>
                  <a:cubicBezTo>
                    <a:pt x="8636" y="11172"/>
                    <a:pt x="8240" y="11766"/>
                    <a:pt x="7923" y="12400"/>
                  </a:cubicBezTo>
                  <a:cubicBezTo>
                    <a:pt x="7804" y="12637"/>
                    <a:pt x="7686" y="12835"/>
                    <a:pt x="7487" y="13033"/>
                  </a:cubicBezTo>
                  <a:cubicBezTo>
                    <a:pt x="7305" y="13216"/>
                    <a:pt x="7055" y="13312"/>
                    <a:pt x="6792" y="13312"/>
                  </a:cubicBezTo>
                  <a:cubicBezTo>
                    <a:pt x="6655" y="13312"/>
                    <a:pt x="6514" y="13286"/>
                    <a:pt x="6378" y="13232"/>
                  </a:cubicBezTo>
                  <a:cubicBezTo>
                    <a:pt x="6022" y="13073"/>
                    <a:pt x="5784" y="12717"/>
                    <a:pt x="5824" y="12360"/>
                  </a:cubicBezTo>
                  <a:cubicBezTo>
                    <a:pt x="5863" y="11964"/>
                    <a:pt x="5903" y="11607"/>
                    <a:pt x="6022" y="11251"/>
                  </a:cubicBezTo>
                  <a:cubicBezTo>
                    <a:pt x="6022" y="11092"/>
                    <a:pt x="6101" y="10974"/>
                    <a:pt x="6141" y="10815"/>
                  </a:cubicBezTo>
                  <a:cubicBezTo>
                    <a:pt x="6299" y="10340"/>
                    <a:pt x="6061" y="9864"/>
                    <a:pt x="5626" y="9627"/>
                  </a:cubicBezTo>
                  <a:cubicBezTo>
                    <a:pt x="5309" y="9429"/>
                    <a:pt x="4913" y="9270"/>
                    <a:pt x="4556" y="9072"/>
                  </a:cubicBezTo>
                  <a:cubicBezTo>
                    <a:pt x="4200" y="8874"/>
                    <a:pt x="4160" y="8716"/>
                    <a:pt x="4239" y="8280"/>
                  </a:cubicBezTo>
                  <a:cubicBezTo>
                    <a:pt x="4279" y="8161"/>
                    <a:pt x="4319" y="8003"/>
                    <a:pt x="4358" y="7844"/>
                  </a:cubicBezTo>
                  <a:lnTo>
                    <a:pt x="4596" y="7052"/>
                  </a:lnTo>
                  <a:cubicBezTo>
                    <a:pt x="4918" y="6950"/>
                    <a:pt x="5255" y="6899"/>
                    <a:pt x="5592" y="6899"/>
                  </a:cubicBezTo>
                  <a:cubicBezTo>
                    <a:pt x="6040" y="6899"/>
                    <a:pt x="6486" y="6990"/>
                    <a:pt x="6893" y="7171"/>
                  </a:cubicBezTo>
                  <a:cubicBezTo>
                    <a:pt x="7012" y="7210"/>
                    <a:pt x="7091" y="7210"/>
                    <a:pt x="7210" y="7250"/>
                  </a:cubicBezTo>
                  <a:cubicBezTo>
                    <a:pt x="7274" y="7258"/>
                    <a:pt x="7326" y="7263"/>
                    <a:pt x="7369" y="7263"/>
                  </a:cubicBezTo>
                  <a:cubicBezTo>
                    <a:pt x="7541" y="7263"/>
                    <a:pt x="7567" y="7187"/>
                    <a:pt x="7567" y="6933"/>
                  </a:cubicBezTo>
                  <a:cubicBezTo>
                    <a:pt x="7606" y="6894"/>
                    <a:pt x="7606" y="6814"/>
                    <a:pt x="7646" y="6775"/>
                  </a:cubicBezTo>
                  <a:lnTo>
                    <a:pt x="7686" y="6616"/>
                  </a:lnTo>
                  <a:cubicBezTo>
                    <a:pt x="8319" y="5269"/>
                    <a:pt x="8953" y="3923"/>
                    <a:pt x="9587" y="2576"/>
                  </a:cubicBezTo>
                  <a:cubicBezTo>
                    <a:pt x="9627" y="2457"/>
                    <a:pt x="9627" y="2378"/>
                    <a:pt x="9666" y="2299"/>
                  </a:cubicBezTo>
                  <a:cubicBezTo>
                    <a:pt x="9745" y="2140"/>
                    <a:pt x="9666" y="1902"/>
                    <a:pt x="9468" y="1863"/>
                  </a:cubicBezTo>
                  <a:cubicBezTo>
                    <a:pt x="9191" y="1744"/>
                    <a:pt x="8953" y="1625"/>
                    <a:pt x="8715" y="1467"/>
                  </a:cubicBezTo>
                  <a:cubicBezTo>
                    <a:pt x="8517" y="1387"/>
                    <a:pt x="8438" y="1150"/>
                    <a:pt x="8517" y="952"/>
                  </a:cubicBezTo>
                  <a:cubicBezTo>
                    <a:pt x="8591" y="729"/>
                    <a:pt x="8666" y="473"/>
                    <a:pt x="8934" y="473"/>
                  </a:cubicBezTo>
                  <a:close/>
                  <a:moveTo>
                    <a:pt x="4120" y="7171"/>
                  </a:moveTo>
                  <a:lnTo>
                    <a:pt x="4120" y="7171"/>
                  </a:lnTo>
                  <a:cubicBezTo>
                    <a:pt x="4002" y="7527"/>
                    <a:pt x="3922" y="7805"/>
                    <a:pt x="3843" y="8082"/>
                  </a:cubicBezTo>
                  <a:cubicBezTo>
                    <a:pt x="3566" y="8676"/>
                    <a:pt x="3883" y="9350"/>
                    <a:pt x="4477" y="9548"/>
                  </a:cubicBezTo>
                  <a:cubicBezTo>
                    <a:pt x="4715" y="9666"/>
                    <a:pt x="4992" y="9785"/>
                    <a:pt x="5269" y="9904"/>
                  </a:cubicBezTo>
                  <a:cubicBezTo>
                    <a:pt x="5665" y="10023"/>
                    <a:pt x="5824" y="10419"/>
                    <a:pt x="5665" y="10776"/>
                  </a:cubicBezTo>
                  <a:cubicBezTo>
                    <a:pt x="5546" y="11132"/>
                    <a:pt x="5428" y="11489"/>
                    <a:pt x="5348" y="11845"/>
                  </a:cubicBezTo>
                  <a:cubicBezTo>
                    <a:pt x="5190" y="12875"/>
                    <a:pt x="5665" y="13588"/>
                    <a:pt x="6616" y="13747"/>
                  </a:cubicBezTo>
                  <a:cubicBezTo>
                    <a:pt x="6706" y="13767"/>
                    <a:pt x="6796" y="13777"/>
                    <a:pt x="6885" y="13777"/>
                  </a:cubicBezTo>
                  <a:cubicBezTo>
                    <a:pt x="7304" y="13777"/>
                    <a:pt x="7695" y="13558"/>
                    <a:pt x="7923" y="13232"/>
                  </a:cubicBezTo>
                  <a:cubicBezTo>
                    <a:pt x="8240" y="12835"/>
                    <a:pt x="8438" y="12400"/>
                    <a:pt x="8676" y="12004"/>
                  </a:cubicBezTo>
                  <a:cubicBezTo>
                    <a:pt x="8874" y="11687"/>
                    <a:pt x="9072" y="11370"/>
                    <a:pt x="9349" y="11092"/>
                  </a:cubicBezTo>
                  <a:cubicBezTo>
                    <a:pt x="9901" y="10562"/>
                    <a:pt x="10385" y="10327"/>
                    <a:pt x="10868" y="10327"/>
                  </a:cubicBezTo>
                  <a:cubicBezTo>
                    <a:pt x="11285" y="10327"/>
                    <a:pt x="11702" y="10503"/>
                    <a:pt x="12162" y="10815"/>
                  </a:cubicBezTo>
                  <a:cubicBezTo>
                    <a:pt x="12558" y="11053"/>
                    <a:pt x="12835" y="11489"/>
                    <a:pt x="12875" y="12004"/>
                  </a:cubicBezTo>
                  <a:cubicBezTo>
                    <a:pt x="12994" y="12558"/>
                    <a:pt x="12994" y="13152"/>
                    <a:pt x="12875" y="13707"/>
                  </a:cubicBezTo>
                  <a:cubicBezTo>
                    <a:pt x="12597" y="14697"/>
                    <a:pt x="11964" y="15569"/>
                    <a:pt x="11132" y="16163"/>
                  </a:cubicBezTo>
                  <a:cubicBezTo>
                    <a:pt x="10031" y="16953"/>
                    <a:pt x="8727" y="17352"/>
                    <a:pt x="7413" y="17352"/>
                  </a:cubicBezTo>
                  <a:cubicBezTo>
                    <a:pt x="6553" y="17352"/>
                    <a:pt x="5688" y="17181"/>
                    <a:pt x="4873" y="16836"/>
                  </a:cubicBezTo>
                  <a:cubicBezTo>
                    <a:pt x="4002" y="16519"/>
                    <a:pt x="3209" y="16044"/>
                    <a:pt x="2536" y="15410"/>
                  </a:cubicBezTo>
                  <a:cubicBezTo>
                    <a:pt x="1268" y="14301"/>
                    <a:pt x="674" y="12598"/>
                    <a:pt x="951" y="10974"/>
                  </a:cubicBezTo>
                  <a:cubicBezTo>
                    <a:pt x="1150" y="9983"/>
                    <a:pt x="1664" y="9112"/>
                    <a:pt x="2378" y="8438"/>
                  </a:cubicBezTo>
                  <a:cubicBezTo>
                    <a:pt x="2892" y="7923"/>
                    <a:pt x="3487" y="7488"/>
                    <a:pt x="4120" y="7171"/>
                  </a:cubicBezTo>
                  <a:close/>
                  <a:moveTo>
                    <a:pt x="9072" y="1"/>
                  </a:moveTo>
                  <a:cubicBezTo>
                    <a:pt x="8557" y="41"/>
                    <a:pt x="8161" y="397"/>
                    <a:pt x="8121" y="912"/>
                  </a:cubicBezTo>
                  <a:cubicBezTo>
                    <a:pt x="8002" y="1308"/>
                    <a:pt x="8201" y="1704"/>
                    <a:pt x="8597" y="1902"/>
                  </a:cubicBezTo>
                  <a:cubicBezTo>
                    <a:pt x="8795" y="1982"/>
                    <a:pt x="9032" y="2100"/>
                    <a:pt x="9270" y="2180"/>
                  </a:cubicBezTo>
                  <a:lnTo>
                    <a:pt x="7171" y="6735"/>
                  </a:lnTo>
                  <a:lnTo>
                    <a:pt x="6695" y="6616"/>
                  </a:lnTo>
                  <a:cubicBezTo>
                    <a:pt x="6350" y="6516"/>
                    <a:pt x="5989" y="6467"/>
                    <a:pt x="5628" y="6467"/>
                  </a:cubicBezTo>
                  <a:cubicBezTo>
                    <a:pt x="4994" y="6467"/>
                    <a:pt x="4359" y="6616"/>
                    <a:pt x="3804" y="6894"/>
                  </a:cubicBezTo>
                  <a:cubicBezTo>
                    <a:pt x="3011" y="7250"/>
                    <a:pt x="2298" y="7805"/>
                    <a:pt x="1783" y="8478"/>
                  </a:cubicBezTo>
                  <a:cubicBezTo>
                    <a:pt x="199" y="10261"/>
                    <a:pt x="1" y="12281"/>
                    <a:pt x="1150" y="14420"/>
                  </a:cubicBezTo>
                  <a:cubicBezTo>
                    <a:pt x="1704" y="15371"/>
                    <a:pt x="2536" y="16163"/>
                    <a:pt x="3526" y="16717"/>
                  </a:cubicBezTo>
                  <a:cubicBezTo>
                    <a:pt x="4714" y="17442"/>
                    <a:pt x="6071" y="17827"/>
                    <a:pt x="7442" y="17827"/>
                  </a:cubicBezTo>
                  <a:cubicBezTo>
                    <a:pt x="7946" y="17827"/>
                    <a:pt x="8453" y="17775"/>
                    <a:pt x="8953" y="17668"/>
                  </a:cubicBezTo>
                  <a:cubicBezTo>
                    <a:pt x="10617" y="17391"/>
                    <a:pt x="12043" y="16401"/>
                    <a:pt x="12835" y="14935"/>
                  </a:cubicBezTo>
                  <a:cubicBezTo>
                    <a:pt x="13310" y="14222"/>
                    <a:pt x="13548" y="13311"/>
                    <a:pt x="13429" y="12439"/>
                  </a:cubicBezTo>
                  <a:cubicBezTo>
                    <a:pt x="13350" y="11687"/>
                    <a:pt x="13073" y="10974"/>
                    <a:pt x="12716" y="10340"/>
                  </a:cubicBezTo>
                  <a:cubicBezTo>
                    <a:pt x="12281" y="9627"/>
                    <a:pt x="11686" y="9072"/>
                    <a:pt x="11013" y="8676"/>
                  </a:cubicBezTo>
                  <a:lnTo>
                    <a:pt x="10221" y="8201"/>
                  </a:lnTo>
                  <a:cubicBezTo>
                    <a:pt x="10815" y="6497"/>
                    <a:pt x="11369" y="4834"/>
                    <a:pt x="11964" y="3170"/>
                  </a:cubicBezTo>
                  <a:cubicBezTo>
                    <a:pt x="12320" y="3289"/>
                    <a:pt x="12597" y="3408"/>
                    <a:pt x="12914" y="3487"/>
                  </a:cubicBezTo>
                  <a:cubicBezTo>
                    <a:pt x="12991" y="3520"/>
                    <a:pt x="13067" y="3534"/>
                    <a:pt x="13141" y="3534"/>
                  </a:cubicBezTo>
                  <a:cubicBezTo>
                    <a:pt x="13335" y="3534"/>
                    <a:pt x="13513" y="3432"/>
                    <a:pt x="13627" y="3289"/>
                  </a:cubicBezTo>
                  <a:cubicBezTo>
                    <a:pt x="13944" y="2695"/>
                    <a:pt x="13944" y="2378"/>
                    <a:pt x="13469" y="1902"/>
                  </a:cubicBezTo>
                  <a:cubicBezTo>
                    <a:pt x="13310" y="1744"/>
                    <a:pt x="13152" y="1625"/>
                    <a:pt x="12994" y="1546"/>
                  </a:cubicBezTo>
                  <a:cubicBezTo>
                    <a:pt x="12241" y="1150"/>
                    <a:pt x="11449" y="714"/>
                    <a:pt x="10696" y="358"/>
                  </a:cubicBezTo>
                  <a:cubicBezTo>
                    <a:pt x="10181" y="120"/>
                    <a:pt x="9627" y="1"/>
                    <a:pt x="90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6"/>
            <p:cNvSpPr/>
            <p:nvPr/>
          </p:nvSpPr>
          <p:spPr>
            <a:xfrm>
              <a:off x="6281792" y="3637357"/>
              <a:ext cx="438971" cy="352599"/>
            </a:xfrm>
            <a:custGeom>
              <a:rect b="b" l="l" r="r" t="t"/>
              <a:pathLst>
                <a:path extrusionOk="0" h="1878" w="2338">
                  <a:moveTo>
                    <a:pt x="1190" y="319"/>
                  </a:moveTo>
                  <a:cubicBezTo>
                    <a:pt x="1220" y="319"/>
                    <a:pt x="1246" y="324"/>
                    <a:pt x="1268" y="335"/>
                  </a:cubicBezTo>
                  <a:cubicBezTo>
                    <a:pt x="1584" y="493"/>
                    <a:pt x="1743" y="810"/>
                    <a:pt x="1664" y="1167"/>
                  </a:cubicBezTo>
                  <a:cubicBezTo>
                    <a:pt x="1527" y="1331"/>
                    <a:pt x="1315" y="1419"/>
                    <a:pt x="1105" y="1419"/>
                  </a:cubicBezTo>
                  <a:cubicBezTo>
                    <a:pt x="1011" y="1419"/>
                    <a:pt x="918" y="1402"/>
                    <a:pt x="832" y="1365"/>
                  </a:cubicBezTo>
                  <a:cubicBezTo>
                    <a:pt x="555" y="1246"/>
                    <a:pt x="475" y="929"/>
                    <a:pt x="594" y="691"/>
                  </a:cubicBezTo>
                  <a:cubicBezTo>
                    <a:pt x="663" y="520"/>
                    <a:pt x="998" y="319"/>
                    <a:pt x="1190" y="319"/>
                  </a:cubicBezTo>
                  <a:close/>
                  <a:moveTo>
                    <a:pt x="1256" y="1"/>
                  </a:moveTo>
                  <a:cubicBezTo>
                    <a:pt x="846" y="1"/>
                    <a:pt x="441" y="195"/>
                    <a:pt x="238" y="533"/>
                  </a:cubicBezTo>
                  <a:cubicBezTo>
                    <a:pt x="0" y="1008"/>
                    <a:pt x="198" y="1563"/>
                    <a:pt x="673" y="1800"/>
                  </a:cubicBezTo>
                  <a:cubicBezTo>
                    <a:pt x="809" y="1853"/>
                    <a:pt x="951" y="1877"/>
                    <a:pt x="1091" y="1877"/>
                  </a:cubicBezTo>
                  <a:cubicBezTo>
                    <a:pt x="1483" y="1877"/>
                    <a:pt x="1866" y="1685"/>
                    <a:pt x="2099" y="1365"/>
                  </a:cubicBezTo>
                  <a:cubicBezTo>
                    <a:pt x="2337" y="889"/>
                    <a:pt x="2060" y="335"/>
                    <a:pt x="1466" y="18"/>
                  </a:cubicBezTo>
                  <a:cubicBezTo>
                    <a:pt x="1396" y="6"/>
                    <a:pt x="1326" y="1"/>
                    <a:pt x="12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6"/>
            <p:cNvSpPr/>
            <p:nvPr/>
          </p:nvSpPr>
          <p:spPr>
            <a:xfrm>
              <a:off x="5619761" y="3611822"/>
              <a:ext cx="312612" cy="278437"/>
            </a:xfrm>
            <a:custGeom>
              <a:rect b="b" l="l" r="r" t="t"/>
              <a:pathLst>
                <a:path extrusionOk="0" h="1483" w="1665">
                  <a:moveTo>
                    <a:pt x="792" y="327"/>
                  </a:moveTo>
                  <a:cubicBezTo>
                    <a:pt x="829" y="327"/>
                    <a:pt x="868" y="335"/>
                    <a:pt x="912" y="352"/>
                  </a:cubicBezTo>
                  <a:cubicBezTo>
                    <a:pt x="1110" y="431"/>
                    <a:pt x="1228" y="748"/>
                    <a:pt x="1110" y="867"/>
                  </a:cubicBezTo>
                  <a:cubicBezTo>
                    <a:pt x="1013" y="932"/>
                    <a:pt x="889" y="996"/>
                    <a:pt x="782" y="996"/>
                  </a:cubicBezTo>
                  <a:cubicBezTo>
                    <a:pt x="758" y="996"/>
                    <a:pt x="735" y="993"/>
                    <a:pt x="714" y="986"/>
                  </a:cubicBezTo>
                  <a:cubicBezTo>
                    <a:pt x="515" y="946"/>
                    <a:pt x="436" y="748"/>
                    <a:pt x="515" y="550"/>
                  </a:cubicBezTo>
                  <a:cubicBezTo>
                    <a:pt x="577" y="426"/>
                    <a:pt x="663" y="327"/>
                    <a:pt x="792" y="327"/>
                  </a:cubicBezTo>
                  <a:close/>
                  <a:moveTo>
                    <a:pt x="901" y="1"/>
                  </a:moveTo>
                  <a:cubicBezTo>
                    <a:pt x="568" y="1"/>
                    <a:pt x="287" y="191"/>
                    <a:pt x="159" y="510"/>
                  </a:cubicBezTo>
                  <a:cubicBezTo>
                    <a:pt x="1" y="867"/>
                    <a:pt x="199" y="1303"/>
                    <a:pt x="595" y="1422"/>
                  </a:cubicBezTo>
                  <a:cubicBezTo>
                    <a:pt x="688" y="1463"/>
                    <a:pt x="785" y="1483"/>
                    <a:pt x="880" y="1483"/>
                  </a:cubicBezTo>
                  <a:cubicBezTo>
                    <a:pt x="1146" y="1483"/>
                    <a:pt x="1399" y="1328"/>
                    <a:pt x="1545" y="1065"/>
                  </a:cubicBezTo>
                  <a:cubicBezTo>
                    <a:pt x="1664" y="669"/>
                    <a:pt x="1506" y="233"/>
                    <a:pt x="1149" y="35"/>
                  </a:cubicBezTo>
                  <a:cubicBezTo>
                    <a:pt x="1064" y="12"/>
                    <a:pt x="981"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6"/>
            <p:cNvSpPr/>
            <p:nvPr/>
          </p:nvSpPr>
          <p:spPr>
            <a:xfrm>
              <a:off x="5909846" y="2718490"/>
              <a:ext cx="312612" cy="280690"/>
            </a:xfrm>
            <a:custGeom>
              <a:rect b="b" l="l" r="r" t="t"/>
              <a:pathLst>
                <a:path extrusionOk="0" h="1495" w="1665">
                  <a:moveTo>
                    <a:pt x="923" y="349"/>
                  </a:moveTo>
                  <a:cubicBezTo>
                    <a:pt x="936" y="349"/>
                    <a:pt x="946" y="351"/>
                    <a:pt x="951" y="356"/>
                  </a:cubicBezTo>
                  <a:cubicBezTo>
                    <a:pt x="1110" y="515"/>
                    <a:pt x="1228" y="673"/>
                    <a:pt x="1268" y="871"/>
                  </a:cubicBezTo>
                  <a:lnTo>
                    <a:pt x="1228" y="990"/>
                  </a:lnTo>
                  <a:cubicBezTo>
                    <a:pt x="1070" y="1030"/>
                    <a:pt x="872" y="1030"/>
                    <a:pt x="713" y="1030"/>
                  </a:cubicBezTo>
                  <a:cubicBezTo>
                    <a:pt x="555" y="1030"/>
                    <a:pt x="397" y="634"/>
                    <a:pt x="515" y="555"/>
                  </a:cubicBezTo>
                  <a:cubicBezTo>
                    <a:pt x="618" y="452"/>
                    <a:pt x="840" y="349"/>
                    <a:pt x="923" y="349"/>
                  </a:cubicBezTo>
                  <a:close/>
                  <a:moveTo>
                    <a:pt x="962" y="1"/>
                  </a:moveTo>
                  <a:cubicBezTo>
                    <a:pt x="649" y="1"/>
                    <a:pt x="344" y="158"/>
                    <a:pt x="159" y="436"/>
                  </a:cubicBezTo>
                  <a:cubicBezTo>
                    <a:pt x="0" y="792"/>
                    <a:pt x="198" y="1228"/>
                    <a:pt x="555" y="1426"/>
                  </a:cubicBezTo>
                  <a:cubicBezTo>
                    <a:pt x="671" y="1472"/>
                    <a:pt x="790" y="1495"/>
                    <a:pt x="906" y="1495"/>
                  </a:cubicBezTo>
                  <a:cubicBezTo>
                    <a:pt x="1189" y="1495"/>
                    <a:pt x="1456" y="1362"/>
                    <a:pt x="1624" y="1109"/>
                  </a:cubicBezTo>
                  <a:lnTo>
                    <a:pt x="1624" y="1030"/>
                  </a:lnTo>
                  <a:cubicBezTo>
                    <a:pt x="1664" y="673"/>
                    <a:pt x="1506" y="277"/>
                    <a:pt x="1228" y="40"/>
                  </a:cubicBezTo>
                  <a:cubicBezTo>
                    <a:pt x="1141" y="13"/>
                    <a:pt x="1051" y="1"/>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6"/>
            <p:cNvSpPr/>
            <p:nvPr/>
          </p:nvSpPr>
          <p:spPr>
            <a:xfrm>
              <a:off x="5545409" y="3047247"/>
              <a:ext cx="431461" cy="355603"/>
            </a:xfrm>
            <a:custGeom>
              <a:rect b="b" l="l" r="r" t="t"/>
              <a:pathLst>
                <a:path extrusionOk="0" h="1894" w="2298">
                  <a:moveTo>
                    <a:pt x="1093" y="356"/>
                  </a:moveTo>
                  <a:cubicBezTo>
                    <a:pt x="1216" y="356"/>
                    <a:pt x="1334" y="398"/>
                    <a:pt x="1426" y="467"/>
                  </a:cubicBezTo>
                  <a:cubicBezTo>
                    <a:pt x="1704" y="665"/>
                    <a:pt x="1823" y="1022"/>
                    <a:pt x="1704" y="1339"/>
                  </a:cubicBezTo>
                  <a:cubicBezTo>
                    <a:pt x="1661" y="1402"/>
                    <a:pt x="1517" y="1443"/>
                    <a:pt x="1343" y="1443"/>
                  </a:cubicBezTo>
                  <a:cubicBezTo>
                    <a:pt x="1192" y="1443"/>
                    <a:pt x="1019" y="1412"/>
                    <a:pt x="872" y="1339"/>
                  </a:cubicBezTo>
                  <a:cubicBezTo>
                    <a:pt x="634" y="1260"/>
                    <a:pt x="515" y="1061"/>
                    <a:pt x="515" y="824"/>
                  </a:cubicBezTo>
                  <a:cubicBezTo>
                    <a:pt x="515" y="586"/>
                    <a:pt x="674" y="507"/>
                    <a:pt x="832" y="428"/>
                  </a:cubicBezTo>
                  <a:cubicBezTo>
                    <a:pt x="915" y="378"/>
                    <a:pt x="1005" y="356"/>
                    <a:pt x="1093" y="356"/>
                  </a:cubicBezTo>
                  <a:close/>
                  <a:moveTo>
                    <a:pt x="1063" y="1"/>
                  </a:moveTo>
                  <a:cubicBezTo>
                    <a:pt x="824" y="1"/>
                    <a:pt x="587" y="81"/>
                    <a:pt x="397" y="230"/>
                  </a:cubicBezTo>
                  <a:cubicBezTo>
                    <a:pt x="80" y="507"/>
                    <a:pt x="0" y="943"/>
                    <a:pt x="198" y="1299"/>
                  </a:cubicBezTo>
                  <a:cubicBezTo>
                    <a:pt x="357" y="1497"/>
                    <a:pt x="515" y="1695"/>
                    <a:pt x="713" y="1854"/>
                  </a:cubicBezTo>
                  <a:cubicBezTo>
                    <a:pt x="991" y="1893"/>
                    <a:pt x="1268" y="1893"/>
                    <a:pt x="1585" y="1893"/>
                  </a:cubicBezTo>
                  <a:cubicBezTo>
                    <a:pt x="1941" y="1893"/>
                    <a:pt x="2219" y="1616"/>
                    <a:pt x="2219" y="1260"/>
                  </a:cubicBezTo>
                  <a:cubicBezTo>
                    <a:pt x="2298" y="824"/>
                    <a:pt x="2060" y="388"/>
                    <a:pt x="1664" y="190"/>
                  </a:cubicBezTo>
                  <a:cubicBezTo>
                    <a:pt x="1480" y="61"/>
                    <a:pt x="1270" y="1"/>
                    <a:pt x="10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6"/>
            <p:cNvSpPr/>
            <p:nvPr/>
          </p:nvSpPr>
          <p:spPr>
            <a:xfrm>
              <a:off x="4995094" y="3789437"/>
              <a:ext cx="156212" cy="386958"/>
            </a:xfrm>
            <a:custGeom>
              <a:rect b="b" l="l" r="r" t="t"/>
              <a:pathLst>
                <a:path extrusionOk="0" h="2061" w="832">
                  <a:moveTo>
                    <a:pt x="238" y="0"/>
                  </a:moveTo>
                  <a:cubicBezTo>
                    <a:pt x="159" y="79"/>
                    <a:pt x="79" y="159"/>
                    <a:pt x="40" y="238"/>
                  </a:cubicBezTo>
                  <a:cubicBezTo>
                    <a:pt x="0" y="277"/>
                    <a:pt x="0" y="357"/>
                    <a:pt x="0" y="396"/>
                  </a:cubicBezTo>
                  <a:cubicBezTo>
                    <a:pt x="79" y="792"/>
                    <a:pt x="159" y="1189"/>
                    <a:pt x="277" y="1585"/>
                  </a:cubicBezTo>
                  <a:cubicBezTo>
                    <a:pt x="357" y="1822"/>
                    <a:pt x="555" y="2020"/>
                    <a:pt x="832" y="2060"/>
                  </a:cubicBezTo>
                  <a:cubicBezTo>
                    <a:pt x="753" y="1862"/>
                    <a:pt x="713" y="1704"/>
                    <a:pt x="673" y="1545"/>
                  </a:cubicBezTo>
                  <a:cubicBezTo>
                    <a:pt x="594" y="1109"/>
                    <a:pt x="515" y="674"/>
                    <a:pt x="396" y="238"/>
                  </a:cubicBezTo>
                  <a:cubicBezTo>
                    <a:pt x="357" y="159"/>
                    <a:pt x="317" y="79"/>
                    <a:pt x="2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6"/>
            <p:cNvSpPr/>
            <p:nvPr/>
          </p:nvSpPr>
          <p:spPr>
            <a:xfrm>
              <a:off x="4816537" y="4031640"/>
              <a:ext cx="215918" cy="293457"/>
            </a:xfrm>
            <a:custGeom>
              <a:rect b="b" l="l" r="r" t="t"/>
              <a:pathLst>
                <a:path extrusionOk="0" h="1563" w="1150">
                  <a:moveTo>
                    <a:pt x="149" y="1"/>
                  </a:moveTo>
                  <a:cubicBezTo>
                    <a:pt x="126" y="1"/>
                    <a:pt x="103" y="6"/>
                    <a:pt x="80" y="17"/>
                  </a:cubicBezTo>
                  <a:cubicBezTo>
                    <a:pt x="40" y="57"/>
                    <a:pt x="0" y="97"/>
                    <a:pt x="0" y="176"/>
                  </a:cubicBezTo>
                  <a:cubicBezTo>
                    <a:pt x="0" y="651"/>
                    <a:pt x="238" y="1127"/>
                    <a:pt x="634" y="1364"/>
                  </a:cubicBezTo>
                  <a:cubicBezTo>
                    <a:pt x="793" y="1443"/>
                    <a:pt x="991" y="1523"/>
                    <a:pt x="1149" y="1562"/>
                  </a:cubicBezTo>
                  <a:cubicBezTo>
                    <a:pt x="832" y="1008"/>
                    <a:pt x="595" y="532"/>
                    <a:pt x="317" y="57"/>
                  </a:cubicBezTo>
                  <a:cubicBezTo>
                    <a:pt x="261" y="29"/>
                    <a:pt x="205" y="1"/>
                    <a:pt x="1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6"/>
            <p:cNvSpPr/>
            <p:nvPr/>
          </p:nvSpPr>
          <p:spPr>
            <a:xfrm>
              <a:off x="4727352" y="3521701"/>
              <a:ext cx="119037" cy="438965"/>
            </a:xfrm>
            <a:custGeom>
              <a:rect b="b" l="l" r="r" t="t"/>
              <a:pathLst>
                <a:path extrusionOk="0" h="2338" w="634">
                  <a:moveTo>
                    <a:pt x="396" y="0"/>
                  </a:moveTo>
                  <a:cubicBezTo>
                    <a:pt x="317" y="0"/>
                    <a:pt x="158" y="159"/>
                    <a:pt x="158" y="238"/>
                  </a:cubicBezTo>
                  <a:cubicBezTo>
                    <a:pt x="0" y="792"/>
                    <a:pt x="0" y="1387"/>
                    <a:pt x="238" y="1902"/>
                  </a:cubicBezTo>
                  <a:cubicBezTo>
                    <a:pt x="317" y="2060"/>
                    <a:pt x="396" y="2218"/>
                    <a:pt x="515" y="2337"/>
                  </a:cubicBezTo>
                  <a:lnTo>
                    <a:pt x="634" y="2298"/>
                  </a:lnTo>
                  <a:cubicBezTo>
                    <a:pt x="594" y="2060"/>
                    <a:pt x="594" y="1822"/>
                    <a:pt x="555" y="1585"/>
                  </a:cubicBezTo>
                  <a:cubicBezTo>
                    <a:pt x="555" y="1149"/>
                    <a:pt x="515" y="753"/>
                    <a:pt x="515" y="317"/>
                  </a:cubicBezTo>
                  <a:cubicBezTo>
                    <a:pt x="515" y="198"/>
                    <a:pt x="594" y="0"/>
                    <a:pt x="3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56"/>
          <p:cNvGrpSpPr/>
          <p:nvPr/>
        </p:nvGrpSpPr>
        <p:grpSpPr>
          <a:xfrm rot="9900132">
            <a:off x="8524663" y="3833360"/>
            <a:ext cx="212727" cy="219474"/>
            <a:chOff x="6109266" y="2958701"/>
            <a:chExt cx="158099" cy="163113"/>
          </a:xfrm>
        </p:grpSpPr>
        <p:sp>
          <p:nvSpPr>
            <p:cNvPr id="457" name="Google Shape;457;p56"/>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6"/>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6"/>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0" name="Google Shape;460;p56"/>
          <p:cNvSpPr/>
          <p:nvPr/>
        </p:nvSpPr>
        <p:spPr>
          <a:xfrm>
            <a:off x="8606059" y="253491"/>
            <a:ext cx="172983" cy="209098"/>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6"/>
          <p:cNvSpPr/>
          <p:nvPr/>
        </p:nvSpPr>
        <p:spPr>
          <a:xfrm rot="1617188">
            <a:off x="8803467" y="417815"/>
            <a:ext cx="111201" cy="134437"/>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6"/>
          <p:cNvSpPr/>
          <p:nvPr/>
        </p:nvSpPr>
        <p:spPr>
          <a:xfrm rot="5034885">
            <a:off x="8082806" y="3785704"/>
            <a:ext cx="424410" cy="314801"/>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6"/>
          <p:cNvSpPr/>
          <p:nvPr/>
        </p:nvSpPr>
        <p:spPr>
          <a:xfrm>
            <a:off x="8686084" y="4662978"/>
            <a:ext cx="172983" cy="209098"/>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4" name="Google Shape;464;p56"/>
          <p:cNvGrpSpPr/>
          <p:nvPr/>
        </p:nvGrpSpPr>
        <p:grpSpPr>
          <a:xfrm>
            <a:off x="8173386" y="415255"/>
            <a:ext cx="517639" cy="389708"/>
            <a:chOff x="6530133" y="2132672"/>
            <a:chExt cx="567275" cy="427077"/>
          </a:xfrm>
        </p:grpSpPr>
        <p:sp>
          <p:nvSpPr>
            <p:cNvPr id="465" name="Google Shape;465;p56"/>
            <p:cNvSpPr/>
            <p:nvPr/>
          </p:nvSpPr>
          <p:spPr>
            <a:xfrm>
              <a:off x="6619132" y="2164778"/>
              <a:ext cx="478273" cy="363956"/>
            </a:xfrm>
            <a:custGeom>
              <a:rect b="b" l="l" r="r" t="t"/>
              <a:pathLst>
                <a:path extrusionOk="0" h="5668" w="7448">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6"/>
            <p:cNvSpPr/>
            <p:nvPr/>
          </p:nvSpPr>
          <p:spPr>
            <a:xfrm>
              <a:off x="6530133" y="2132672"/>
              <a:ext cx="567275" cy="427077"/>
            </a:xfrm>
            <a:custGeom>
              <a:rect b="b" l="l" r="r" t="t"/>
              <a:pathLst>
                <a:path extrusionOk="0" h="6651" w="8834">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7" name="Google Shape;467;p56"/>
          <p:cNvSpPr/>
          <p:nvPr/>
        </p:nvSpPr>
        <p:spPr>
          <a:xfrm>
            <a:off x="8378738" y="804970"/>
            <a:ext cx="312281" cy="302089"/>
          </a:xfrm>
          <a:custGeom>
            <a:rect b="b" l="l" r="r" t="t"/>
            <a:pathLst>
              <a:path extrusionOk="0" h="72705" w="75158">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6"/>
          <p:cNvSpPr/>
          <p:nvPr/>
        </p:nvSpPr>
        <p:spPr>
          <a:xfrm rot="10142416">
            <a:off x="7939951" y="278644"/>
            <a:ext cx="417276" cy="266360"/>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6"/>
          <p:cNvSpPr txBox="1"/>
          <p:nvPr>
            <p:ph idx="1" type="subTitle"/>
          </p:nvPr>
        </p:nvSpPr>
        <p:spPr>
          <a:xfrm>
            <a:off x="2106900" y="2827150"/>
            <a:ext cx="4920900" cy="78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0" name="Shape 470"/>
        <p:cNvGrpSpPr/>
        <p:nvPr/>
      </p:nvGrpSpPr>
      <p:grpSpPr>
        <a:xfrm>
          <a:off x="0" y="0"/>
          <a:ext cx="0" cy="0"/>
          <a:chOff x="0" y="0"/>
          <a:chExt cx="0" cy="0"/>
        </a:xfrm>
      </p:grpSpPr>
      <p:sp>
        <p:nvSpPr>
          <p:cNvPr id="471" name="Google Shape;471;p57"/>
          <p:cNvSpPr txBox="1"/>
          <p:nvPr>
            <p:ph idx="1" type="subTitle"/>
          </p:nvPr>
        </p:nvSpPr>
        <p:spPr>
          <a:xfrm>
            <a:off x="2332950" y="1817786"/>
            <a:ext cx="4478100" cy="101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2" name="Google Shape;472;p57"/>
          <p:cNvSpPr txBox="1"/>
          <p:nvPr>
            <p:ph type="title"/>
          </p:nvPr>
        </p:nvSpPr>
        <p:spPr>
          <a:xfrm>
            <a:off x="2332950" y="3401568"/>
            <a:ext cx="4478100" cy="60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sz="1800"/>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text">
  <p:cSld name="CUSTOM_1_1">
    <p:spTree>
      <p:nvGrpSpPr>
        <p:cNvPr id="473" name="Shape 473"/>
        <p:cNvGrpSpPr/>
        <p:nvPr/>
      </p:nvGrpSpPr>
      <p:grpSpPr>
        <a:xfrm>
          <a:off x="0" y="0"/>
          <a:ext cx="0" cy="0"/>
          <a:chOff x="0" y="0"/>
          <a:chExt cx="0" cy="0"/>
        </a:xfrm>
      </p:grpSpPr>
      <p:sp>
        <p:nvSpPr>
          <p:cNvPr id="474" name="Google Shape;474;p62"/>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475" name="Google Shape;475;p62"/>
          <p:cNvSpPr txBox="1"/>
          <p:nvPr>
            <p:ph idx="1" type="subTitle"/>
          </p:nvPr>
        </p:nvSpPr>
        <p:spPr>
          <a:xfrm>
            <a:off x="1111776" y="2434800"/>
            <a:ext cx="17196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476" name="Google Shape;476;p62"/>
          <p:cNvSpPr txBox="1"/>
          <p:nvPr>
            <p:ph idx="2" type="subTitle"/>
          </p:nvPr>
        </p:nvSpPr>
        <p:spPr>
          <a:xfrm>
            <a:off x="1111775" y="2823300"/>
            <a:ext cx="1719600" cy="99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77" name="Google Shape;477;p62"/>
          <p:cNvSpPr txBox="1"/>
          <p:nvPr>
            <p:ph idx="3" type="subTitle"/>
          </p:nvPr>
        </p:nvSpPr>
        <p:spPr>
          <a:xfrm>
            <a:off x="3712571" y="2434800"/>
            <a:ext cx="17181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478" name="Google Shape;478;p62"/>
          <p:cNvSpPr txBox="1"/>
          <p:nvPr>
            <p:ph idx="4" type="subTitle"/>
          </p:nvPr>
        </p:nvSpPr>
        <p:spPr>
          <a:xfrm>
            <a:off x="3712568" y="2823300"/>
            <a:ext cx="1718100" cy="99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79" name="Google Shape;479;p62"/>
          <p:cNvSpPr txBox="1"/>
          <p:nvPr>
            <p:ph idx="5" type="subTitle"/>
          </p:nvPr>
        </p:nvSpPr>
        <p:spPr>
          <a:xfrm>
            <a:off x="6312631" y="2434800"/>
            <a:ext cx="17181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480" name="Google Shape;480;p62"/>
          <p:cNvSpPr txBox="1"/>
          <p:nvPr>
            <p:ph idx="6" type="subTitle"/>
          </p:nvPr>
        </p:nvSpPr>
        <p:spPr>
          <a:xfrm>
            <a:off x="6312626" y="2823300"/>
            <a:ext cx="1718100" cy="99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grpSp>
        <p:nvGrpSpPr>
          <p:cNvPr id="481" name="Google Shape;481;p62"/>
          <p:cNvGrpSpPr/>
          <p:nvPr/>
        </p:nvGrpSpPr>
        <p:grpSpPr>
          <a:xfrm>
            <a:off x="640705" y="63666"/>
            <a:ext cx="329834" cy="305328"/>
            <a:chOff x="1412390" y="2258211"/>
            <a:chExt cx="620689" cy="574573"/>
          </a:xfrm>
        </p:grpSpPr>
        <p:sp>
          <p:nvSpPr>
            <p:cNvPr id="482" name="Google Shape;482;p62"/>
            <p:cNvSpPr/>
            <p:nvPr/>
          </p:nvSpPr>
          <p:spPr>
            <a:xfrm>
              <a:off x="1786301" y="2258211"/>
              <a:ext cx="246778" cy="343858"/>
            </a:xfrm>
            <a:custGeom>
              <a:rect b="b" l="l" r="r" t="t"/>
              <a:pathLst>
                <a:path extrusionOk="0" h="5355" w="3843">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2"/>
            <p:cNvSpPr/>
            <p:nvPr/>
          </p:nvSpPr>
          <p:spPr>
            <a:xfrm>
              <a:off x="1643877" y="2480321"/>
              <a:ext cx="124706" cy="136066"/>
            </a:xfrm>
            <a:custGeom>
              <a:rect b="b" l="l" r="r" t="t"/>
              <a:pathLst>
                <a:path extrusionOk="0" h="2119" w="1942">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2"/>
            <p:cNvSpPr/>
            <p:nvPr/>
          </p:nvSpPr>
          <p:spPr>
            <a:xfrm>
              <a:off x="1412390" y="2529508"/>
              <a:ext cx="295132" cy="303276"/>
            </a:xfrm>
            <a:custGeom>
              <a:rect b="b" l="l" r="r" t="t"/>
              <a:pathLst>
                <a:path extrusionOk="0" h="4723" w="4596">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5" name="Google Shape;485;p62"/>
          <p:cNvSpPr/>
          <p:nvPr/>
        </p:nvSpPr>
        <p:spPr>
          <a:xfrm>
            <a:off x="78470" y="139886"/>
            <a:ext cx="523753" cy="388511"/>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2"/>
          <p:cNvSpPr/>
          <p:nvPr/>
        </p:nvSpPr>
        <p:spPr>
          <a:xfrm rot="-7381728">
            <a:off x="696224" y="457179"/>
            <a:ext cx="218807" cy="296509"/>
          </a:xfrm>
          <a:custGeom>
            <a:rect b="b" l="l" r="r" t="t"/>
            <a:pathLst>
              <a:path extrusionOk="0" h="8689" w="6412">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7" name="Google Shape;487;p62"/>
          <p:cNvGrpSpPr/>
          <p:nvPr/>
        </p:nvGrpSpPr>
        <p:grpSpPr>
          <a:xfrm>
            <a:off x="265266" y="540294"/>
            <a:ext cx="255569" cy="282670"/>
            <a:chOff x="5414907" y="2017485"/>
            <a:chExt cx="220337" cy="243702"/>
          </a:xfrm>
        </p:grpSpPr>
        <p:sp>
          <p:nvSpPr>
            <p:cNvPr id="488" name="Google Shape;488;p62"/>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2"/>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2"/>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1" name="Google Shape;491;p62"/>
          <p:cNvSpPr/>
          <p:nvPr/>
        </p:nvSpPr>
        <p:spPr>
          <a:xfrm>
            <a:off x="8251026" y="4327178"/>
            <a:ext cx="443424" cy="428174"/>
          </a:xfrm>
          <a:custGeom>
            <a:rect b="b" l="l" r="r" t="t"/>
            <a:pathLst>
              <a:path extrusionOk="0" h="6542" w="6775">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2"/>
          <p:cNvSpPr/>
          <p:nvPr/>
        </p:nvSpPr>
        <p:spPr>
          <a:xfrm flipH="1" rot="10800000">
            <a:off x="8482528" y="4154851"/>
            <a:ext cx="417283" cy="266365"/>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2"/>
          <p:cNvSpPr/>
          <p:nvPr/>
        </p:nvSpPr>
        <p:spPr>
          <a:xfrm>
            <a:off x="8436621" y="4844041"/>
            <a:ext cx="172983" cy="209098"/>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2"/>
          <p:cNvSpPr/>
          <p:nvPr/>
        </p:nvSpPr>
        <p:spPr>
          <a:xfrm>
            <a:off x="8744813" y="4704061"/>
            <a:ext cx="329859" cy="278806"/>
          </a:xfrm>
          <a:custGeom>
            <a:rect b="b" l="l" r="r" t="t"/>
            <a:pathLst>
              <a:path extrusionOk="0" h="6597" w="7805">
                <a:moveTo>
                  <a:pt x="6285" y="481"/>
                </a:moveTo>
                <a:cubicBezTo>
                  <a:pt x="6833" y="481"/>
                  <a:pt x="7178" y="1051"/>
                  <a:pt x="6972" y="2105"/>
                </a:cubicBezTo>
                <a:cubicBezTo>
                  <a:pt x="6854" y="2660"/>
                  <a:pt x="6695" y="3214"/>
                  <a:pt x="6497" y="3769"/>
                </a:cubicBezTo>
                <a:cubicBezTo>
                  <a:pt x="6141" y="4561"/>
                  <a:pt x="5705" y="5353"/>
                  <a:pt x="5190" y="6106"/>
                </a:cubicBezTo>
                <a:cubicBezTo>
                  <a:pt x="4001" y="5670"/>
                  <a:pt x="2615" y="5551"/>
                  <a:pt x="1625" y="4759"/>
                </a:cubicBezTo>
                <a:cubicBezTo>
                  <a:pt x="793" y="4046"/>
                  <a:pt x="634" y="2779"/>
                  <a:pt x="1704" y="2145"/>
                </a:cubicBezTo>
                <a:cubicBezTo>
                  <a:pt x="1982" y="1976"/>
                  <a:pt x="2274" y="1902"/>
                  <a:pt x="2565" y="1902"/>
                </a:cubicBezTo>
                <a:cubicBezTo>
                  <a:pt x="3227" y="1902"/>
                  <a:pt x="3878" y="2283"/>
                  <a:pt x="4318" y="2779"/>
                </a:cubicBezTo>
                <a:cubicBezTo>
                  <a:pt x="4370" y="2830"/>
                  <a:pt x="4433" y="2852"/>
                  <a:pt x="4493" y="2852"/>
                </a:cubicBezTo>
                <a:cubicBezTo>
                  <a:pt x="4665" y="2852"/>
                  <a:pt x="4821" y="2677"/>
                  <a:pt x="4675" y="2501"/>
                </a:cubicBezTo>
                <a:cubicBezTo>
                  <a:pt x="4754" y="2462"/>
                  <a:pt x="4794" y="2382"/>
                  <a:pt x="4794" y="2303"/>
                </a:cubicBezTo>
                <a:cubicBezTo>
                  <a:pt x="4794" y="1828"/>
                  <a:pt x="4952" y="1353"/>
                  <a:pt x="5269" y="996"/>
                </a:cubicBezTo>
                <a:cubicBezTo>
                  <a:pt x="5631" y="648"/>
                  <a:pt x="5988" y="481"/>
                  <a:pt x="6285" y="481"/>
                </a:cubicBezTo>
                <a:close/>
                <a:moveTo>
                  <a:pt x="6180" y="0"/>
                </a:moveTo>
                <a:cubicBezTo>
                  <a:pt x="5272" y="0"/>
                  <a:pt x="4436" y="1245"/>
                  <a:pt x="4318" y="2184"/>
                </a:cubicBezTo>
                <a:cubicBezTo>
                  <a:pt x="3781" y="1765"/>
                  <a:pt x="3088" y="1516"/>
                  <a:pt x="2434" y="1516"/>
                </a:cubicBezTo>
                <a:cubicBezTo>
                  <a:pt x="1544" y="1516"/>
                  <a:pt x="727" y="1977"/>
                  <a:pt x="476" y="3095"/>
                </a:cubicBezTo>
                <a:cubicBezTo>
                  <a:pt x="1" y="5551"/>
                  <a:pt x="3526" y="5948"/>
                  <a:pt x="5071" y="6542"/>
                </a:cubicBezTo>
                <a:lnTo>
                  <a:pt x="5150" y="6542"/>
                </a:lnTo>
                <a:cubicBezTo>
                  <a:pt x="5186" y="6577"/>
                  <a:pt x="5237" y="6597"/>
                  <a:pt x="5287" y="6597"/>
                </a:cubicBezTo>
                <a:cubicBezTo>
                  <a:pt x="5348" y="6597"/>
                  <a:pt x="5406" y="6568"/>
                  <a:pt x="5427" y="6502"/>
                </a:cubicBezTo>
                <a:cubicBezTo>
                  <a:pt x="6141" y="5551"/>
                  <a:pt x="6695" y="4482"/>
                  <a:pt x="7091" y="3373"/>
                </a:cubicBezTo>
                <a:cubicBezTo>
                  <a:pt x="7408" y="2501"/>
                  <a:pt x="7804" y="1313"/>
                  <a:pt x="7131" y="521"/>
                </a:cubicBezTo>
                <a:cubicBezTo>
                  <a:pt x="6823" y="152"/>
                  <a:pt x="6497" y="0"/>
                  <a:pt x="61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2"/>
          <p:cNvSpPr/>
          <p:nvPr/>
        </p:nvSpPr>
        <p:spPr>
          <a:xfrm>
            <a:off x="8301396" y="4886463"/>
            <a:ext cx="102786" cy="124246"/>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mall text">
  <p:cSld name="CUSTOM_6_1">
    <p:spTree>
      <p:nvGrpSpPr>
        <p:cNvPr id="496" name="Shape 496"/>
        <p:cNvGrpSpPr/>
        <p:nvPr/>
      </p:nvGrpSpPr>
      <p:grpSpPr>
        <a:xfrm>
          <a:off x="0" y="0"/>
          <a:ext cx="0" cy="0"/>
          <a:chOff x="0" y="0"/>
          <a:chExt cx="0" cy="0"/>
        </a:xfrm>
      </p:grpSpPr>
      <p:sp>
        <p:nvSpPr>
          <p:cNvPr id="497" name="Google Shape;497;p63"/>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498" name="Google Shape;498;p63"/>
          <p:cNvSpPr/>
          <p:nvPr/>
        </p:nvSpPr>
        <p:spPr>
          <a:xfrm rot="-9839136">
            <a:off x="8531278" y="4224467"/>
            <a:ext cx="417263" cy="266352"/>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9" name="Google Shape;499;p63"/>
          <p:cNvGrpSpPr/>
          <p:nvPr/>
        </p:nvGrpSpPr>
        <p:grpSpPr>
          <a:xfrm>
            <a:off x="8760646" y="4895488"/>
            <a:ext cx="158099" cy="163113"/>
            <a:chOff x="6109266" y="2958701"/>
            <a:chExt cx="158099" cy="163113"/>
          </a:xfrm>
        </p:grpSpPr>
        <p:sp>
          <p:nvSpPr>
            <p:cNvPr id="500" name="Google Shape;500;p63"/>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3"/>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3"/>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3" name="Google Shape;503;p63"/>
          <p:cNvSpPr/>
          <p:nvPr/>
        </p:nvSpPr>
        <p:spPr>
          <a:xfrm>
            <a:off x="8337013" y="4711448"/>
            <a:ext cx="191303" cy="189410"/>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3"/>
          <p:cNvSpPr/>
          <p:nvPr/>
        </p:nvSpPr>
        <p:spPr>
          <a:xfrm rot="2700000">
            <a:off x="8391217" y="4956395"/>
            <a:ext cx="134346" cy="133017"/>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3"/>
          <p:cNvSpPr/>
          <p:nvPr/>
        </p:nvSpPr>
        <p:spPr>
          <a:xfrm>
            <a:off x="8620024" y="4468813"/>
            <a:ext cx="437044" cy="422780"/>
          </a:xfrm>
          <a:custGeom>
            <a:rect b="b" l="l" r="r" t="t"/>
            <a:pathLst>
              <a:path extrusionOk="0" h="72705" w="75158">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3"/>
          <p:cNvSpPr/>
          <p:nvPr/>
        </p:nvSpPr>
        <p:spPr>
          <a:xfrm flipH="1">
            <a:off x="19714" y="54851"/>
            <a:ext cx="623520" cy="516443"/>
          </a:xfrm>
          <a:custGeom>
            <a:rect b="b" l="l" r="r" t="t"/>
            <a:pathLst>
              <a:path extrusionOk="0" h="13283" w="16036">
                <a:moveTo>
                  <a:pt x="4134" y="448"/>
                </a:moveTo>
                <a:cubicBezTo>
                  <a:pt x="4259" y="448"/>
                  <a:pt x="4418" y="463"/>
                  <a:pt x="4627" y="482"/>
                </a:cubicBezTo>
                <a:lnTo>
                  <a:pt x="6449" y="719"/>
                </a:lnTo>
                <a:cubicBezTo>
                  <a:pt x="4469" y="4284"/>
                  <a:pt x="2448" y="7691"/>
                  <a:pt x="785" y="11296"/>
                </a:cubicBezTo>
                <a:lnTo>
                  <a:pt x="666" y="11256"/>
                </a:lnTo>
                <a:cubicBezTo>
                  <a:pt x="903" y="10266"/>
                  <a:pt x="1181" y="9315"/>
                  <a:pt x="1458" y="8325"/>
                </a:cubicBezTo>
                <a:cubicBezTo>
                  <a:pt x="2131" y="5948"/>
                  <a:pt x="2844" y="3571"/>
                  <a:pt x="3518" y="1195"/>
                </a:cubicBezTo>
                <a:cubicBezTo>
                  <a:pt x="3698" y="593"/>
                  <a:pt x="3742" y="448"/>
                  <a:pt x="4134" y="448"/>
                </a:cubicBezTo>
                <a:close/>
                <a:moveTo>
                  <a:pt x="10569" y="1908"/>
                </a:moveTo>
                <a:cubicBezTo>
                  <a:pt x="11401" y="2264"/>
                  <a:pt x="12153" y="2621"/>
                  <a:pt x="12906" y="2938"/>
                </a:cubicBezTo>
                <a:cubicBezTo>
                  <a:pt x="13698" y="3215"/>
                  <a:pt x="14490" y="3413"/>
                  <a:pt x="15362" y="3690"/>
                </a:cubicBezTo>
                <a:cubicBezTo>
                  <a:pt x="15164" y="3849"/>
                  <a:pt x="15005" y="3968"/>
                  <a:pt x="14807" y="4086"/>
                </a:cubicBezTo>
                <a:cubicBezTo>
                  <a:pt x="13777" y="4720"/>
                  <a:pt x="12747" y="5354"/>
                  <a:pt x="11678" y="5948"/>
                </a:cubicBezTo>
                <a:cubicBezTo>
                  <a:pt x="11622" y="5976"/>
                  <a:pt x="11546" y="6004"/>
                  <a:pt x="11464" y="6004"/>
                </a:cubicBezTo>
                <a:cubicBezTo>
                  <a:pt x="11431" y="6004"/>
                  <a:pt x="11396" y="5999"/>
                  <a:pt x="11361" y="5988"/>
                </a:cubicBezTo>
                <a:cubicBezTo>
                  <a:pt x="11333" y="5978"/>
                  <a:pt x="11309" y="5973"/>
                  <a:pt x="11289" y="5973"/>
                </a:cubicBezTo>
                <a:cubicBezTo>
                  <a:pt x="11224" y="5973"/>
                  <a:pt x="11193" y="6025"/>
                  <a:pt x="11163" y="6146"/>
                </a:cubicBezTo>
                <a:cubicBezTo>
                  <a:pt x="11123" y="6225"/>
                  <a:pt x="11044" y="6305"/>
                  <a:pt x="10965" y="6384"/>
                </a:cubicBezTo>
                <a:cubicBezTo>
                  <a:pt x="8707" y="7770"/>
                  <a:pt x="6449" y="9157"/>
                  <a:pt x="4152" y="10543"/>
                </a:cubicBezTo>
                <a:cubicBezTo>
                  <a:pt x="3280" y="11098"/>
                  <a:pt x="2369" y="11534"/>
                  <a:pt x="1418" y="12048"/>
                </a:cubicBezTo>
                <a:cubicBezTo>
                  <a:pt x="4548" y="8800"/>
                  <a:pt x="7796" y="5552"/>
                  <a:pt x="10569" y="1908"/>
                </a:cubicBezTo>
                <a:close/>
                <a:moveTo>
                  <a:pt x="3802" y="0"/>
                </a:moveTo>
                <a:cubicBezTo>
                  <a:pt x="3597" y="0"/>
                  <a:pt x="3430" y="150"/>
                  <a:pt x="3359" y="363"/>
                </a:cubicBezTo>
                <a:lnTo>
                  <a:pt x="2686" y="2621"/>
                </a:lnTo>
                <a:cubicBezTo>
                  <a:pt x="2211" y="4205"/>
                  <a:pt x="1775" y="5829"/>
                  <a:pt x="1260" y="7374"/>
                </a:cubicBezTo>
                <a:cubicBezTo>
                  <a:pt x="705" y="9236"/>
                  <a:pt x="270" y="11098"/>
                  <a:pt x="32" y="12999"/>
                </a:cubicBezTo>
                <a:cubicBezTo>
                  <a:pt x="32" y="13141"/>
                  <a:pt x="0" y="13283"/>
                  <a:pt x="135" y="13283"/>
                </a:cubicBezTo>
                <a:cubicBezTo>
                  <a:pt x="151" y="13283"/>
                  <a:pt x="169" y="13281"/>
                  <a:pt x="190" y="13276"/>
                </a:cubicBezTo>
                <a:cubicBezTo>
                  <a:pt x="349" y="13237"/>
                  <a:pt x="547" y="13197"/>
                  <a:pt x="705" y="13078"/>
                </a:cubicBezTo>
                <a:cubicBezTo>
                  <a:pt x="1062" y="12920"/>
                  <a:pt x="1418" y="12722"/>
                  <a:pt x="1775" y="12563"/>
                </a:cubicBezTo>
                <a:cubicBezTo>
                  <a:pt x="2171" y="12445"/>
                  <a:pt x="2607" y="12326"/>
                  <a:pt x="3003" y="12167"/>
                </a:cubicBezTo>
                <a:cubicBezTo>
                  <a:pt x="3439" y="12048"/>
                  <a:pt x="3914" y="11811"/>
                  <a:pt x="4350" y="11692"/>
                </a:cubicBezTo>
                <a:cubicBezTo>
                  <a:pt x="5974" y="11217"/>
                  <a:pt x="7519" y="10622"/>
                  <a:pt x="9024" y="9909"/>
                </a:cubicBezTo>
                <a:cubicBezTo>
                  <a:pt x="9935" y="9474"/>
                  <a:pt x="10846" y="8959"/>
                  <a:pt x="11757" y="8523"/>
                </a:cubicBezTo>
                <a:cubicBezTo>
                  <a:pt x="12470" y="8206"/>
                  <a:pt x="12549" y="8048"/>
                  <a:pt x="12193" y="7335"/>
                </a:cubicBezTo>
                <a:cubicBezTo>
                  <a:pt x="12074" y="7057"/>
                  <a:pt x="11916" y="6820"/>
                  <a:pt x="11757" y="6542"/>
                </a:cubicBezTo>
                <a:cubicBezTo>
                  <a:pt x="11836" y="6503"/>
                  <a:pt x="11876" y="6463"/>
                  <a:pt x="11916" y="6424"/>
                </a:cubicBezTo>
                <a:lnTo>
                  <a:pt x="14887" y="4641"/>
                </a:lnTo>
                <a:cubicBezTo>
                  <a:pt x="15164" y="4443"/>
                  <a:pt x="15481" y="4245"/>
                  <a:pt x="15758" y="4047"/>
                </a:cubicBezTo>
                <a:cubicBezTo>
                  <a:pt x="16035" y="3769"/>
                  <a:pt x="15996" y="3453"/>
                  <a:pt x="15639" y="3294"/>
                </a:cubicBezTo>
                <a:cubicBezTo>
                  <a:pt x="15481" y="3215"/>
                  <a:pt x="15362" y="3175"/>
                  <a:pt x="15203" y="3136"/>
                </a:cubicBezTo>
                <a:cubicBezTo>
                  <a:pt x="14609" y="2977"/>
                  <a:pt x="14015" y="2858"/>
                  <a:pt x="13460" y="2660"/>
                </a:cubicBezTo>
                <a:cubicBezTo>
                  <a:pt x="12668" y="2343"/>
                  <a:pt x="11916" y="1987"/>
                  <a:pt x="11123" y="1670"/>
                </a:cubicBezTo>
                <a:cubicBezTo>
                  <a:pt x="11005" y="1591"/>
                  <a:pt x="10886" y="1512"/>
                  <a:pt x="10767" y="1432"/>
                </a:cubicBezTo>
                <a:cubicBezTo>
                  <a:pt x="9816" y="2066"/>
                  <a:pt x="9222" y="3136"/>
                  <a:pt x="8430" y="3888"/>
                </a:cubicBezTo>
                <a:cubicBezTo>
                  <a:pt x="8152" y="3255"/>
                  <a:pt x="7875" y="2581"/>
                  <a:pt x="7598" y="1908"/>
                </a:cubicBezTo>
                <a:cubicBezTo>
                  <a:pt x="7479" y="1551"/>
                  <a:pt x="7281" y="1195"/>
                  <a:pt x="7162" y="838"/>
                </a:cubicBezTo>
                <a:cubicBezTo>
                  <a:pt x="7123" y="600"/>
                  <a:pt x="6964" y="442"/>
                  <a:pt x="6726" y="442"/>
                </a:cubicBezTo>
                <a:cubicBezTo>
                  <a:pt x="5776" y="284"/>
                  <a:pt x="4825" y="165"/>
                  <a:pt x="3874" y="6"/>
                </a:cubicBezTo>
                <a:cubicBezTo>
                  <a:pt x="3850" y="2"/>
                  <a:pt x="3826" y="0"/>
                  <a:pt x="3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3"/>
          <p:cNvSpPr/>
          <p:nvPr/>
        </p:nvSpPr>
        <p:spPr>
          <a:xfrm>
            <a:off x="51151" y="604621"/>
            <a:ext cx="135917" cy="143397"/>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63"/>
          <p:cNvSpPr/>
          <p:nvPr/>
        </p:nvSpPr>
        <p:spPr>
          <a:xfrm>
            <a:off x="249650" y="604620"/>
            <a:ext cx="82356" cy="75971"/>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3"/>
          <p:cNvSpPr/>
          <p:nvPr/>
        </p:nvSpPr>
        <p:spPr>
          <a:xfrm>
            <a:off x="223529" y="771101"/>
            <a:ext cx="215896" cy="213742"/>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3"/>
          <p:cNvSpPr/>
          <p:nvPr/>
        </p:nvSpPr>
        <p:spPr>
          <a:xfrm rot="1560689">
            <a:off x="354110" y="639289"/>
            <a:ext cx="374201" cy="277559"/>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3"/>
          <p:cNvSpPr txBox="1"/>
          <p:nvPr>
            <p:ph idx="1" type="subTitle"/>
          </p:nvPr>
        </p:nvSpPr>
        <p:spPr>
          <a:xfrm>
            <a:off x="902777" y="2511104"/>
            <a:ext cx="2446500" cy="106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2" name="Shape 512"/>
        <p:cNvGrpSpPr/>
        <p:nvPr/>
      </p:nvGrpSpPr>
      <p:grpSpPr>
        <a:xfrm>
          <a:off x="0" y="0"/>
          <a:ext cx="0" cy="0"/>
          <a:chOff x="0" y="0"/>
          <a:chExt cx="0" cy="0"/>
        </a:xfrm>
      </p:grpSpPr>
      <p:sp>
        <p:nvSpPr>
          <p:cNvPr id="513" name="Google Shape;513;p64"/>
          <p:cNvSpPr txBox="1"/>
          <p:nvPr>
            <p:ph type="title"/>
          </p:nvPr>
        </p:nvSpPr>
        <p:spPr>
          <a:xfrm>
            <a:off x="4638675" y="665250"/>
            <a:ext cx="2914500" cy="26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4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4" name="Google Shape;514;p64"/>
          <p:cNvSpPr txBox="1"/>
          <p:nvPr>
            <p:ph idx="1" type="body"/>
          </p:nvPr>
        </p:nvSpPr>
        <p:spPr>
          <a:xfrm>
            <a:off x="4638675" y="3291450"/>
            <a:ext cx="2914500" cy="11868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6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515" name="Google Shape;515;p64"/>
          <p:cNvSpPr/>
          <p:nvPr/>
        </p:nvSpPr>
        <p:spPr>
          <a:xfrm rot="2003426">
            <a:off x="8096763" y="277721"/>
            <a:ext cx="179070" cy="188941"/>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4"/>
          <p:cNvSpPr/>
          <p:nvPr/>
        </p:nvSpPr>
        <p:spPr>
          <a:xfrm rot="2003426">
            <a:off x="8562670" y="71258"/>
            <a:ext cx="108504" cy="100100"/>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4"/>
          <p:cNvSpPr/>
          <p:nvPr/>
        </p:nvSpPr>
        <p:spPr>
          <a:xfrm rot="2003426">
            <a:off x="8232269" y="67477"/>
            <a:ext cx="284443" cy="281628"/>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8" name="Google Shape;518;p64"/>
          <p:cNvGrpSpPr/>
          <p:nvPr/>
        </p:nvGrpSpPr>
        <p:grpSpPr>
          <a:xfrm>
            <a:off x="8857855" y="539508"/>
            <a:ext cx="182813" cy="202199"/>
            <a:chOff x="5414907" y="2017485"/>
            <a:chExt cx="220337" cy="243702"/>
          </a:xfrm>
        </p:grpSpPr>
        <p:sp>
          <p:nvSpPr>
            <p:cNvPr id="519" name="Google Shape;519;p64"/>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64"/>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64"/>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2" name="Google Shape;522;p64"/>
          <p:cNvSpPr/>
          <p:nvPr/>
        </p:nvSpPr>
        <p:spPr>
          <a:xfrm>
            <a:off x="8533518" y="610190"/>
            <a:ext cx="282060" cy="272360"/>
          </a:xfrm>
          <a:custGeom>
            <a:rect b="b" l="l" r="r" t="t"/>
            <a:pathLst>
              <a:path extrusionOk="0" h="6542" w="6775">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4"/>
          <p:cNvSpPr/>
          <p:nvPr/>
        </p:nvSpPr>
        <p:spPr>
          <a:xfrm rot="-4756100">
            <a:off x="8706073" y="4366948"/>
            <a:ext cx="417289" cy="266369"/>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4"/>
          <p:cNvSpPr/>
          <p:nvPr/>
        </p:nvSpPr>
        <p:spPr>
          <a:xfrm>
            <a:off x="8270686" y="4844776"/>
            <a:ext cx="301460" cy="226965"/>
          </a:xfrm>
          <a:custGeom>
            <a:rect b="b" l="l" r="r" t="t"/>
            <a:pathLst>
              <a:path extrusionOk="0" h="6651" w="8834">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4"/>
          <p:cNvSpPr/>
          <p:nvPr/>
        </p:nvSpPr>
        <p:spPr>
          <a:xfrm rot="2003426">
            <a:off x="8676019" y="4419265"/>
            <a:ext cx="179070" cy="188941"/>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4"/>
          <p:cNvSpPr/>
          <p:nvPr/>
        </p:nvSpPr>
        <p:spPr>
          <a:xfrm rot="2003426">
            <a:off x="8607901" y="4151377"/>
            <a:ext cx="108504" cy="100100"/>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7" name="Google Shape;527;p64"/>
          <p:cNvGrpSpPr/>
          <p:nvPr/>
        </p:nvGrpSpPr>
        <p:grpSpPr>
          <a:xfrm rot="-424879">
            <a:off x="8294094" y="179640"/>
            <a:ext cx="760925" cy="385130"/>
            <a:chOff x="6348021" y="1029754"/>
            <a:chExt cx="2339285" cy="1183990"/>
          </a:xfrm>
        </p:grpSpPr>
        <p:sp>
          <p:nvSpPr>
            <p:cNvPr id="528" name="Google Shape;528;p64"/>
            <p:cNvSpPr/>
            <p:nvPr/>
          </p:nvSpPr>
          <p:spPr>
            <a:xfrm>
              <a:off x="8350757" y="1080312"/>
              <a:ext cx="336535" cy="522691"/>
            </a:xfrm>
            <a:custGeom>
              <a:rect b="b" l="l" r="r" t="t"/>
              <a:pathLst>
                <a:path extrusionOk="0" h="4001" w="2576">
                  <a:moveTo>
                    <a:pt x="120" y="0"/>
                  </a:moveTo>
                  <a:lnTo>
                    <a:pt x="120" y="0"/>
                  </a:lnTo>
                  <a:cubicBezTo>
                    <a:pt x="1" y="634"/>
                    <a:pt x="1110" y="3328"/>
                    <a:pt x="1783" y="4001"/>
                  </a:cubicBezTo>
                  <a:cubicBezTo>
                    <a:pt x="2575" y="3169"/>
                    <a:pt x="1427" y="436"/>
                    <a:pt x="1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4"/>
            <p:cNvSpPr/>
            <p:nvPr/>
          </p:nvSpPr>
          <p:spPr>
            <a:xfrm>
              <a:off x="6498128" y="2079046"/>
              <a:ext cx="77732" cy="31092"/>
            </a:xfrm>
            <a:custGeom>
              <a:rect b="b" l="l" r="r" t="t"/>
              <a:pathLst>
                <a:path extrusionOk="0" h="238" w="595">
                  <a:moveTo>
                    <a:pt x="595" y="0"/>
                  </a:moveTo>
                  <a:lnTo>
                    <a:pt x="40" y="40"/>
                  </a:lnTo>
                  <a:cubicBezTo>
                    <a:pt x="0" y="40"/>
                    <a:pt x="0" y="80"/>
                    <a:pt x="0" y="80"/>
                  </a:cubicBezTo>
                  <a:lnTo>
                    <a:pt x="555" y="238"/>
                  </a:lnTo>
                  <a:lnTo>
                    <a:pt x="595" y="0"/>
                  </a:lnTo>
                  <a:close/>
                </a:path>
              </a:pathLst>
            </a:custGeom>
            <a:solidFill>
              <a:srgbClr val="F414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4"/>
            <p:cNvSpPr/>
            <p:nvPr/>
          </p:nvSpPr>
          <p:spPr>
            <a:xfrm>
              <a:off x="6441169" y="2001708"/>
              <a:ext cx="134692" cy="30831"/>
            </a:xfrm>
            <a:custGeom>
              <a:rect b="b" l="l" r="r" t="t"/>
              <a:pathLst>
                <a:path extrusionOk="0" h="236" w="1031">
                  <a:moveTo>
                    <a:pt x="454" y="0"/>
                  </a:moveTo>
                  <a:cubicBezTo>
                    <a:pt x="297" y="0"/>
                    <a:pt x="141" y="51"/>
                    <a:pt x="1" y="157"/>
                  </a:cubicBezTo>
                  <a:lnTo>
                    <a:pt x="1031" y="236"/>
                  </a:lnTo>
                  <a:cubicBezTo>
                    <a:pt x="854" y="81"/>
                    <a:pt x="653" y="0"/>
                    <a:pt x="454" y="0"/>
                  </a:cubicBezTo>
                  <a:close/>
                </a:path>
              </a:pathLst>
            </a:custGeom>
            <a:solidFill>
              <a:srgbClr val="F414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4"/>
            <p:cNvSpPr/>
            <p:nvPr/>
          </p:nvSpPr>
          <p:spPr>
            <a:xfrm>
              <a:off x="7967846" y="1080312"/>
              <a:ext cx="559019" cy="667701"/>
            </a:xfrm>
            <a:custGeom>
              <a:rect b="b" l="l" r="r" t="t"/>
              <a:pathLst>
                <a:path extrusionOk="0" h="5111" w="4279">
                  <a:moveTo>
                    <a:pt x="2139" y="990"/>
                  </a:moveTo>
                  <a:cubicBezTo>
                    <a:pt x="2298" y="1228"/>
                    <a:pt x="2258" y="1505"/>
                    <a:pt x="2100" y="1545"/>
                  </a:cubicBezTo>
                  <a:cubicBezTo>
                    <a:pt x="2057" y="1556"/>
                    <a:pt x="2018" y="1561"/>
                    <a:pt x="1980" y="1561"/>
                  </a:cubicBezTo>
                  <a:cubicBezTo>
                    <a:pt x="1878" y="1561"/>
                    <a:pt x="1791" y="1524"/>
                    <a:pt x="1704" y="1466"/>
                  </a:cubicBezTo>
                  <a:cubicBezTo>
                    <a:pt x="1624" y="1268"/>
                    <a:pt x="1664" y="1109"/>
                    <a:pt x="1823" y="990"/>
                  </a:cubicBezTo>
                  <a:close/>
                  <a:moveTo>
                    <a:pt x="980" y="1717"/>
                  </a:moveTo>
                  <a:cubicBezTo>
                    <a:pt x="1050" y="1717"/>
                    <a:pt x="1119" y="1736"/>
                    <a:pt x="1189" y="1783"/>
                  </a:cubicBezTo>
                  <a:cubicBezTo>
                    <a:pt x="1228" y="1862"/>
                    <a:pt x="1189" y="2020"/>
                    <a:pt x="1189" y="2218"/>
                  </a:cubicBezTo>
                  <a:cubicBezTo>
                    <a:pt x="991" y="2179"/>
                    <a:pt x="832" y="2139"/>
                    <a:pt x="793" y="2060"/>
                  </a:cubicBezTo>
                  <a:cubicBezTo>
                    <a:pt x="713" y="1981"/>
                    <a:pt x="793" y="1783"/>
                    <a:pt x="832" y="1743"/>
                  </a:cubicBezTo>
                  <a:cubicBezTo>
                    <a:pt x="881" y="1727"/>
                    <a:pt x="931" y="1717"/>
                    <a:pt x="980" y="1717"/>
                  </a:cubicBezTo>
                  <a:close/>
                  <a:moveTo>
                    <a:pt x="2035" y="2320"/>
                  </a:moveTo>
                  <a:cubicBezTo>
                    <a:pt x="2109" y="2320"/>
                    <a:pt x="2205" y="2337"/>
                    <a:pt x="2337" y="2337"/>
                  </a:cubicBezTo>
                  <a:cubicBezTo>
                    <a:pt x="2298" y="2575"/>
                    <a:pt x="2258" y="2694"/>
                    <a:pt x="2179" y="2733"/>
                  </a:cubicBezTo>
                  <a:cubicBezTo>
                    <a:pt x="2100" y="2733"/>
                    <a:pt x="1981" y="2694"/>
                    <a:pt x="1862" y="2654"/>
                  </a:cubicBezTo>
                  <a:cubicBezTo>
                    <a:pt x="1862" y="2575"/>
                    <a:pt x="1862" y="2377"/>
                    <a:pt x="1941" y="2337"/>
                  </a:cubicBezTo>
                  <a:cubicBezTo>
                    <a:pt x="1968" y="2324"/>
                    <a:pt x="1999" y="2320"/>
                    <a:pt x="2035" y="2320"/>
                  </a:cubicBezTo>
                  <a:close/>
                  <a:moveTo>
                    <a:pt x="2654" y="0"/>
                  </a:moveTo>
                  <a:lnTo>
                    <a:pt x="1664" y="396"/>
                  </a:lnTo>
                  <a:lnTo>
                    <a:pt x="396" y="911"/>
                  </a:lnTo>
                  <a:cubicBezTo>
                    <a:pt x="0" y="1070"/>
                    <a:pt x="0" y="1070"/>
                    <a:pt x="80" y="1466"/>
                  </a:cubicBezTo>
                  <a:cubicBezTo>
                    <a:pt x="159" y="1703"/>
                    <a:pt x="238" y="1981"/>
                    <a:pt x="317" y="2218"/>
                  </a:cubicBezTo>
                  <a:cubicBezTo>
                    <a:pt x="396" y="2496"/>
                    <a:pt x="476" y="2733"/>
                    <a:pt x="555" y="2971"/>
                  </a:cubicBezTo>
                  <a:cubicBezTo>
                    <a:pt x="832" y="3644"/>
                    <a:pt x="1110" y="4278"/>
                    <a:pt x="1387" y="4952"/>
                  </a:cubicBezTo>
                  <a:cubicBezTo>
                    <a:pt x="1440" y="5057"/>
                    <a:pt x="1510" y="5110"/>
                    <a:pt x="1598" y="5110"/>
                  </a:cubicBezTo>
                  <a:cubicBezTo>
                    <a:pt x="1642" y="5110"/>
                    <a:pt x="1690" y="5097"/>
                    <a:pt x="1743" y="5070"/>
                  </a:cubicBezTo>
                  <a:cubicBezTo>
                    <a:pt x="2100" y="4952"/>
                    <a:pt x="2496" y="4833"/>
                    <a:pt x="2852" y="4714"/>
                  </a:cubicBezTo>
                  <a:lnTo>
                    <a:pt x="4278" y="4239"/>
                  </a:lnTo>
                  <a:cubicBezTo>
                    <a:pt x="4041" y="3763"/>
                    <a:pt x="3764" y="3328"/>
                    <a:pt x="3565" y="2892"/>
                  </a:cubicBezTo>
                  <a:cubicBezTo>
                    <a:pt x="3051" y="1981"/>
                    <a:pt x="2734" y="1030"/>
                    <a:pt x="26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4"/>
            <p:cNvSpPr/>
            <p:nvPr/>
          </p:nvSpPr>
          <p:spPr>
            <a:xfrm>
              <a:off x="6348021" y="1029754"/>
              <a:ext cx="2339285" cy="1183990"/>
            </a:xfrm>
            <a:custGeom>
              <a:rect b="b" l="l" r="r" t="t"/>
              <a:pathLst>
                <a:path extrusionOk="0" h="9063" w="17906">
                  <a:moveTo>
                    <a:pt x="15450" y="387"/>
                  </a:moveTo>
                  <a:cubicBezTo>
                    <a:pt x="16757" y="823"/>
                    <a:pt x="17905" y="3556"/>
                    <a:pt x="17113" y="4388"/>
                  </a:cubicBezTo>
                  <a:cubicBezTo>
                    <a:pt x="16440" y="3754"/>
                    <a:pt x="15331" y="1021"/>
                    <a:pt x="15450" y="387"/>
                  </a:cubicBezTo>
                  <a:close/>
                  <a:moveTo>
                    <a:pt x="9785" y="2328"/>
                  </a:moveTo>
                  <a:cubicBezTo>
                    <a:pt x="9864" y="2764"/>
                    <a:pt x="9904" y="3160"/>
                    <a:pt x="9983" y="3596"/>
                  </a:cubicBezTo>
                  <a:lnTo>
                    <a:pt x="4041" y="5299"/>
                  </a:lnTo>
                  <a:cubicBezTo>
                    <a:pt x="4041" y="4863"/>
                    <a:pt x="3764" y="4744"/>
                    <a:pt x="3407" y="4626"/>
                  </a:cubicBezTo>
                  <a:lnTo>
                    <a:pt x="9785" y="2328"/>
                  </a:lnTo>
                  <a:close/>
                  <a:moveTo>
                    <a:pt x="15053" y="387"/>
                  </a:moveTo>
                  <a:cubicBezTo>
                    <a:pt x="15133" y="1377"/>
                    <a:pt x="15450" y="2368"/>
                    <a:pt x="15964" y="3239"/>
                  </a:cubicBezTo>
                  <a:cubicBezTo>
                    <a:pt x="16163" y="3675"/>
                    <a:pt x="16440" y="4111"/>
                    <a:pt x="16677" y="4626"/>
                  </a:cubicBezTo>
                  <a:lnTo>
                    <a:pt x="15251" y="5061"/>
                  </a:lnTo>
                  <a:cubicBezTo>
                    <a:pt x="14895" y="5220"/>
                    <a:pt x="14499" y="5339"/>
                    <a:pt x="14142" y="5457"/>
                  </a:cubicBezTo>
                  <a:cubicBezTo>
                    <a:pt x="14089" y="5471"/>
                    <a:pt x="14041" y="5479"/>
                    <a:pt x="13997" y="5479"/>
                  </a:cubicBezTo>
                  <a:cubicBezTo>
                    <a:pt x="13909" y="5479"/>
                    <a:pt x="13839" y="5444"/>
                    <a:pt x="13786" y="5339"/>
                  </a:cubicBezTo>
                  <a:cubicBezTo>
                    <a:pt x="13509" y="4665"/>
                    <a:pt x="13231" y="3992"/>
                    <a:pt x="12954" y="3318"/>
                  </a:cubicBezTo>
                  <a:cubicBezTo>
                    <a:pt x="12875" y="3081"/>
                    <a:pt x="12795" y="2843"/>
                    <a:pt x="12716" y="2605"/>
                  </a:cubicBezTo>
                  <a:cubicBezTo>
                    <a:pt x="12637" y="2368"/>
                    <a:pt x="12558" y="2090"/>
                    <a:pt x="12479" y="1813"/>
                  </a:cubicBezTo>
                  <a:cubicBezTo>
                    <a:pt x="12399" y="1417"/>
                    <a:pt x="12399" y="1417"/>
                    <a:pt x="12795" y="1259"/>
                  </a:cubicBezTo>
                  <a:lnTo>
                    <a:pt x="14063" y="783"/>
                  </a:lnTo>
                  <a:lnTo>
                    <a:pt x="15053" y="387"/>
                  </a:lnTo>
                  <a:close/>
                  <a:moveTo>
                    <a:pt x="12003" y="1536"/>
                  </a:moveTo>
                  <a:cubicBezTo>
                    <a:pt x="12201" y="2249"/>
                    <a:pt x="12399" y="2962"/>
                    <a:pt x="12637" y="3635"/>
                  </a:cubicBezTo>
                  <a:cubicBezTo>
                    <a:pt x="12875" y="4309"/>
                    <a:pt x="13152" y="4982"/>
                    <a:pt x="13469" y="5695"/>
                  </a:cubicBezTo>
                  <a:lnTo>
                    <a:pt x="12875" y="5933"/>
                  </a:lnTo>
                  <a:cubicBezTo>
                    <a:pt x="12162" y="4586"/>
                    <a:pt x="11409" y="3318"/>
                    <a:pt x="11211" y="1813"/>
                  </a:cubicBezTo>
                  <a:lnTo>
                    <a:pt x="12003" y="1536"/>
                  </a:lnTo>
                  <a:close/>
                  <a:moveTo>
                    <a:pt x="10141" y="3952"/>
                  </a:moveTo>
                  <a:lnTo>
                    <a:pt x="10617" y="5101"/>
                  </a:lnTo>
                  <a:lnTo>
                    <a:pt x="4635" y="6844"/>
                  </a:lnTo>
                  <a:cubicBezTo>
                    <a:pt x="4635" y="6606"/>
                    <a:pt x="4675" y="6369"/>
                    <a:pt x="4556" y="6170"/>
                  </a:cubicBezTo>
                  <a:cubicBezTo>
                    <a:pt x="4437" y="5933"/>
                    <a:pt x="4120" y="5893"/>
                    <a:pt x="3922" y="5774"/>
                  </a:cubicBezTo>
                  <a:lnTo>
                    <a:pt x="10141" y="3952"/>
                  </a:lnTo>
                  <a:close/>
                  <a:moveTo>
                    <a:pt x="10775" y="5497"/>
                  </a:moveTo>
                  <a:cubicBezTo>
                    <a:pt x="10815" y="5576"/>
                    <a:pt x="10894" y="5735"/>
                    <a:pt x="10973" y="5933"/>
                  </a:cubicBezTo>
                  <a:cubicBezTo>
                    <a:pt x="11053" y="6091"/>
                    <a:pt x="11171" y="6250"/>
                    <a:pt x="11251" y="6408"/>
                  </a:cubicBezTo>
                  <a:cubicBezTo>
                    <a:pt x="9072" y="7200"/>
                    <a:pt x="6893" y="7834"/>
                    <a:pt x="4675" y="8349"/>
                  </a:cubicBezTo>
                  <a:lnTo>
                    <a:pt x="4635" y="8349"/>
                  </a:lnTo>
                  <a:cubicBezTo>
                    <a:pt x="4873" y="7913"/>
                    <a:pt x="4873" y="7874"/>
                    <a:pt x="4556" y="7359"/>
                  </a:cubicBezTo>
                  <a:lnTo>
                    <a:pt x="10775" y="5497"/>
                  </a:lnTo>
                  <a:close/>
                  <a:moveTo>
                    <a:pt x="3172" y="5020"/>
                  </a:moveTo>
                  <a:cubicBezTo>
                    <a:pt x="3269" y="5020"/>
                    <a:pt x="3363" y="5033"/>
                    <a:pt x="3447" y="5061"/>
                  </a:cubicBezTo>
                  <a:cubicBezTo>
                    <a:pt x="3685" y="5141"/>
                    <a:pt x="3685" y="5259"/>
                    <a:pt x="3605" y="5418"/>
                  </a:cubicBezTo>
                  <a:cubicBezTo>
                    <a:pt x="3487" y="5576"/>
                    <a:pt x="3407" y="5656"/>
                    <a:pt x="3328" y="5735"/>
                  </a:cubicBezTo>
                  <a:cubicBezTo>
                    <a:pt x="3170" y="5972"/>
                    <a:pt x="3209" y="6091"/>
                    <a:pt x="3487" y="6131"/>
                  </a:cubicBezTo>
                  <a:cubicBezTo>
                    <a:pt x="3685" y="6170"/>
                    <a:pt x="3843" y="6170"/>
                    <a:pt x="4041" y="6210"/>
                  </a:cubicBezTo>
                  <a:cubicBezTo>
                    <a:pt x="4279" y="6289"/>
                    <a:pt x="4358" y="6448"/>
                    <a:pt x="4160" y="6646"/>
                  </a:cubicBezTo>
                  <a:cubicBezTo>
                    <a:pt x="4002" y="6844"/>
                    <a:pt x="3804" y="6923"/>
                    <a:pt x="3685" y="7082"/>
                  </a:cubicBezTo>
                  <a:cubicBezTo>
                    <a:pt x="3605" y="7161"/>
                    <a:pt x="3526" y="7280"/>
                    <a:pt x="3487" y="7398"/>
                  </a:cubicBezTo>
                  <a:cubicBezTo>
                    <a:pt x="3605" y="7478"/>
                    <a:pt x="3685" y="7517"/>
                    <a:pt x="3804" y="7557"/>
                  </a:cubicBezTo>
                  <a:cubicBezTo>
                    <a:pt x="3962" y="7597"/>
                    <a:pt x="4081" y="7597"/>
                    <a:pt x="4239" y="7636"/>
                  </a:cubicBezTo>
                  <a:cubicBezTo>
                    <a:pt x="4477" y="7715"/>
                    <a:pt x="4517" y="7953"/>
                    <a:pt x="4318" y="8112"/>
                  </a:cubicBezTo>
                  <a:cubicBezTo>
                    <a:pt x="4031" y="8431"/>
                    <a:pt x="3616" y="8621"/>
                    <a:pt x="3196" y="8621"/>
                  </a:cubicBezTo>
                  <a:cubicBezTo>
                    <a:pt x="3094" y="8621"/>
                    <a:pt x="2993" y="8610"/>
                    <a:pt x="2892" y="8587"/>
                  </a:cubicBezTo>
                  <a:lnTo>
                    <a:pt x="2140" y="8389"/>
                  </a:lnTo>
                  <a:cubicBezTo>
                    <a:pt x="2298" y="7636"/>
                    <a:pt x="2021" y="7002"/>
                    <a:pt x="1704" y="6369"/>
                  </a:cubicBezTo>
                  <a:cubicBezTo>
                    <a:pt x="1664" y="6289"/>
                    <a:pt x="1664" y="6170"/>
                    <a:pt x="1704" y="6052"/>
                  </a:cubicBezTo>
                  <a:cubicBezTo>
                    <a:pt x="1863" y="5774"/>
                    <a:pt x="2021" y="5497"/>
                    <a:pt x="2179" y="5259"/>
                  </a:cubicBezTo>
                  <a:cubicBezTo>
                    <a:pt x="2338" y="5220"/>
                    <a:pt x="2496" y="5180"/>
                    <a:pt x="2655" y="5141"/>
                  </a:cubicBezTo>
                  <a:cubicBezTo>
                    <a:pt x="2808" y="5064"/>
                    <a:pt x="2995" y="5020"/>
                    <a:pt x="3172" y="5020"/>
                  </a:cubicBezTo>
                  <a:close/>
                  <a:moveTo>
                    <a:pt x="15281" y="0"/>
                  </a:moveTo>
                  <a:cubicBezTo>
                    <a:pt x="15071" y="0"/>
                    <a:pt x="14859" y="49"/>
                    <a:pt x="14657" y="149"/>
                  </a:cubicBezTo>
                  <a:cubicBezTo>
                    <a:pt x="12518" y="942"/>
                    <a:pt x="10340" y="1655"/>
                    <a:pt x="8200" y="2407"/>
                  </a:cubicBezTo>
                  <a:cubicBezTo>
                    <a:pt x="6299" y="3081"/>
                    <a:pt x="4358" y="3794"/>
                    <a:pt x="2417" y="4507"/>
                  </a:cubicBezTo>
                  <a:cubicBezTo>
                    <a:pt x="2219" y="4586"/>
                    <a:pt x="2021" y="4705"/>
                    <a:pt x="1863" y="4903"/>
                  </a:cubicBezTo>
                  <a:cubicBezTo>
                    <a:pt x="1387" y="5616"/>
                    <a:pt x="951" y="6369"/>
                    <a:pt x="476" y="7121"/>
                  </a:cubicBezTo>
                  <a:cubicBezTo>
                    <a:pt x="397" y="7280"/>
                    <a:pt x="278" y="7398"/>
                    <a:pt x="199" y="7557"/>
                  </a:cubicBezTo>
                  <a:cubicBezTo>
                    <a:pt x="1" y="7953"/>
                    <a:pt x="80" y="8230"/>
                    <a:pt x="516" y="8349"/>
                  </a:cubicBezTo>
                  <a:cubicBezTo>
                    <a:pt x="1149" y="8547"/>
                    <a:pt x="1823" y="8745"/>
                    <a:pt x="2457" y="8904"/>
                  </a:cubicBezTo>
                  <a:cubicBezTo>
                    <a:pt x="2774" y="9023"/>
                    <a:pt x="3130" y="9062"/>
                    <a:pt x="3447" y="9062"/>
                  </a:cubicBezTo>
                  <a:cubicBezTo>
                    <a:pt x="3883" y="9023"/>
                    <a:pt x="4318" y="8904"/>
                    <a:pt x="4715" y="8785"/>
                  </a:cubicBezTo>
                  <a:cubicBezTo>
                    <a:pt x="6695" y="8230"/>
                    <a:pt x="8715" y="7676"/>
                    <a:pt x="10696" y="7082"/>
                  </a:cubicBezTo>
                  <a:cubicBezTo>
                    <a:pt x="12439" y="6567"/>
                    <a:pt x="14182" y="5933"/>
                    <a:pt x="15885" y="5339"/>
                  </a:cubicBezTo>
                  <a:cubicBezTo>
                    <a:pt x="16361" y="5180"/>
                    <a:pt x="16836" y="4982"/>
                    <a:pt x="17311" y="4824"/>
                  </a:cubicBezTo>
                  <a:cubicBezTo>
                    <a:pt x="17628" y="4586"/>
                    <a:pt x="17826" y="4190"/>
                    <a:pt x="17787" y="3794"/>
                  </a:cubicBezTo>
                  <a:cubicBezTo>
                    <a:pt x="17826" y="2487"/>
                    <a:pt x="17311" y="1219"/>
                    <a:pt x="16321" y="427"/>
                  </a:cubicBezTo>
                  <a:cubicBezTo>
                    <a:pt x="16018" y="149"/>
                    <a:pt x="15651" y="0"/>
                    <a:pt x="152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64"/>
            <p:cNvSpPr/>
            <p:nvPr/>
          </p:nvSpPr>
          <p:spPr>
            <a:xfrm>
              <a:off x="8211101" y="1383394"/>
              <a:ext cx="62186" cy="54085"/>
            </a:xfrm>
            <a:custGeom>
              <a:rect b="b" l="l" r="r" t="t"/>
              <a:pathLst>
                <a:path extrusionOk="0" h="414" w="476">
                  <a:moveTo>
                    <a:pt x="160" y="1"/>
                  </a:moveTo>
                  <a:cubicBezTo>
                    <a:pt x="129" y="1"/>
                    <a:pt x="103" y="6"/>
                    <a:pt x="79" y="17"/>
                  </a:cubicBezTo>
                  <a:cubicBezTo>
                    <a:pt x="0" y="96"/>
                    <a:pt x="0" y="255"/>
                    <a:pt x="0" y="334"/>
                  </a:cubicBezTo>
                  <a:cubicBezTo>
                    <a:pt x="119" y="334"/>
                    <a:pt x="238" y="413"/>
                    <a:pt x="317" y="413"/>
                  </a:cubicBezTo>
                  <a:cubicBezTo>
                    <a:pt x="436" y="374"/>
                    <a:pt x="436" y="215"/>
                    <a:pt x="475" y="57"/>
                  </a:cubicBezTo>
                  <a:cubicBezTo>
                    <a:pt x="335" y="29"/>
                    <a:pt x="235"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64"/>
            <p:cNvSpPr/>
            <p:nvPr/>
          </p:nvSpPr>
          <p:spPr>
            <a:xfrm>
              <a:off x="8180008" y="1210951"/>
              <a:ext cx="88053" cy="78515"/>
            </a:xfrm>
            <a:custGeom>
              <a:rect b="b" l="l" r="r" t="t"/>
              <a:pathLst>
                <a:path extrusionOk="0" h="601" w="674">
                  <a:moveTo>
                    <a:pt x="397" y="0"/>
                  </a:moveTo>
                  <a:cubicBezTo>
                    <a:pt x="357" y="0"/>
                    <a:pt x="317" y="10"/>
                    <a:pt x="278" y="30"/>
                  </a:cubicBezTo>
                  <a:lnTo>
                    <a:pt x="238" y="30"/>
                  </a:lnTo>
                  <a:cubicBezTo>
                    <a:pt x="80" y="109"/>
                    <a:pt x="0" y="307"/>
                    <a:pt x="80" y="466"/>
                  </a:cubicBezTo>
                  <a:cubicBezTo>
                    <a:pt x="80" y="466"/>
                    <a:pt x="80" y="505"/>
                    <a:pt x="80" y="505"/>
                  </a:cubicBezTo>
                  <a:cubicBezTo>
                    <a:pt x="167" y="563"/>
                    <a:pt x="275" y="600"/>
                    <a:pt x="373" y="600"/>
                  </a:cubicBezTo>
                  <a:cubicBezTo>
                    <a:pt x="409" y="600"/>
                    <a:pt x="444" y="595"/>
                    <a:pt x="476" y="585"/>
                  </a:cubicBezTo>
                  <a:cubicBezTo>
                    <a:pt x="634" y="505"/>
                    <a:pt x="674" y="268"/>
                    <a:pt x="515" y="30"/>
                  </a:cubicBezTo>
                  <a:cubicBezTo>
                    <a:pt x="476" y="10"/>
                    <a:pt x="436" y="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4"/>
            <p:cNvSpPr/>
            <p:nvPr/>
          </p:nvSpPr>
          <p:spPr>
            <a:xfrm>
              <a:off x="8060994" y="1304619"/>
              <a:ext cx="67412" cy="65581"/>
            </a:xfrm>
            <a:custGeom>
              <a:rect b="b" l="l" r="r" t="t"/>
              <a:pathLst>
                <a:path extrusionOk="0" h="502" w="516">
                  <a:moveTo>
                    <a:pt x="267" y="0"/>
                  </a:moveTo>
                  <a:cubicBezTo>
                    <a:pt x="218" y="0"/>
                    <a:pt x="168" y="10"/>
                    <a:pt x="119" y="26"/>
                  </a:cubicBezTo>
                  <a:cubicBezTo>
                    <a:pt x="40" y="26"/>
                    <a:pt x="0" y="264"/>
                    <a:pt x="80" y="343"/>
                  </a:cubicBezTo>
                  <a:cubicBezTo>
                    <a:pt x="119" y="422"/>
                    <a:pt x="278" y="462"/>
                    <a:pt x="476" y="501"/>
                  </a:cubicBezTo>
                  <a:cubicBezTo>
                    <a:pt x="476" y="303"/>
                    <a:pt x="515" y="145"/>
                    <a:pt x="476" y="66"/>
                  </a:cubicBezTo>
                  <a:cubicBezTo>
                    <a:pt x="406" y="19"/>
                    <a:pt x="337" y="0"/>
                    <a:pt x="2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6" name="Google Shape;536;p64"/>
          <p:cNvGrpSpPr/>
          <p:nvPr/>
        </p:nvGrpSpPr>
        <p:grpSpPr>
          <a:xfrm rot="-4027023">
            <a:off x="8348457" y="4256714"/>
            <a:ext cx="546241" cy="867982"/>
            <a:chOff x="6712570" y="2317359"/>
            <a:chExt cx="1863208" cy="2960654"/>
          </a:xfrm>
        </p:grpSpPr>
        <p:sp>
          <p:nvSpPr>
            <p:cNvPr id="537" name="Google Shape;537;p64"/>
            <p:cNvSpPr/>
            <p:nvPr/>
          </p:nvSpPr>
          <p:spPr>
            <a:xfrm>
              <a:off x="7420292" y="3361133"/>
              <a:ext cx="356355" cy="144514"/>
            </a:xfrm>
            <a:custGeom>
              <a:rect b="b" l="l" r="r" t="t"/>
              <a:pathLst>
                <a:path extrusionOk="0" h="1189" w="2932">
                  <a:moveTo>
                    <a:pt x="357" y="0"/>
                  </a:moveTo>
                  <a:cubicBezTo>
                    <a:pt x="277" y="0"/>
                    <a:pt x="119" y="79"/>
                    <a:pt x="0" y="159"/>
                  </a:cubicBezTo>
                  <a:cubicBezTo>
                    <a:pt x="79" y="238"/>
                    <a:pt x="119" y="357"/>
                    <a:pt x="198" y="396"/>
                  </a:cubicBezTo>
                  <a:cubicBezTo>
                    <a:pt x="515" y="634"/>
                    <a:pt x="911" y="792"/>
                    <a:pt x="1268" y="990"/>
                  </a:cubicBezTo>
                  <a:cubicBezTo>
                    <a:pt x="1624" y="1149"/>
                    <a:pt x="2060" y="1189"/>
                    <a:pt x="2496" y="1189"/>
                  </a:cubicBezTo>
                  <a:cubicBezTo>
                    <a:pt x="2614" y="1149"/>
                    <a:pt x="2773" y="1149"/>
                    <a:pt x="2931" y="1149"/>
                  </a:cubicBezTo>
                  <a:cubicBezTo>
                    <a:pt x="2931" y="1070"/>
                    <a:pt x="2931" y="1030"/>
                    <a:pt x="2931" y="990"/>
                  </a:cubicBezTo>
                  <a:cubicBezTo>
                    <a:pt x="2852" y="911"/>
                    <a:pt x="2773" y="872"/>
                    <a:pt x="2654" y="832"/>
                  </a:cubicBezTo>
                  <a:cubicBezTo>
                    <a:pt x="2179" y="634"/>
                    <a:pt x="1703" y="436"/>
                    <a:pt x="1228" y="238"/>
                  </a:cubicBezTo>
                  <a:cubicBezTo>
                    <a:pt x="951" y="119"/>
                    <a:pt x="673" y="40"/>
                    <a:pt x="3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64"/>
            <p:cNvSpPr/>
            <p:nvPr/>
          </p:nvSpPr>
          <p:spPr>
            <a:xfrm>
              <a:off x="8036496" y="2376913"/>
              <a:ext cx="476801" cy="965169"/>
            </a:xfrm>
            <a:custGeom>
              <a:rect b="b" l="l" r="r" t="t"/>
              <a:pathLst>
                <a:path extrusionOk="0" h="7941" w="3923">
                  <a:moveTo>
                    <a:pt x="1823" y="1126"/>
                  </a:moveTo>
                  <a:cubicBezTo>
                    <a:pt x="1823" y="1245"/>
                    <a:pt x="1823" y="1324"/>
                    <a:pt x="1823" y="1364"/>
                  </a:cubicBezTo>
                  <a:cubicBezTo>
                    <a:pt x="1783" y="1443"/>
                    <a:pt x="1704" y="1443"/>
                    <a:pt x="1664" y="1483"/>
                  </a:cubicBezTo>
                  <a:cubicBezTo>
                    <a:pt x="1308" y="1641"/>
                    <a:pt x="1268" y="2117"/>
                    <a:pt x="1545" y="2354"/>
                  </a:cubicBezTo>
                  <a:cubicBezTo>
                    <a:pt x="1981" y="2790"/>
                    <a:pt x="2219" y="3384"/>
                    <a:pt x="2140" y="4018"/>
                  </a:cubicBezTo>
                  <a:cubicBezTo>
                    <a:pt x="2100" y="4216"/>
                    <a:pt x="2021" y="4414"/>
                    <a:pt x="1902" y="4573"/>
                  </a:cubicBezTo>
                  <a:cubicBezTo>
                    <a:pt x="1862" y="4652"/>
                    <a:pt x="1704" y="4612"/>
                    <a:pt x="1625" y="4652"/>
                  </a:cubicBezTo>
                  <a:lnTo>
                    <a:pt x="1625" y="4573"/>
                  </a:lnTo>
                  <a:cubicBezTo>
                    <a:pt x="1585" y="4533"/>
                    <a:pt x="1585" y="4454"/>
                    <a:pt x="1625" y="4414"/>
                  </a:cubicBezTo>
                  <a:cubicBezTo>
                    <a:pt x="1862" y="3780"/>
                    <a:pt x="1704" y="3028"/>
                    <a:pt x="1228" y="2552"/>
                  </a:cubicBezTo>
                  <a:cubicBezTo>
                    <a:pt x="951" y="2275"/>
                    <a:pt x="912" y="1839"/>
                    <a:pt x="1149" y="1523"/>
                  </a:cubicBezTo>
                  <a:cubicBezTo>
                    <a:pt x="1228" y="1404"/>
                    <a:pt x="1308" y="1324"/>
                    <a:pt x="1387" y="1285"/>
                  </a:cubicBezTo>
                  <a:cubicBezTo>
                    <a:pt x="1545" y="1206"/>
                    <a:pt x="1664" y="1166"/>
                    <a:pt x="1823" y="1126"/>
                  </a:cubicBezTo>
                  <a:close/>
                  <a:moveTo>
                    <a:pt x="1962" y="1"/>
                  </a:moveTo>
                  <a:cubicBezTo>
                    <a:pt x="1852" y="1"/>
                    <a:pt x="1748" y="29"/>
                    <a:pt x="1664" y="57"/>
                  </a:cubicBezTo>
                  <a:cubicBezTo>
                    <a:pt x="1545" y="96"/>
                    <a:pt x="1466" y="176"/>
                    <a:pt x="1426" y="295"/>
                  </a:cubicBezTo>
                  <a:cubicBezTo>
                    <a:pt x="1189" y="611"/>
                    <a:pt x="951" y="928"/>
                    <a:pt x="753" y="1245"/>
                  </a:cubicBezTo>
                  <a:cubicBezTo>
                    <a:pt x="515" y="1483"/>
                    <a:pt x="357" y="1760"/>
                    <a:pt x="199" y="2077"/>
                  </a:cubicBezTo>
                  <a:cubicBezTo>
                    <a:pt x="119" y="2354"/>
                    <a:pt x="0" y="2711"/>
                    <a:pt x="357" y="2988"/>
                  </a:cubicBezTo>
                  <a:cubicBezTo>
                    <a:pt x="476" y="3107"/>
                    <a:pt x="515" y="3384"/>
                    <a:pt x="674" y="3543"/>
                  </a:cubicBezTo>
                  <a:cubicBezTo>
                    <a:pt x="872" y="3780"/>
                    <a:pt x="991" y="4097"/>
                    <a:pt x="1070" y="4375"/>
                  </a:cubicBezTo>
                  <a:cubicBezTo>
                    <a:pt x="1110" y="4810"/>
                    <a:pt x="1030" y="5206"/>
                    <a:pt x="793" y="5563"/>
                  </a:cubicBezTo>
                  <a:cubicBezTo>
                    <a:pt x="674" y="5801"/>
                    <a:pt x="476" y="6038"/>
                    <a:pt x="317" y="6316"/>
                  </a:cubicBezTo>
                  <a:cubicBezTo>
                    <a:pt x="159" y="6553"/>
                    <a:pt x="159" y="6831"/>
                    <a:pt x="317" y="7068"/>
                  </a:cubicBezTo>
                  <a:cubicBezTo>
                    <a:pt x="595" y="7544"/>
                    <a:pt x="1070" y="7861"/>
                    <a:pt x="1664" y="7900"/>
                  </a:cubicBezTo>
                  <a:cubicBezTo>
                    <a:pt x="1746" y="7927"/>
                    <a:pt x="1828" y="7940"/>
                    <a:pt x="1908" y="7940"/>
                  </a:cubicBezTo>
                  <a:cubicBezTo>
                    <a:pt x="2178" y="7940"/>
                    <a:pt x="2432" y="7797"/>
                    <a:pt x="2615" y="7583"/>
                  </a:cubicBezTo>
                  <a:cubicBezTo>
                    <a:pt x="2813" y="7227"/>
                    <a:pt x="2694" y="6949"/>
                    <a:pt x="2496" y="6633"/>
                  </a:cubicBezTo>
                  <a:cubicBezTo>
                    <a:pt x="2100" y="6236"/>
                    <a:pt x="2100" y="5563"/>
                    <a:pt x="2496" y="5167"/>
                  </a:cubicBezTo>
                  <a:lnTo>
                    <a:pt x="3209" y="4097"/>
                  </a:lnTo>
                  <a:cubicBezTo>
                    <a:pt x="3922" y="3028"/>
                    <a:pt x="3764" y="2037"/>
                    <a:pt x="2773" y="1602"/>
                  </a:cubicBezTo>
                  <a:cubicBezTo>
                    <a:pt x="2496" y="1483"/>
                    <a:pt x="2298" y="1285"/>
                    <a:pt x="2219" y="1008"/>
                  </a:cubicBezTo>
                  <a:cubicBezTo>
                    <a:pt x="2140" y="809"/>
                    <a:pt x="2140" y="611"/>
                    <a:pt x="2219" y="413"/>
                  </a:cubicBezTo>
                  <a:cubicBezTo>
                    <a:pt x="2219" y="255"/>
                    <a:pt x="2179" y="136"/>
                    <a:pt x="2100" y="17"/>
                  </a:cubicBezTo>
                  <a:cubicBezTo>
                    <a:pt x="2053" y="6"/>
                    <a:pt x="2007" y="1"/>
                    <a:pt x="19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64"/>
            <p:cNvSpPr/>
            <p:nvPr/>
          </p:nvSpPr>
          <p:spPr>
            <a:xfrm>
              <a:off x="7997968" y="3463347"/>
              <a:ext cx="264957" cy="213672"/>
            </a:xfrm>
            <a:custGeom>
              <a:rect b="b" l="l" r="r" t="t"/>
              <a:pathLst>
                <a:path extrusionOk="0" h="1758" w="2180">
                  <a:moveTo>
                    <a:pt x="1387" y="1"/>
                  </a:moveTo>
                  <a:cubicBezTo>
                    <a:pt x="1347" y="1"/>
                    <a:pt x="1308" y="11"/>
                    <a:pt x="1268" y="31"/>
                  </a:cubicBezTo>
                  <a:cubicBezTo>
                    <a:pt x="1268" y="70"/>
                    <a:pt x="1268" y="110"/>
                    <a:pt x="1268" y="149"/>
                  </a:cubicBezTo>
                  <a:cubicBezTo>
                    <a:pt x="1268" y="189"/>
                    <a:pt x="1268" y="229"/>
                    <a:pt x="1308" y="268"/>
                  </a:cubicBezTo>
                  <a:cubicBezTo>
                    <a:pt x="1347" y="387"/>
                    <a:pt x="1466" y="466"/>
                    <a:pt x="1506" y="585"/>
                  </a:cubicBezTo>
                  <a:cubicBezTo>
                    <a:pt x="1743" y="1021"/>
                    <a:pt x="1585" y="1338"/>
                    <a:pt x="1070" y="1338"/>
                  </a:cubicBezTo>
                  <a:cubicBezTo>
                    <a:pt x="832" y="1338"/>
                    <a:pt x="595" y="1140"/>
                    <a:pt x="555" y="902"/>
                  </a:cubicBezTo>
                  <a:cubicBezTo>
                    <a:pt x="436" y="664"/>
                    <a:pt x="595" y="427"/>
                    <a:pt x="832" y="348"/>
                  </a:cubicBezTo>
                  <a:lnTo>
                    <a:pt x="1110" y="229"/>
                  </a:lnTo>
                  <a:lnTo>
                    <a:pt x="1110" y="149"/>
                  </a:lnTo>
                  <a:cubicBezTo>
                    <a:pt x="1030" y="70"/>
                    <a:pt x="912" y="70"/>
                    <a:pt x="793" y="70"/>
                  </a:cubicBezTo>
                  <a:cubicBezTo>
                    <a:pt x="317" y="110"/>
                    <a:pt x="1" y="546"/>
                    <a:pt x="159" y="1021"/>
                  </a:cubicBezTo>
                  <a:cubicBezTo>
                    <a:pt x="199" y="1377"/>
                    <a:pt x="516" y="1694"/>
                    <a:pt x="912" y="1734"/>
                  </a:cubicBezTo>
                  <a:cubicBezTo>
                    <a:pt x="983" y="1750"/>
                    <a:pt x="1056" y="1758"/>
                    <a:pt x="1129" y="1758"/>
                  </a:cubicBezTo>
                  <a:cubicBezTo>
                    <a:pt x="1420" y="1758"/>
                    <a:pt x="1712" y="1631"/>
                    <a:pt x="1902" y="1377"/>
                  </a:cubicBezTo>
                  <a:cubicBezTo>
                    <a:pt x="2179" y="902"/>
                    <a:pt x="1981" y="268"/>
                    <a:pt x="1506" y="31"/>
                  </a:cubicBezTo>
                  <a:cubicBezTo>
                    <a:pt x="1466" y="11"/>
                    <a:pt x="1427"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4"/>
            <p:cNvSpPr/>
            <p:nvPr/>
          </p:nvSpPr>
          <p:spPr>
            <a:xfrm>
              <a:off x="6712570" y="2317359"/>
              <a:ext cx="1863208" cy="2960654"/>
            </a:xfrm>
            <a:custGeom>
              <a:rect b="b" l="l" r="r" t="t"/>
              <a:pathLst>
                <a:path extrusionOk="0" h="24359" w="15330">
                  <a:moveTo>
                    <a:pt x="10656" y="2409"/>
                  </a:moveTo>
                  <a:cubicBezTo>
                    <a:pt x="10616" y="2607"/>
                    <a:pt x="10577" y="2805"/>
                    <a:pt x="10537" y="3003"/>
                  </a:cubicBezTo>
                  <a:cubicBezTo>
                    <a:pt x="10497" y="3082"/>
                    <a:pt x="10418" y="3161"/>
                    <a:pt x="10339" y="3201"/>
                  </a:cubicBezTo>
                  <a:cubicBezTo>
                    <a:pt x="9190" y="3755"/>
                    <a:pt x="8239" y="4587"/>
                    <a:pt x="7526" y="5657"/>
                  </a:cubicBezTo>
                  <a:cubicBezTo>
                    <a:pt x="7130" y="6211"/>
                    <a:pt x="6893" y="6885"/>
                    <a:pt x="6893" y="7558"/>
                  </a:cubicBezTo>
                  <a:cubicBezTo>
                    <a:pt x="6893" y="7796"/>
                    <a:pt x="6813" y="8034"/>
                    <a:pt x="6813" y="8271"/>
                  </a:cubicBezTo>
                  <a:cubicBezTo>
                    <a:pt x="6457" y="8232"/>
                    <a:pt x="6417" y="7994"/>
                    <a:pt x="6338" y="7756"/>
                  </a:cubicBezTo>
                  <a:cubicBezTo>
                    <a:pt x="6100" y="6845"/>
                    <a:pt x="6259" y="5895"/>
                    <a:pt x="6813" y="5102"/>
                  </a:cubicBezTo>
                  <a:cubicBezTo>
                    <a:pt x="7051" y="4627"/>
                    <a:pt x="7408" y="4270"/>
                    <a:pt x="7883" y="3993"/>
                  </a:cubicBezTo>
                  <a:cubicBezTo>
                    <a:pt x="8715" y="3478"/>
                    <a:pt x="9586" y="3003"/>
                    <a:pt x="10458" y="2488"/>
                  </a:cubicBezTo>
                  <a:cubicBezTo>
                    <a:pt x="10497" y="2448"/>
                    <a:pt x="10577" y="2409"/>
                    <a:pt x="10656" y="2409"/>
                  </a:cubicBezTo>
                  <a:close/>
                  <a:moveTo>
                    <a:pt x="10933" y="4112"/>
                  </a:moveTo>
                  <a:cubicBezTo>
                    <a:pt x="11488" y="4468"/>
                    <a:pt x="11646" y="5221"/>
                    <a:pt x="11250" y="5776"/>
                  </a:cubicBezTo>
                  <a:cubicBezTo>
                    <a:pt x="10616" y="6687"/>
                    <a:pt x="9784" y="7400"/>
                    <a:pt x="8834" y="7954"/>
                  </a:cubicBezTo>
                  <a:cubicBezTo>
                    <a:pt x="8556" y="8113"/>
                    <a:pt x="8239" y="8232"/>
                    <a:pt x="7962" y="8351"/>
                  </a:cubicBezTo>
                  <a:lnTo>
                    <a:pt x="7962" y="8311"/>
                  </a:lnTo>
                  <a:lnTo>
                    <a:pt x="10933" y="4112"/>
                  </a:lnTo>
                  <a:close/>
                  <a:moveTo>
                    <a:pt x="12822" y="491"/>
                  </a:moveTo>
                  <a:cubicBezTo>
                    <a:pt x="12864" y="491"/>
                    <a:pt x="12907" y="496"/>
                    <a:pt x="12953" y="507"/>
                  </a:cubicBezTo>
                  <a:cubicBezTo>
                    <a:pt x="13072" y="626"/>
                    <a:pt x="13112" y="745"/>
                    <a:pt x="13072" y="903"/>
                  </a:cubicBezTo>
                  <a:cubicBezTo>
                    <a:pt x="13033" y="1101"/>
                    <a:pt x="13033" y="1299"/>
                    <a:pt x="13072" y="1498"/>
                  </a:cubicBezTo>
                  <a:cubicBezTo>
                    <a:pt x="13191" y="1775"/>
                    <a:pt x="13389" y="1973"/>
                    <a:pt x="13627" y="2092"/>
                  </a:cubicBezTo>
                  <a:cubicBezTo>
                    <a:pt x="14617" y="2527"/>
                    <a:pt x="14775" y="3518"/>
                    <a:pt x="14102" y="4627"/>
                  </a:cubicBezTo>
                  <a:lnTo>
                    <a:pt x="13349" y="5657"/>
                  </a:lnTo>
                  <a:cubicBezTo>
                    <a:pt x="12993" y="6093"/>
                    <a:pt x="12993" y="6726"/>
                    <a:pt x="13389" y="7123"/>
                  </a:cubicBezTo>
                  <a:lnTo>
                    <a:pt x="13349" y="7123"/>
                  </a:lnTo>
                  <a:cubicBezTo>
                    <a:pt x="13547" y="7439"/>
                    <a:pt x="13706" y="7717"/>
                    <a:pt x="13468" y="8073"/>
                  </a:cubicBezTo>
                  <a:cubicBezTo>
                    <a:pt x="13316" y="8287"/>
                    <a:pt x="13045" y="8430"/>
                    <a:pt x="12766" y="8430"/>
                  </a:cubicBezTo>
                  <a:cubicBezTo>
                    <a:pt x="12683" y="8430"/>
                    <a:pt x="12599" y="8417"/>
                    <a:pt x="12518" y="8390"/>
                  </a:cubicBezTo>
                  <a:cubicBezTo>
                    <a:pt x="11963" y="8351"/>
                    <a:pt x="11448" y="8034"/>
                    <a:pt x="11171" y="7558"/>
                  </a:cubicBezTo>
                  <a:cubicBezTo>
                    <a:pt x="11052" y="7321"/>
                    <a:pt x="11052" y="7043"/>
                    <a:pt x="11171" y="6806"/>
                  </a:cubicBezTo>
                  <a:cubicBezTo>
                    <a:pt x="11329" y="6568"/>
                    <a:pt x="11527" y="6291"/>
                    <a:pt x="11686" y="6053"/>
                  </a:cubicBezTo>
                  <a:cubicBezTo>
                    <a:pt x="11884" y="5696"/>
                    <a:pt x="12003" y="5300"/>
                    <a:pt x="11923" y="4865"/>
                  </a:cubicBezTo>
                  <a:cubicBezTo>
                    <a:pt x="11884" y="4587"/>
                    <a:pt x="11725" y="4270"/>
                    <a:pt x="11527" y="4033"/>
                  </a:cubicBezTo>
                  <a:cubicBezTo>
                    <a:pt x="11408" y="3874"/>
                    <a:pt x="11369" y="3597"/>
                    <a:pt x="11210" y="3478"/>
                  </a:cubicBezTo>
                  <a:cubicBezTo>
                    <a:pt x="10854" y="3201"/>
                    <a:pt x="10973" y="2844"/>
                    <a:pt x="11092" y="2567"/>
                  </a:cubicBezTo>
                  <a:cubicBezTo>
                    <a:pt x="11250" y="2250"/>
                    <a:pt x="11408" y="1973"/>
                    <a:pt x="11606" y="1735"/>
                  </a:cubicBezTo>
                  <a:cubicBezTo>
                    <a:pt x="11844" y="1418"/>
                    <a:pt x="12082" y="1101"/>
                    <a:pt x="12280" y="785"/>
                  </a:cubicBezTo>
                  <a:cubicBezTo>
                    <a:pt x="12359" y="666"/>
                    <a:pt x="12438" y="586"/>
                    <a:pt x="12518" y="547"/>
                  </a:cubicBezTo>
                  <a:cubicBezTo>
                    <a:pt x="12630" y="519"/>
                    <a:pt x="12722" y="491"/>
                    <a:pt x="12822" y="491"/>
                  </a:cubicBezTo>
                  <a:close/>
                  <a:moveTo>
                    <a:pt x="10616" y="3597"/>
                  </a:moveTo>
                  <a:cubicBezTo>
                    <a:pt x="10775" y="3676"/>
                    <a:pt x="10735" y="3795"/>
                    <a:pt x="10656" y="3954"/>
                  </a:cubicBezTo>
                  <a:lnTo>
                    <a:pt x="7606" y="7994"/>
                  </a:lnTo>
                  <a:cubicBezTo>
                    <a:pt x="7526" y="8152"/>
                    <a:pt x="7408" y="8311"/>
                    <a:pt x="7328" y="8509"/>
                  </a:cubicBezTo>
                  <a:cubicBezTo>
                    <a:pt x="7210" y="8509"/>
                    <a:pt x="7130" y="8469"/>
                    <a:pt x="7210" y="8271"/>
                  </a:cubicBezTo>
                  <a:cubicBezTo>
                    <a:pt x="7249" y="8073"/>
                    <a:pt x="7289" y="7875"/>
                    <a:pt x="7289" y="7677"/>
                  </a:cubicBezTo>
                  <a:cubicBezTo>
                    <a:pt x="7368" y="6806"/>
                    <a:pt x="7764" y="5934"/>
                    <a:pt x="8398" y="5300"/>
                  </a:cubicBezTo>
                  <a:cubicBezTo>
                    <a:pt x="8992" y="4548"/>
                    <a:pt x="9745" y="3993"/>
                    <a:pt x="10616" y="3597"/>
                  </a:cubicBezTo>
                  <a:close/>
                  <a:moveTo>
                    <a:pt x="10656" y="7241"/>
                  </a:moveTo>
                  <a:lnTo>
                    <a:pt x="10656" y="7241"/>
                  </a:lnTo>
                  <a:cubicBezTo>
                    <a:pt x="10616" y="7360"/>
                    <a:pt x="10577" y="7519"/>
                    <a:pt x="10537" y="7637"/>
                  </a:cubicBezTo>
                  <a:lnTo>
                    <a:pt x="10497" y="7598"/>
                  </a:lnTo>
                  <a:cubicBezTo>
                    <a:pt x="10101" y="8311"/>
                    <a:pt x="9388" y="8826"/>
                    <a:pt x="8596" y="8945"/>
                  </a:cubicBezTo>
                  <a:cubicBezTo>
                    <a:pt x="8358" y="8945"/>
                    <a:pt x="8160" y="8905"/>
                    <a:pt x="7962" y="8786"/>
                  </a:cubicBezTo>
                  <a:cubicBezTo>
                    <a:pt x="8992" y="8549"/>
                    <a:pt x="9705" y="7796"/>
                    <a:pt x="10656" y="7241"/>
                  </a:cubicBezTo>
                  <a:close/>
                  <a:moveTo>
                    <a:pt x="6180" y="8549"/>
                  </a:moveTo>
                  <a:cubicBezTo>
                    <a:pt x="6457" y="8628"/>
                    <a:pt x="6774" y="8707"/>
                    <a:pt x="7051" y="8826"/>
                  </a:cubicBezTo>
                  <a:cubicBezTo>
                    <a:pt x="7526" y="9024"/>
                    <a:pt x="8002" y="9222"/>
                    <a:pt x="8477" y="9420"/>
                  </a:cubicBezTo>
                  <a:cubicBezTo>
                    <a:pt x="8556" y="9460"/>
                    <a:pt x="8636" y="9499"/>
                    <a:pt x="8715" y="9578"/>
                  </a:cubicBezTo>
                  <a:cubicBezTo>
                    <a:pt x="8715" y="9618"/>
                    <a:pt x="8715" y="9658"/>
                    <a:pt x="8715" y="9737"/>
                  </a:cubicBezTo>
                  <a:cubicBezTo>
                    <a:pt x="8556" y="9737"/>
                    <a:pt x="8437" y="9737"/>
                    <a:pt x="8319" y="9777"/>
                  </a:cubicBezTo>
                  <a:lnTo>
                    <a:pt x="8279" y="9777"/>
                  </a:lnTo>
                  <a:cubicBezTo>
                    <a:pt x="7843" y="9777"/>
                    <a:pt x="7447" y="9737"/>
                    <a:pt x="7051" y="9578"/>
                  </a:cubicBezTo>
                  <a:cubicBezTo>
                    <a:pt x="6695" y="9380"/>
                    <a:pt x="6338" y="9222"/>
                    <a:pt x="5982" y="8984"/>
                  </a:cubicBezTo>
                  <a:cubicBezTo>
                    <a:pt x="5902" y="8945"/>
                    <a:pt x="5863" y="8826"/>
                    <a:pt x="5823" y="8747"/>
                  </a:cubicBezTo>
                  <a:cubicBezTo>
                    <a:pt x="5942" y="8667"/>
                    <a:pt x="6061" y="8549"/>
                    <a:pt x="6180" y="8549"/>
                  </a:cubicBezTo>
                  <a:close/>
                  <a:moveTo>
                    <a:pt x="12829" y="1"/>
                  </a:moveTo>
                  <a:cubicBezTo>
                    <a:pt x="12696" y="1"/>
                    <a:pt x="12563" y="40"/>
                    <a:pt x="12438" y="111"/>
                  </a:cubicBezTo>
                  <a:cubicBezTo>
                    <a:pt x="12240" y="230"/>
                    <a:pt x="12082" y="388"/>
                    <a:pt x="11963" y="586"/>
                  </a:cubicBezTo>
                  <a:cubicBezTo>
                    <a:pt x="11805" y="785"/>
                    <a:pt x="11646" y="1022"/>
                    <a:pt x="11448" y="1220"/>
                  </a:cubicBezTo>
                  <a:cubicBezTo>
                    <a:pt x="11092" y="1537"/>
                    <a:pt x="10695" y="1814"/>
                    <a:pt x="10260" y="2052"/>
                  </a:cubicBezTo>
                  <a:cubicBezTo>
                    <a:pt x="9349" y="2607"/>
                    <a:pt x="8358" y="3082"/>
                    <a:pt x="7447" y="3716"/>
                  </a:cubicBezTo>
                  <a:cubicBezTo>
                    <a:pt x="6417" y="4468"/>
                    <a:pt x="5783" y="5696"/>
                    <a:pt x="5783" y="6964"/>
                  </a:cubicBezTo>
                  <a:cubicBezTo>
                    <a:pt x="5823" y="7360"/>
                    <a:pt x="5863" y="7717"/>
                    <a:pt x="5982" y="8113"/>
                  </a:cubicBezTo>
                  <a:cubicBezTo>
                    <a:pt x="5269" y="8469"/>
                    <a:pt x="5189" y="8826"/>
                    <a:pt x="5704" y="9341"/>
                  </a:cubicBezTo>
                  <a:lnTo>
                    <a:pt x="5546" y="9499"/>
                  </a:lnTo>
                  <a:cubicBezTo>
                    <a:pt x="4872" y="10450"/>
                    <a:pt x="4120" y="11361"/>
                    <a:pt x="3526" y="12312"/>
                  </a:cubicBezTo>
                  <a:cubicBezTo>
                    <a:pt x="2218" y="14372"/>
                    <a:pt x="1228" y="16550"/>
                    <a:pt x="555" y="18848"/>
                  </a:cubicBezTo>
                  <a:cubicBezTo>
                    <a:pt x="198" y="19917"/>
                    <a:pt x="0" y="21026"/>
                    <a:pt x="0" y="22136"/>
                  </a:cubicBezTo>
                  <a:cubicBezTo>
                    <a:pt x="0" y="22651"/>
                    <a:pt x="79" y="23166"/>
                    <a:pt x="238" y="23641"/>
                  </a:cubicBezTo>
                  <a:cubicBezTo>
                    <a:pt x="317" y="24077"/>
                    <a:pt x="713" y="24354"/>
                    <a:pt x="1149" y="24354"/>
                  </a:cubicBezTo>
                  <a:cubicBezTo>
                    <a:pt x="1182" y="24357"/>
                    <a:pt x="1216" y="24359"/>
                    <a:pt x="1249" y="24359"/>
                  </a:cubicBezTo>
                  <a:cubicBezTo>
                    <a:pt x="1611" y="24359"/>
                    <a:pt x="1958" y="24165"/>
                    <a:pt x="2139" y="23839"/>
                  </a:cubicBezTo>
                  <a:cubicBezTo>
                    <a:pt x="2773" y="22888"/>
                    <a:pt x="3446" y="22017"/>
                    <a:pt x="4001" y="21026"/>
                  </a:cubicBezTo>
                  <a:cubicBezTo>
                    <a:pt x="4595" y="19957"/>
                    <a:pt x="5070" y="18808"/>
                    <a:pt x="5585" y="17659"/>
                  </a:cubicBezTo>
                  <a:cubicBezTo>
                    <a:pt x="6061" y="16630"/>
                    <a:pt x="6536" y="15520"/>
                    <a:pt x="6893" y="14411"/>
                  </a:cubicBezTo>
                  <a:cubicBezTo>
                    <a:pt x="7328" y="13144"/>
                    <a:pt x="7566" y="11797"/>
                    <a:pt x="7883" y="10490"/>
                  </a:cubicBezTo>
                  <a:cubicBezTo>
                    <a:pt x="7923" y="10410"/>
                    <a:pt x="7923" y="10331"/>
                    <a:pt x="7923" y="10252"/>
                  </a:cubicBezTo>
                  <a:cubicBezTo>
                    <a:pt x="8279" y="10173"/>
                    <a:pt x="8596" y="10093"/>
                    <a:pt x="8913" y="9975"/>
                  </a:cubicBezTo>
                  <a:cubicBezTo>
                    <a:pt x="9190" y="9935"/>
                    <a:pt x="9269" y="9658"/>
                    <a:pt x="9151" y="9420"/>
                  </a:cubicBezTo>
                  <a:cubicBezTo>
                    <a:pt x="9151" y="9380"/>
                    <a:pt x="9111" y="9301"/>
                    <a:pt x="9071" y="9262"/>
                  </a:cubicBezTo>
                  <a:cubicBezTo>
                    <a:pt x="9824" y="9064"/>
                    <a:pt x="10497" y="8588"/>
                    <a:pt x="10893" y="7915"/>
                  </a:cubicBezTo>
                  <a:cubicBezTo>
                    <a:pt x="11290" y="8430"/>
                    <a:pt x="11884" y="8786"/>
                    <a:pt x="12518" y="8826"/>
                  </a:cubicBezTo>
                  <a:cubicBezTo>
                    <a:pt x="12632" y="8859"/>
                    <a:pt x="12746" y="8874"/>
                    <a:pt x="12858" y="8874"/>
                  </a:cubicBezTo>
                  <a:cubicBezTo>
                    <a:pt x="13289" y="8874"/>
                    <a:pt x="13684" y="8640"/>
                    <a:pt x="13904" y="8232"/>
                  </a:cubicBezTo>
                  <a:cubicBezTo>
                    <a:pt x="14181" y="7796"/>
                    <a:pt x="14142" y="7241"/>
                    <a:pt x="13785" y="6845"/>
                  </a:cubicBezTo>
                  <a:cubicBezTo>
                    <a:pt x="13508" y="6608"/>
                    <a:pt x="13508" y="6211"/>
                    <a:pt x="13785" y="5934"/>
                  </a:cubicBezTo>
                  <a:cubicBezTo>
                    <a:pt x="14023" y="5538"/>
                    <a:pt x="14340" y="5142"/>
                    <a:pt x="14617" y="4706"/>
                  </a:cubicBezTo>
                  <a:cubicBezTo>
                    <a:pt x="15330" y="3557"/>
                    <a:pt x="15132" y="2290"/>
                    <a:pt x="13944" y="1735"/>
                  </a:cubicBezTo>
                  <a:cubicBezTo>
                    <a:pt x="13587" y="1616"/>
                    <a:pt x="13429" y="1220"/>
                    <a:pt x="13547" y="864"/>
                  </a:cubicBezTo>
                  <a:cubicBezTo>
                    <a:pt x="13627" y="626"/>
                    <a:pt x="13508" y="309"/>
                    <a:pt x="13310" y="190"/>
                  </a:cubicBezTo>
                  <a:cubicBezTo>
                    <a:pt x="13157" y="59"/>
                    <a:pt x="12992" y="1"/>
                    <a:pt x="128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4"/>
            <p:cNvSpPr/>
            <p:nvPr/>
          </p:nvSpPr>
          <p:spPr>
            <a:xfrm>
              <a:off x="8142356" y="2513765"/>
              <a:ext cx="149373" cy="428559"/>
            </a:xfrm>
            <a:custGeom>
              <a:rect b="b" l="l" r="r" t="t"/>
              <a:pathLst>
                <a:path extrusionOk="0" h="3526" w="1229">
                  <a:moveTo>
                    <a:pt x="912" y="0"/>
                  </a:moveTo>
                  <a:lnTo>
                    <a:pt x="912" y="0"/>
                  </a:lnTo>
                  <a:cubicBezTo>
                    <a:pt x="754" y="40"/>
                    <a:pt x="595" y="80"/>
                    <a:pt x="476" y="159"/>
                  </a:cubicBezTo>
                  <a:cubicBezTo>
                    <a:pt x="397" y="198"/>
                    <a:pt x="318" y="278"/>
                    <a:pt x="239" y="397"/>
                  </a:cubicBezTo>
                  <a:cubicBezTo>
                    <a:pt x="1" y="713"/>
                    <a:pt x="41" y="1149"/>
                    <a:pt x="318" y="1426"/>
                  </a:cubicBezTo>
                  <a:cubicBezTo>
                    <a:pt x="793" y="1902"/>
                    <a:pt x="952" y="2654"/>
                    <a:pt x="714" y="3288"/>
                  </a:cubicBezTo>
                  <a:cubicBezTo>
                    <a:pt x="674" y="3328"/>
                    <a:pt x="674" y="3407"/>
                    <a:pt x="714" y="3447"/>
                  </a:cubicBezTo>
                  <a:lnTo>
                    <a:pt x="714" y="3526"/>
                  </a:lnTo>
                  <a:cubicBezTo>
                    <a:pt x="793" y="3526"/>
                    <a:pt x="952" y="3526"/>
                    <a:pt x="952" y="3447"/>
                  </a:cubicBezTo>
                  <a:cubicBezTo>
                    <a:pt x="1070" y="3288"/>
                    <a:pt x="1150" y="3090"/>
                    <a:pt x="1189" y="2892"/>
                  </a:cubicBezTo>
                  <a:cubicBezTo>
                    <a:pt x="1229" y="2258"/>
                    <a:pt x="1031" y="1664"/>
                    <a:pt x="595" y="1228"/>
                  </a:cubicBezTo>
                  <a:cubicBezTo>
                    <a:pt x="318" y="951"/>
                    <a:pt x="397" y="515"/>
                    <a:pt x="714" y="357"/>
                  </a:cubicBezTo>
                  <a:cubicBezTo>
                    <a:pt x="793" y="317"/>
                    <a:pt x="872" y="317"/>
                    <a:pt x="872" y="238"/>
                  </a:cubicBezTo>
                  <a:cubicBezTo>
                    <a:pt x="912" y="198"/>
                    <a:pt x="872" y="119"/>
                    <a:pt x="9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2" name="Shape 542"/>
        <p:cNvGrpSpPr/>
        <p:nvPr/>
      </p:nvGrpSpPr>
      <p:grpSpPr>
        <a:xfrm>
          <a:off x="0" y="0"/>
          <a:ext cx="0" cy="0"/>
          <a:chOff x="0" y="0"/>
          <a:chExt cx="0" cy="0"/>
        </a:xfrm>
      </p:grpSpPr>
      <p:sp>
        <p:nvSpPr>
          <p:cNvPr id="543" name="Google Shape;543;p68"/>
          <p:cNvSpPr txBox="1"/>
          <p:nvPr>
            <p:ph type="title"/>
          </p:nvPr>
        </p:nvSpPr>
        <p:spPr>
          <a:xfrm>
            <a:off x="839047" y="783373"/>
            <a:ext cx="2653800" cy="220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59"/>
          <p:cNvSpPr txBox="1"/>
          <p:nvPr>
            <p:ph type="title"/>
          </p:nvPr>
        </p:nvSpPr>
        <p:spPr>
          <a:xfrm>
            <a:off x="1631725" y="2914438"/>
            <a:ext cx="5880600" cy="84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59"/>
          <p:cNvSpPr txBox="1"/>
          <p:nvPr>
            <p:ph idx="1" type="subTitle"/>
          </p:nvPr>
        </p:nvSpPr>
        <p:spPr>
          <a:xfrm>
            <a:off x="1631725" y="3756238"/>
            <a:ext cx="5880600" cy="52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59"/>
          <p:cNvSpPr txBox="1"/>
          <p:nvPr>
            <p:ph idx="2" type="title"/>
          </p:nvPr>
        </p:nvSpPr>
        <p:spPr>
          <a:xfrm>
            <a:off x="2646150" y="1101450"/>
            <a:ext cx="3851700" cy="189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4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wesome words">
  <p:cSld name="CUSTOM_9">
    <p:spTree>
      <p:nvGrpSpPr>
        <p:cNvPr id="544" name="Shape 544"/>
        <p:cNvGrpSpPr/>
        <p:nvPr/>
      </p:nvGrpSpPr>
      <p:grpSpPr>
        <a:xfrm>
          <a:off x="0" y="0"/>
          <a:ext cx="0" cy="0"/>
          <a:chOff x="0" y="0"/>
          <a:chExt cx="0" cy="0"/>
        </a:xfrm>
      </p:grpSpPr>
      <p:sp>
        <p:nvSpPr>
          <p:cNvPr id="545" name="Google Shape;545;p69"/>
          <p:cNvSpPr txBox="1"/>
          <p:nvPr>
            <p:ph type="title"/>
          </p:nvPr>
        </p:nvSpPr>
        <p:spPr>
          <a:xfrm>
            <a:off x="713225" y="1915950"/>
            <a:ext cx="7717500" cy="13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6000"/>
            </a:lvl1pPr>
            <a:lvl2pPr lvl="1" algn="l">
              <a:lnSpc>
                <a:spcPct val="100000"/>
              </a:lnSpc>
              <a:spcBef>
                <a:spcPts val="0"/>
              </a:spcBef>
              <a:spcAft>
                <a:spcPts val="0"/>
              </a:spcAft>
              <a:buSzPts val="2800"/>
              <a:buNone/>
              <a:defRPr sz="6000">
                <a:latin typeface="Montserrat"/>
                <a:ea typeface="Montserrat"/>
                <a:cs typeface="Montserrat"/>
                <a:sym typeface="Montserrat"/>
              </a:defRPr>
            </a:lvl2pPr>
            <a:lvl3pPr lvl="2" algn="l">
              <a:lnSpc>
                <a:spcPct val="100000"/>
              </a:lnSpc>
              <a:spcBef>
                <a:spcPts val="0"/>
              </a:spcBef>
              <a:spcAft>
                <a:spcPts val="0"/>
              </a:spcAft>
              <a:buSzPts val="2800"/>
              <a:buNone/>
              <a:defRPr sz="6000">
                <a:latin typeface="Montserrat"/>
                <a:ea typeface="Montserrat"/>
                <a:cs typeface="Montserrat"/>
                <a:sym typeface="Montserrat"/>
              </a:defRPr>
            </a:lvl3pPr>
            <a:lvl4pPr lvl="3" algn="l">
              <a:lnSpc>
                <a:spcPct val="100000"/>
              </a:lnSpc>
              <a:spcBef>
                <a:spcPts val="0"/>
              </a:spcBef>
              <a:spcAft>
                <a:spcPts val="0"/>
              </a:spcAft>
              <a:buSzPts val="2800"/>
              <a:buNone/>
              <a:defRPr sz="6000">
                <a:latin typeface="Montserrat"/>
                <a:ea typeface="Montserrat"/>
                <a:cs typeface="Montserrat"/>
                <a:sym typeface="Montserrat"/>
              </a:defRPr>
            </a:lvl4pPr>
            <a:lvl5pPr lvl="4" algn="l">
              <a:lnSpc>
                <a:spcPct val="100000"/>
              </a:lnSpc>
              <a:spcBef>
                <a:spcPts val="0"/>
              </a:spcBef>
              <a:spcAft>
                <a:spcPts val="0"/>
              </a:spcAft>
              <a:buSzPts val="2800"/>
              <a:buNone/>
              <a:defRPr sz="6000">
                <a:latin typeface="Montserrat"/>
                <a:ea typeface="Montserrat"/>
                <a:cs typeface="Montserrat"/>
                <a:sym typeface="Montserrat"/>
              </a:defRPr>
            </a:lvl5pPr>
            <a:lvl6pPr lvl="5" algn="l">
              <a:lnSpc>
                <a:spcPct val="100000"/>
              </a:lnSpc>
              <a:spcBef>
                <a:spcPts val="0"/>
              </a:spcBef>
              <a:spcAft>
                <a:spcPts val="0"/>
              </a:spcAft>
              <a:buSzPts val="2800"/>
              <a:buNone/>
              <a:defRPr sz="6000">
                <a:latin typeface="Montserrat"/>
                <a:ea typeface="Montserrat"/>
                <a:cs typeface="Montserrat"/>
                <a:sym typeface="Montserrat"/>
              </a:defRPr>
            </a:lvl6pPr>
            <a:lvl7pPr lvl="6" algn="l">
              <a:lnSpc>
                <a:spcPct val="100000"/>
              </a:lnSpc>
              <a:spcBef>
                <a:spcPts val="0"/>
              </a:spcBef>
              <a:spcAft>
                <a:spcPts val="0"/>
              </a:spcAft>
              <a:buSzPts val="2800"/>
              <a:buNone/>
              <a:defRPr sz="6000">
                <a:latin typeface="Montserrat"/>
                <a:ea typeface="Montserrat"/>
                <a:cs typeface="Montserrat"/>
                <a:sym typeface="Montserrat"/>
              </a:defRPr>
            </a:lvl7pPr>
            <a:lvl8pPr lvl="7" algn="l">
              <a:lnSpc>
                <a:spcPct val="100000"/>
              </a:lnSpc>
              <a:spcBef>
                <a:spcPts val="0"/>
              </a:spcBef>
              <a:spcAft>
                <a:spcPts val="0"/>
              </a:spcAft>
              <a:buSzPts val="2800"/>
              <a:buNone/>
              <a:defRPr sz="6000">
                <a:latin typeface="Montserrat"/>
                <a:ea typeface="Montserrat"/>
                <a:cs typeface="Montserrat"/>
                <a:sym typeface="Montserrat"/>
              </a:defRPr>
            </a:lvl8pPr>
            <a:lvl9pPr lvl="8" algn="l">
              <a:lnSpc>
                <a:spcPct val="100000"/>
              </a:lnSpc>
              <a:spcBef>
                <a:spcPts val="0"/>
              </a:spcBef>
              <a:spcAft>
                <a:spcPts val="0"/>
              </a:spcAft>
              <a:buSzPts val="2800"/>
              <a:buNone/>
              <a:defRPr sz="6000">
                <a:latin typeface="Montserrat"/>
                <a:ea typeface="Montserrat"/>
                <a:cs typeface="Montserrat"/>
                <a:sym typeface="Montserrat"/>
              </a:defRPr>
            </a:lvl9pPr>
          </a:lstStyle>
          <a:p/>
        </p:txBody>
      </p:sp>
      <p:sp>
        <p:nvSpPr>
          <p:cNvPr id="546" name="Google Shape;546;p69"/>
          <p:cNvSpPr/>
          <p:nvPr/>
        </p:nvSpPr>
        <p:spPr>
          <a:xfrm flipH="1" rot="8100000">
            <a:off x="3634300" y="245028"/>
            <a:ext cx="417267" cy="266355"/>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69"/>
          <p:cNvSpPr/>
          <p:nvPr/>
        </p:nvSpPr>
        <p:spPr>
          <a:xfrm>
            <a:off x="6624473" y="409504"/>
            <a:ext cx="424413" cy="314803"/>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8" name="Google Shape;548;p69"/>
          <p:cNvGrpSpPr/>
          <p:nvPr/>
        </p:nvGrpSpPr>
        <p:grpSpPr>
          <a:xfrm>
            <a:off x="8390977" y="1402978"/>
            <a:ext cx="314245" cy="307150"/>
            <a:chOff x="3536277" y="1668288"/>
            <a:chExt cx="475769" cy="465027"/>
          </a:xfrm>
        </p:grpSpPr>
        <p:sp>
          <p:nvSpPr>
            <p:cNvPr id="549" name="Google Shape;549;p69"/>
            <p:cNvSpPr/>
            <p:nvPr/>
          </p:nvSpPr>
          <p:spPr>
            <a:xfrm>
              <a:off x="3584630" y="1696863"/>
              <a:ext cx="386703" cy="404539"/>
            </a:xfrm>
            <a:custGeom>
              <a:rect b="b" l="l" r="r" t="t"/>
              <a:pathLst>
                <a:path extrusionOk="0" h="6300" w="6022">
                  <a:moveTo>
                    <a:pt x="2100" y="1"/>
                  </a:moveTo>
                  <a:cubicBezTo>
                    <a:pt x="2020" y="1"/>
                    <a:pt x="1783" y="199"/>
                    <a:pt x="1704" y="239"/>
                  </a:cubicBezTo>
                  <a:lnTo>
                    <a:pt x="951" y="635"/>
                  </a:lnTo>
                  <a:lnTo>
                    <a:pt x="2219" y="2972"/>
                  </a:lnTo>
                  <a:cubicBezTo>
                    <a:pt x="2298" y="3130"/>
                    <a:pt x="2179" y="3289"/>
                    <a:pt x="2020" y="3328"/>
                  </a:cubicBezTo>
                  <a:cubicBezTo>
                    <a:pt x="2020" y="3408"/>
                    <a:pt x="1941" y="3447"/>
                    <a:pt x="1902" y="3447"/>
                  </a:cubicBezTo>
                  <a:cubicBezTo>
                    <a:pt x="1228" y="3645"/>
                    <a:pt x="594" y="3962"/>
                    <a:pt x="0" y="4319"/>
                  </a:cubicBezTo>
                  <a:cubicBezTo>
                    <a:pt x="79" y="4477"/>
                    <a:pt x="198" y="4636"/>
                    <a:pt x="357" y="4794"/>
                  </a:cubicBezTo>
                  <a:lnTo>
                    <a:pt x="555" y="5111"/>
                  </a:lnTo>
                  <a:cubicBezTo>
                    <a:pt x="647" y="5264"/>
                    <a:pt x="668" y="5323"/>
                    <a:pt x="746" y="5323"/>
                  </a:cubicBezTo>
                  <a:cubicBezTo>
                    <a:pt x="769" y="5323"/>
                    <a:pt x="796" y="5318"/>
                    <a:pt x="832" y="5309"/>
                  </a:cubicBezTo>
                  <a:cubicBezTo>
                    <a:pt x="1149" y="5190"/>
                    <a:pt x="1466" y="5032"/>
                    <a:pt x="1704" y="4834"/>
                  </a:cubicBezTo>
                  <a:cubicBezTo>
                    <a:pt x="1941" y="4675"/>
                    <a:pt x="2219" y="4477"/>
                    <a:pt x="2417" y="4319"/>
                  </a:cubicBezTo>
                  <a:cubicBezTo>
                    <a:pt x="2456" y="4292"/>
                    <a:pt x="2500" y="4279"/>
                    <a:pt x="2544" y="4279"/>
                  </a:cubicBezTo>
                  <a:cubicBezTo>
                    <a:pt x="2632" y="4279"/>
                    <a:pt x="2720" y="4332"/>
                    <a:pt x="2773" y="4438"/>
                  </a:cubicBezTo>
                  <a:cubicBezTo>
                    <a:pt x="2794" y="4427"/>
                    <a:pt x="2816" y="4422"/>
                    <a:pt x="2837" y="4422"/>
                  </a:cubicBezTo>
                  <a:cubicBezTo>
                    <a:pt x="2895" y="4422"/>
                    <a:pt x="2953" y="4459"/>
                    <a:pt x="3011" y="4517"/>
                  </a:cubicBezTo>
                  <a:cubicBezTo>
                    <a:pt x="3288" y="4913"/>
                    <a:pt x="3565" y="5269"/>
                    <a:pt x="3803" y="5666"/>
                  </a:cubicBezTo>
                  <a:cubicBezTo>
                    <a:pt x="3882" y="5903"/>
                    <a:pt x="4001" y="6101"/>
                    <a:pt x="4160" y="6299"/>
                  </a:cubicBezTo>
                  <a:lnTo>
                    <a:pt x="4476" y="6141"/>
                  </a:lnTo>
                  <a:cubicBezTo>
                    <a:pt x="4754" y="6062"/>
                    <a:pt x="4991" y="5903"/>
                    <a:pt x="5229" y="5784"/>
                  </a:cubicBezTo>
                  <a:cubicBezTo>
                    <a:pt x="5467" y="5547"/>
                    <a:pt x="5308" y="5467"/>
                    <a:pt x="5150" y="5190"/>
                  </a:cubicBezTo>
                  <a:lnTo>
                    <a:pt x="4239" y="4002"/>
                  </a:lnTo>
                  <a:cubicBezTo>
                    <a:pt x="4199" y="3923"/>
                    <a:pt x="4199" y="3764"/>
                    <a:pt x="4278" y="3725"/>
                  </a:cubicBezTo>
                  <a:cubicBezTo>
                    <a:pt x="4318" y="3645"/>
                    <a:pt x="4358" y="3566"/>
                    <a:pt x="4437" y="3566"/>
                  </a:cubicBezTo>
                  <a:cubicBezTo>
                    <a:pt x="4991" y="3368"/>
                    <a:pt x="5506" y="3091"/>
                    <a:pt x="6021" y="2774"/>
                  </a:cubicBezTo>
                  <a:cubicBezTo>
                    <a:pt x="5902" y="2576"/>
                    <a:pt x="5784" y="2378"/>
                    <a:pt x="5665" y="2180"/>
                  </a:cubicBezTo>
                  <a:cubicBezTo>
                    <a:pt x="5546" y="1982"/>
                    <a:pt x="5546" y="1942"/>
                    <a:pt x="5467" y="1863"/>
                  </a:cubicBezTo>
                  <a:cubicBezTo>
                    <a:pt x="5442" y="1739"/>
                    <a:pt x="5402" y="1677"/>
                    <a:pt x="5346" y="1677"/>
                  </a:cubicBezTo>
                  <a:cubicBezTo>
                    <a:pt x="5313" y="1677"/>
                    <a:pt x="5274" y="1699"/>
                    <a:pt x="5229" y="1744"/>
                  </a:cubicBezTo>
                  <a:cubicBezTo>
                    <a:pt x="4991" y="1823"/>
                    <a:pt x="4754" y="1902"/>
                    <a:pt x="4556" y="2061"/>
                  </a:cubicBezTo>
                  <a:cubicBezTo>
                    <a:pt x="4318" y="2140"/>
                    <a:pt x="4080" y="2259"/>
                    <a:pt x="3843" y="2378"/>
                  </a:cubicBezTo>
                  <a:lnTo>
                    <a:pt x="3684" y="2378"/>
                  </a:lnTo>
                  <a:cubicBezTo>
                    <a:pt x="3645" y="2437"/>
                    <a:pt x="3575" y="2467"/>
                    <a:pt x="3506" y="2467"/>
                  </a:cubicBezTo>
                  <a:cubicBezTo>
                    <a:pt x="3437" y="2467"/>
                    <a:pt x="3367" y="2437"/>
                    <a:pt x="3328" y="2378"/>
                  </a:cubicBezTo>
                  <a:lnTo>
                    <a:pt x="2337" y="516"/>
                  </a:lnTo>
                  <a:cubicBezTo>
                    <a:pt x="2298" y="437"/>
                    <a:pt x="2139" y="1"/>
                    <a:pt x="21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69"/>
            <p:cNvSpPr/>
            <p:nvPr/>
          </p:nvSpPr>
          <p:spPr>
            <a:xfrm>
              <a:off x="3536277" y="1668288"/>
              <a:ext cx="475769" cy="465027"/>
            </a:xfrm>
            <a:custGeom>
              <a:rect b="b" l="l" r="r" t="t"/>
              <a:pathLst>
                <a:path extrusionOk="0" h="7242" w="7409">
                  <a:moveTo>
                    <a:pt x="2813" y="446"/>
                  </a:moveTo>
                  <a:cubicBezTo>
                    <a:pt x="2892" y="486"/>
                    <a:pt x="3051" y="882"/>
                    <a:pt x="3090" y="961"/>
                  </a:cubicBezTo>
                  <a:lnTo>
                    <a:pt x="4081" y="2823"/>
                  </a:lnTo>
                  <a:cubicBezTo>
                    <a:pt x="4120" y="2882"/>
                    <a:pt x="4180" y="2912"/>
                    <a:pt x="4239" y="2912"/>
                  </a:cubicBezTo>
                  <a:cubicBezTo>
                    <a:pt x="4299" y="2912"/>
                    <a:pt x="4358" y="2882"/>
                    <a:pt x="4398" y="2823"/>
                  </a:cubicBezTo>
                  <a:cubicBezTo>
                    <a:pt x="4437" y="2842"/>
                    <a:pt x="4467" y="2852"/>
                    <a:pt x="4497" y="2852"/>
                  </a:cubicBezTo>
                  <a:cubicBezTo>
                    <a:pt x="4526" y="2852"/>
                    <a:pt x="4556" y="2842"/>
                    <a:pt x="4596" y="2823"/>
                  </a:cubicBezTo>
                  <a:cubicBezTo>
                    <a:pt x="4833" y="2704"/>
                    <a:pt x="5031" y="2585"/>
                    <a:pt x="5269" y="2506"/>
                  </a:cubicBezTo>
                  <a:cubicBezTo>
                    <a:pt x="5507" y="2387"/>
                    <a:pt x="5744" y="2268"/>
                    <a:pt x="5982" y="2189"/>
                  </a:cubicBezTo>
                  <a:cubicBezTo>
                    <a:pt x="6027" y="2144"/>
                    <a:pt x="6066" y="2122"/>
                    <a:pt x="6099" y="2122"/>
                  </a:cubicBezTo>
                  <a:cubicBezTo>
                    <a:pt x="6155" y="2122"/>
                    <a:pt x="6195" y="2184"/>
                    <a:pt x="6220" y="2308"/>
                  </a:cubicBezTo>
                  <a:cubicBezTo>
                    <a:pt x="6259" y="2427"/>
                    <a:pt x="6339" y="2506"/>
                    <a:pt x="6418" y="2625"/>
                  </a:cubicBezTo>
                  <a:cubicBezTo>
                    <a:pt x="6457" y="2743"/>
                    <a:pt x="6655" y="3021"/>
                    <a:pt x="6735" y="3219"/>
                  </a:cubicBezTo>
                  <a:cubicBezTo>
                    <a:pt x="6259" y="3536"/>
                    <a:pt x="5744" y="3813"/>
                    <a:pt x="5150" y="3971"/>
                  </a:cubicBezTo>
                  <a:cubicBezTo>
                    <a:pt x="5111" y="4011"/>
                    <a:pt x="5031" y="4090"/>
                    <a:pt x="5031" y="4130"/>
                  </a:cubicBezTo>
                  <a:cubicBezTo>
                    <a:pt x="4952" y="4209"/>
                    <a:pt x="4913" y="4368"/>
                    <a:pt x="4992" y="4447"/>
                  </a:cubicBezTo>
                  <a:lnTo>
                    <a:pt x="5903" y="5635"/>
                  </a:lnTo>
                  <a:cubicBezTo>
                    <a:pt x="6101" y="5912"/>
                    <a:pt x="6220" y="5992"/>
                    <a:pt x="5982" y="6229"/>
                  </a:cubicBezTo>
                  <a:cubicBezTo>
                    <a:pt x="5744" y="6348"/>
                    <a:pt x="5507" y="6507"/>
                    <a:pt x="5229" y="6586"/>
                  </a:cubicBezTo>
                  <a:lnTo>
                    <a:pt x="4913" y="6744"/>
                  </a:lnTo>
                  <a:cubicBezTo>
                    <a:pt x="4754" y="6546"/>
                    <a:pt x="4635" y="6348"/>
                    <a:pt x="4556" y="6150"/>
                  </a:cubicBezTo>
                  <a:cubicBezTo>
                    <a:pt x="4318" y="5714"/>
                    <a:pt x="4041" y="5358"/>
                    <a:pt x="3764" y="4962"/>
                  </a:cubicBezTo>
                  <a:cubicBezTo>
                    <a:pt x="3685" y="4922"/>
                    <a:pt x="3605" y="4883"/>
                    <a:pt x="3526" y="4883"/>
                  </a:cubicBezTo>
                  <a:cubicBezTo>
                    <a:pt x="3469" y="4797"/>
                    <a:pt x="3371" y="4732"/>
                    <a:pt x="3276" y="4732"/>
                  </a:cubicBezTo>
                  <a:cubicBezTo>
                    <a:pt x="3239" y="4732"/>
                    <a:pt x="3203" y="4742"/>
                    <a:pt x="3170" y="4764"/>
                  </a:cubicBezTo>
                  <a:cubicBezTo>
                    <a:pt x="2932" y="4962"/>
                    <a:pt x="2694" y="5120"/>
                    <a:pt x="2457" y="5279"/>
                  </a:cubicBezTo>
                  <a:cubicBezTo>
                    <a:pt x="2219" y="5477"/>
                    <a:pt x="1902" y="5675"/>
                    <a:pt x="1585" y="5754"/>
                  </a:cubicBezTo>
                  <a:cubicBezTo>
                    <a:pt x="1427" y="5754"/>
                    <a:pt x="1427" y="5754"/>
                    <a:pt x="1308" y="5596"/>
                  </a:cubicBezTo>
                  <a:lnTo>
                    <a:pt x="1070" y="5239"/>
                  </a:lnTo>
                  <a:cubicBezTo>
                    <a:pt x="951" y="5081"/>
                    <a:pt x="832" y="4922"/>
                    <a:pt x="714" y="4764"/>
                  </a:cubicBezTo>
                  <a:cubicBezTo>
                    <a:pt x="1308" y="4368"/>
                    <a:pt x="1981" y="4090"/>
                    <a:pt x="2655" y="3892"/>
                  </a:cubicBezTo>
                  <a:cubicBezTo>
                    <a:pt x="2694" y="3853"/>
                    <a:pt x="2734" y="3813"/>
                    <a:pt x="2773" y="3773"/>
                  </a:cubicBezTo>
                  <a:cubicBezTo>
                    <a:pt x="2932" y="3734"/>
                    <a:pt x="3011" y="3536"/>
                    <a:pt x="2932" y="3417"/>
                  </a:cubicBezTo>
                  <a:lnTo>
                    <a:pt x="1664" y="1080"/>
                  </a:lnTo>
                  <a:lnTo>
                    <a:pt x="2417" y="684"/>
                  </a:lnTo>
                  <a:cubicBezTo>
                    <a:pt x="2496" y="644"/>
                    <a:pt x="2734" y="446"/>
                    <a:pt x="2813" y="446"/>
                  </a:cubicBezTo>
                  <a:close/>
                  <a:moveTo>
                    <a:pt x="2868" y="0"/>
                  </a:moveTo>
                  <a:cubicBezTo>
                    <a:pt x="2783" y="0"/>
                    <a:pt x="2694" y="30"/>
                    <a:pt x="2615" y="89"/>
                  </a:cubicBezTo>
                  <a:cubicBezTo>
                    <a:pt x="2179" y="287"/>
                    <a:pt x="1744" y="486"/>
                    <a:pt x="1308" y="763"/>
                  </a:cubicBezTo>
                  <a:cubicBezTo>
                    <a:pt x="1229" y="802"/>
                    <a:pt x="1189" y="882"/>
                    <a:pt x="1189" y="961"/>
                  </a:cubicBezTo>
                  <a:cubicBezTo>
                    <a:pt x="1149" y="1040"/>
                    <a:pt x="1149" y="1119"/>
                    <a:pt x="1189" y="1199"/>
                  </a:cubicBezTo>
                  <a:lnTo>
                    <a:pt x="2457" y="3456"/>
                  </a:lnTo>
                  <a:cubicBezTo>
                    <a:pt x="1704" y="3694"/>
                    <a:pt x="1031" y="4011"/>
                    <a:pt x="397" y="4407"/>
                  </a:cubicBezTo>
                  <a:cubicBezTo>
                    <a:pt x="1" y="4684"/>
                    <a:pt x="357" y="5041"/>
                    <a:pt x="595" y="5318"/>
                  </a:cubicBezTo>
                  <a:cubicBezTo>
                    <a:pt x="783" y="5619"/>
                    <a:pt x="1043" y="6314"/>
                    <a:pt x="1476" y="6314"/>
                  </a:cubicBezTo>
                  <a:cubicBezTo>
                    <a:pt x="1499" y="6314"/>
                    <a:pt x="1522" y="6313"/>
                    <a:pt x="1545" y="6309"/>
                  </a:cubicBezTo>
                  <a:cubicBezTo>
                    <a:pt x="1862" y="6190"/>
                    <a:pt x="2100" y="6031"/>
                    <a:pt x="2338" y="5873"/>
                  </a:cubicBezTo>
                  <a:cubicBezTo>
                    <a:pt x="2694" y="5635"/>
                    <a:pt x="3011" y="5437"/>
                    <a:pt x="3368" y="5199"/>
                  </a:cubicBezTo>
                  <a:cubicBezTo>
                    <a:pt x="3605" y="5516"/>
                    <a:pt x="3843" y="5833"/>
                    <a:pt x="4041" y="6190"/>
                  </a:cubicBezTo>
                  <a:cubicBezTo>
                    <a:pt x="4200" y="6507"/>
                    <a:pt x="4398" y="6824"/>
                    <a:pt x="4635" y="7140"/>
                  </a:cubicBezTo>
                  <a:cubicBezTo>
                    <a:pt x="4707" y="7212"/>
                    <a:pt x="4796" y="7241"/>
                    <a:pt x="4896" y="7241"/>
                  </a:cubicBezTo>
                  <a:cubicBezTo>
                    <a:pt x="5236" y="7241"/>
                    <a:pt x="5688" y="6898"/>
                    <a:pt x="5903" y="6744"/>
                  </a:cubicBezTo>
                  <a:cubicBezTo>
                    <a:pt x="6220" y="6586"/>
                    <a:pt x="6735" y="6427"/>
                    <a:pt x="6655" y="5952"/>
                  </a:cubicBezTo>
                  <a:cubicBezTo>
                    <a:pt x="6537" y="5675"/>
                    <a:pt x="6378" y="5398"/>
                    <a:pt x="6141" y="5199"/>
                  </a:cubicBezTo>
                  <a:cubicBezTo>
                    <a:pt x="5942" y="4922"/>
                    <a:pt x="5744" y="4645"/>
                    <a:pt x="5507" y="4368"/>
                  </a:cubicBezTo>
                  <a:cubicBezTo>
                    <a:pt x="6022" y="4130"/>
                    <a:pt x="6497" y="3892"/>
                    <a:pt x="6933" y="3655"/>
                  </a:cubicBezTo>
                  <a:cubicBezTo>
                    <a:pt x="7408" y="3338"/>
                    <a:pt x="7250" y="3140"/>
                    <a:pt x="7012" y="2704"/>
                  </a:cubicBezTo>
                  <a:cubicBezTo>
                    <a:pt x="6814" y="2427"/>
                    <a:pt x="6576" y="1714"/>
                    <a:pt x="6180" y="1674"/>
                  </a:cubicBezTo>
                  <a:cubicBezTo>
                    <a:pt x="5942" y="1714"/>
                    <a:pt x="5705" y="1793"/>
                    <a:pt x="5507" y="1912"/>
                  </a:cubicBezTo>
                  <a:cubicBezTo>
                    <a:pt x="5150" y="2070"/>
                    <a:pt x="4794" y="2229"/>
                    <a:pt x="4437" y="2387"/>
                  </a:cubicBezTo>
                  <a:lnTo>
                    <a:pt x="4398" y="2387"/>
                  </a:lnTo>
                  <a:lnTo>
                    <a:pt x="3724" y="1199"/>
                  </a:lnTo>
                  <a:cubicBezTo>
                    <a:pt x="3566" y="763"/>
                    <a:pt x="3368" y="406"/>
                    <a:pt x="3090" y="89"/>
                  </a:cubicBezTo>
                  <a:cubicBezTo>
                    <a:pt x="3031" y="30"/>
                    <a:pt x="2952" y="0"/>
                    <a:pt x="28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1" name="Google Shape;551;p69"/>
          <p:cNvSpPr/>
          <p:nvPr/>
        </p:nvSpPr>
        <p:spPr>
          <a:xfrm>
            <a:off x="2499433" y="4372571"/>
            <a:ext cx="419646" cy="670010"/>
          </a:xfrm>
          <a:custGeom>
            <a:rect b="b" l="l" r="r" t="t"/>
            <a:pathLst>
              <a:path extrusionOk="0" h="11372" w="7122">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9"/>
          <p:cNvSpPr/>
          <p:nvPr/>
        </p:nvSpPr>
        <p:spPr>
          <a:xfrm>
            <a:off x="280901" y="4830884"/>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9"/>
          <p:cNvSpPr/>
          <p:nvPr/>
        </p:nvSpPr>
        <p:spPr>
          <a:xfrm>
            <a:off x="4562551" y="4915871"/>
            <a:ext cx="93400" cy="8616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9"/>
          <p:cNvSpPr/>
          <p:nvPr/>
        </p:nvSpPr>
        <p:spPr>
          <a:xfrm>
            <a:off x="7653588" y="4533722"/>
            <a:ext cx="244847" cy="242424"/>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5" name="Google Shape;555;p69"/>
          <p:cNvGrpSpPr/>
          <p:nvPr/>
        </p:nvGrpSpPr>
        <p:grpSpPr>
          <a:xfrm>
            <a:off x="7356993" y="309593"/>
            <a:ext cx="218825" cy="225781"/>
            <a:chOff x="6109266" y="2958701"/>
            <a:chExt cx="158099" cy="163113"/>
          </a:xfrm>
        </p:grpSpPr>
        <p:sp>
          <p:nvSpPr>
            <p:cNvPr id="556" name="Google Shape;556;p69"/>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69"/>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69"/>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9" name="Google Shape;559;p69"/>
          <p:cNvGrpSpPr/>
          <p:nvPr/>
        </p:nvGrpSpPr>
        <p:grpSpPr>
          <a:xfrm>
            <a:off x="1200795" y="4537172"/>
            <a:ext cx="470204" cy="456903"/>
            <a:chOff x="4915097" y="219724"/>
            <a:chExt cx="427847" cy="414801"/>
          </a:xfrm>
        </p:grpSpPr>
        <p:sp>
          <p:nvSpPr>
            <p:cNvPr id="560" name="Google Shape;560;p69"/>
            <p:cNvSpPr/>
            <p:nvPr/>
          </p:nvSpPr>
          <p:spPr>
            <a:xfrm>
              <a:off x="4946857" y="255387"/>
              <a:ext cx="364328" cy="353741"/>
            </a:xfrm>
            <a:custGeom>
              <a:rect b="b" l="l" r="r" t="t"/>
              <a:pathLst>
                <a:path extrusionOk="0" h="6616" w="6814">
                  <a:moveTo>
                    <a:pt x="3565" y="0"/>
                  </a:moveTo>
                  <a:cubicBezTo>
                    <a:pt x="3248" y="832"/>
                    <a:pt x="2932" y="1624"/>
                    <a:pt x="2615" y="2456"/>
                  </a:cubicBezTo>
                  <a:cubicBezTo>
                    <a:pt x="2570" y="2545"/>
                    <a:pt x="2488" y="2597"/>
                    <a:pt x="2411" y="2597"/>
                  </a:cubicBezTo>
                  <a:cubicBezTo>
                    <a:pt x="2350" y="2597"/>
                    <a:pt x="2293" y="2565"/>
                    <a:pt x="2258" y="2496"/>
                  </a:cubicBezTo>
                  <a:cubicBezTo>
                    <a:pt x="2219" y="2575"/>
                    <a:pt x="2139" y="2575"/>
                    <a:pt x="2100" y="2575"/>
                  </a:cubicBezTo>
                  <a:cubicBezTo>
                    <a:pt x="1704" y="2575"/>
                    <a:pt x="1347" y="2575"/>
                    <a:pt x="991" y="2615"/>
                  </a:cubicBezTo>
                  <a:cubicBezTo>
                    <a:pt x="634" y="2615"/>
                    <a:pt x="317" y="2654"/>
                    <a:pt x="0" y="2694"/>
                  </a:cubicBezTo>
                  <a:cubicBezTo>
                    <a:pt x="476" y="3328"/>
                    <a:pt x="1070" y="3843"/>
                    <a:pt x="1783" y="4159"/>
                  </a:cubicBezTo>
                  <a:cubicBezTo>
                    <a:pt x="1941" y="4278"/>
                    <a:pt x="1941" y="4476"/>
                    <a:pt x="1783" y="4595"/>
                  </a:cubicBezTo>
                  <a:cubicBezTo>
                    <a:pt x="1704" y="4952"/>
                    <a:pt x="1624" y="5348"/>
                    <a:pt x="1545" y="5704"/>
                  </a:cubicBezTo>
                  <a:cubicBezTo>
                    <a:pt x="1426" y="6021"/>
                    <a:pt x="1387" y="6298"/>
                    <a:pt x="1347" y="6615"/>
                  </a:cubicBezTo>
                  <a:cubicBezTo>
                    <a:pt x="1743" y="6457"/>
                    <a:pt x="2100" y="6219"/>
                    <a:pt x="2377" y="5902"/>
                  </a:cubicBezTo>
                  <a:cubicBezTo>
                    <a:pt x="2773" y="5585"/>
                    <a:pt x="3169" y="5229"/>
                    <a:pt x="3565" y="4872"/>
                  </a:cubicBezTo>
                  <a:cubicBezTo>
                    <a:pt x="3605" y="4833"/>
                    <a:pt x="3664" y="4813"/>
                    <a:pt x="3724" y="4813"/>
                  </a:cubicBezTo>
                  <a:cubicBezTo>
                    <a:pt x="3783" y="4813"/>
                    <a:pt x="3843" y="4833"/>
                    <a:pt x="3882" y="4872"/>
                  </a:cubicBezTo>
                  <a:cubicBezTo>
                    <a:pt x="3895" y="4859"/>
                    <a:pt x="3913" y="4855"/>
                    <a:pt x="3932" y="4855"/>
                  </a:cubicBezTo>
                  <a:cubicBezTo>
                    <a:pt x="3970" y="4855"/>
                    <a:pt x="4014" y="4872"/>
                    <a:pt x="4041" y="4872"/>
                  </a:cubicBezTo>
                  <a:cubicBezTo>
                    <a:pt x="4437" y="5150"/>
                    <a:pt x="4833" y="5387"/>
                    <a:pt x="5229" y="5625"/>
                  </a:cubicBezTo>
                  <a:cubicBezTo>
                    <a:pt x="5339" y="5698"/>
                    <a:pt x="5989" y="6109"/>
                    <a:pt x="6182" y="6109"/>
                  </a:cubicBezTo>
                  <a:cubicBezTo>
                    <a:pt x="6197" y="6109"/>
                    <a:pt x="6210" y="6106"/>
                    <a:pt x="6219" y="6100"/>
                  </a:cubicBezTo>
                  <a:cubicBezTo>
                    <a:pt x="6338" y="6061"/>
                    <a:pt x="6101" y="5150"/>
                    <a:pt x="6061" y="4991"/>
                  </a:cubicBezTo>
                  <a:cubicBezTo>
                    <a:pt x="5942" y="4595"/>
                    <a:pt x="5744" y="4239"/>
                    <a:pt x="5506" y="3882"/>
                  </a:cubicBezTo>
                  <a:cubicBezTo>
                    <a:pt x="5506" y="3843"/>
                    <a:pt x="5467" y="3803"/>
                    <a:pt x="5467" y="3763"/>
                  </a:cubicBezTo>
                  <a:cubicBezTo>
                    <a:pt x="5427" y="3684"/>
                    <a:pt x="5427" y="3565"/>
                    <a:pt x="5506" y="3526"/>
                  </a:cubicBezTo>
                  <a:cubicBezTo>
                    <a:pt x="5982" y="3050"/>
                    <a:pt x="6417" y="2575"/>
                    <a:pt x="6814" y="2020"/>
                  </a:cubicBezTo>
                  <a:cubicBezTo>
                    <a:pt x="6654" y="1983"/>
                    <a:pt x="6482" y="1968"/>
                    <a:pt x="6303" y="1968"/>
                  </a:cubicBezTo>
                  <a:cubicBezTo>
                    <a:pt x="5725" y="1968"/>
                    <a:pt x="5079" y="2128"/>
                    <a:pt x="4595" y="2218"/>
                  </a:cubicBezTo>
                  <a:cubicBezTo>
                    <a:pt x="4516" y="2218"/>
                    <a:pt x="4437" y="2179"/>
                    <a:pt x="4397" y="2139"/>
                  </a:cubicBezTo>
                  <a:cubicBezTo>
                    <a:pt x="4318" y="2100"/>
                    <a:pt x="4278" y="2060"/>
                    <a:pt x="4239" y="1981"/>
                  </a:cubicBezTo>
                  <a:cubicBezTo>
                    <a:pt x="4120" y="1585"/>
                    <a:pt x="4001" y="1228"/>
                    <a:pt x="3882" y="872"/>
                  </a:cubicBezTo>
                  <a:cubicBezTo>
                    <a:pt x="3803" y="555"/>
                    <a:pt x="3684" y="277"/>
                    <a:pt x="35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9"/>
            <p:cNvSpPr/>
            <p:nvPr/>
          </p:nvSpPr>
          <p:spPr>
            <a:xfrm>
              <a:off x="4915097" y="219724"/>
              <a:ext cx="427847" cy="414801"/>
            </a:xfrm>
            <a:custGeom>
              <a:rect b="b" l="l" r="r" t="t"/>
              <a:pathLst>
                <a:path extrusionOk="0" h="7758" w="8002">
                  <a:moveTo>
                    <a:pt x="4159" y="627"/>
                  </a:moveTo>
                  <a:cubicBezTo>
                    <a:pt x="4278" y="905"/>
                    <a:pt x="4397" y="1222"/>
                    <a:pt x="4476" y="1539"/>
                  </a:cubicBezTo>
                  <a:cubicBezTo>
                    <a:pt x="4635" y="1895"/>
                    <a:pt x="4754" y="2252"/>
                    <a:pt x="4833" y="2608"/>
                  </a:cubicBezTo>
                  <a:cubicBezTo>
                    <a:pt x="4872" y="2687"/>
                    <a:pt x="4952" y="2767"/>
                    <a:pt x="5031" y="2767"/>
                  </a:cubicBezTo>
                  <a:cubicBezTo>
                    <a:pt x="5060" y="2825"/>
                    <a:pt x="5110" y="2861"/>
                    <a:pt x="5166" y="2861"/>
                  </a:cubicBezTo>
                  <a:cubicBezTo>
                    <a:pt x="5186" y="2861"/>
                    <a:pt x="5208" y="2856"/>
                    <a:pt x="5229" y="2846"/>
                  </a:cubicBezTo>
                  <a:cubicBezTo>
                    <a:pt x="5680" y="2786"/>
                    <a:pt x="6314" y="2634"/>
                    <a:pt x="6888" y="2634"/>
                  </a:cubicBezTo>
                  <a:cubicBezTo>
                    <a:pt x="7070" y="2634"/>
                    <a:pt x="7246" y="2649"/>
                    <a:pt x="7408" y="2687"/>
                  </a:cubicBezTo>
                  <a:cubicBezTo>
                    <a:pt x="7011" y="3242"/>
                    <a:pt x="6576" y="3717"/>
                    <a:pt x="6100" y="4193"/>
                  </a:cubicBezTo>
                  <a:cubicBezTo>
                    <a:pt x="6021" y="4272"/>
                    <a:pt x="6021" y="4351"/>
                    <a:pt x="6061" y="4430"/>
                  </a:cubicBezTo>
                  <a:cubicBezTo>
                    <a:pt x="6061" y="4470"/>
                    <a:pt x="6100" y="4510"/>
                    <a:pt x="6100" y="4549"/>
                  </a:cubicBezTo>
                  <a:cubicBezTo>
                    <a:pt x="6338" y="4906"/>
                    <a:pt x="6536" y="5262"/>
                    <a:pt x="6695" y="5658"/>
                  </a:cubicBezTo>
                  <a:cubicBezTo>
                    <a:pt x="6734" y="5817"/>
                    <a:pt x="7051" y="6649"/>
                    <a:pt x="6853" y="6767"/>
                  </a:cubicBezTo>
                  <a:cubicBezTo>
                    <a:pt x="6833" y="6780"/>
                    <a:pt x="6807" y="6785"/>
                    <a:pt x="6778" y="6785"/>
                  </a:cubicBezTo>
                  <a:cubicBezTo>
                    <a:pt x="6523" y="6785"/>
                    <a:pt x="5969" y="6359"/>
                    <a:pt x="5863" y="6252"/>
                  </a:cubicBezTo>
                  <a:cubicBezTo>
                    <a:pt x="5427" y="6054"/>
                    <a:pt x="5031" y="5817"/>
                    <a:pt x="4635" y="5539"/>
                  </a:cubicBezTo>
                  <a:cubicBezTo>
                    <a:pt x="4595" y="5500"/>
                    <a:pt x="4555" y="5500"/>
                    <a:pt x="4516" y="5500"/>
                  </a:cubicBezTo>
                  <a:cubicBezTo>
                    <a:pt x="4456" y="5460"/>
                    <a:pt x="4397" y="5440"/>
                    <a:pt x="4338" y="5440"/>
                  </a:cubicBezTo>
                  <a:cubicBezTo>
                    <a:pt x="4278" y="5440"/>
                    <a:pt x="4219" y="5460"/>
                    <a:pt x="4159" y="5500"/>
                  </a:cubicBezTo>
                  <a:cubicBezTo>
                    <a:pt x="3763" y="5856"/>
                    <a:pt x="3407" y="6213"/>
                    <a:pt x="2971" y="6569"/>
                  </a:cubicBezTo>
                  <a:cubicBezTo>
                    <a:pt x="2694" y="6886"/>
                    <a:pt x="2337" y="7124"/>
                    <a:pt x="1941" y="7282"/>
                  </a:cubicBezTo>
                  <a:cubicBezTo>
                    <a:pt x="1981" y="6965"/>
                    <a:pt x="2060" y="6649"/>
                    <a:pt x="2139" y="6371"/>
                  </a:cubicBezTo>
                  <a:cubicBezTo>
                    <a:pt x="2258" y="5975"/>
                    <a:pt x="2337" y="5619"/>
                    <a:pt x="2416" y="5223"/>
                  </a:cubicBezTo>
                  <a:cubicBezTo>
                    <a:pt x="2535" y="5143"/>
                    <a:pt x="2535" y="4906"/>
                    <a:pt x="2416" y="4826"/>
                  </a:cubicBezTo>
                  <a:cubicBezTo>
                    <a:pt x="1703" y="4510"/>
                    <a:pt x="1070" y="3995"/>
                    <a:pt x="594" y="3361"/>
                  </a:cubicBezTo>
                  <a:cubicBezTo>
                    <a:pt x="826" y="3303"/>
                    <a:pt x="1079" y="3266"/>
                    <a:pt x="1323" y="3266"/>
                  </a:cubicBezTo>
                  <a:cubicBezTo>
                    <a:pt x="1412" y="3266"/>
                    <a:pt x="1500" y="3271"/>
                    <a:pt x="1585" y="3282"/>
                  </a:cubicBezTo>
                  <a:cubicBezTo>
                    <a:pt x="1941" y="3282"/>
                    <a:pt x="2337" y="3242"/>
                    <a:pt x="2694" y="3242"/>
                  </a:cubicBezTo>
                  <a:cubicBezTo>
                    <a:pt x="2733" y="3242"/>
                    <a:pt x="2813" y="3202"/>
                    <a:pt x="2852" y="3163"/>
                  </a:cubicBezTo>
                  <a:cubicBezTo>
                    <a:pt x="2885" y="3212"/>
                    <a:pt x="2939" y="3234"/>
                    <a:pt x="2997" y="3234"/>
                  </a:cubicBezTo>
                  <a:cubicBezTo>
                    <a:pt x="3076" y="3234"/>
                    <a:pt x="3163" y="3192"/>
                    <a:pt x="3209" y="3123"/>
                  </a:cubicBezTo>
                  <a:cubicBezTo>
                    <a:pt x="3526" y="2291"/>
                    <a:pt x="3842" y="1459"/>
                    <a:pt x="4159" y="627"/>
                  </a:cubicBezTo>
                  <a:close/>
                  <a:moveTo>
                    <a:pt x="4056" y="0"/>
                  </a:moveTo>
                  <a:cubicBezTo>
                    <a:pt x="3974" y="0"/>
                    <a:pt x="3898" y="56"/>
                    <a:pt x="3842" y="113"/>
                  </a:cubicBezTo>
                  <a:cubicBezTo>
                    <a:pt x="3486" y="1024"/>
                    <a:pt x="3169" y="1935"/>
                    <a:pt x="2813" y="2846"/>
                  </a:cubicBezTo>
                  <a:cubicBezTo>
                    <a:pt x="2773" y="2806"/>
                    <a:pt x="2694" y="2806"/>
                    <a:pt x="2654" y="2806"/>
                  </a:cubicBezTo>
                  <a:cubicBezTo>
                    <a:pt x="2139" y="2806"/>
                    <a:pt x="1664" y="2846"/>
                    <a:pt x="1149" y="2846"/>
                  </a:cubicBezTo>
                  <a:cubicBezTo>
                    <a:pt x="792" y="2846"/>
                    <a:pt x="436" y="2925"/>
                    <a:pt x="119" y="3083"/>
                  </a:cubicBezTo>
                  <a:cubicBezTo>
                    <a:pt x="40" y="3123"/>
                    <a:pt x="0" y="3242"/>
                    <a:pt x="40" y="3321"/>
                  </a:cubicBezTo>
                  <a:cubicBezTo>
                    <a:pt x="357" y="4113"/>
                    <a:pt x="1188" y="4708"/>
                    <a:pt x="1941" y="5143"/>
                  </a:cubicBezTo>
                  <a:cubicBezTo>
                    <a:pt x="1783" y="5777"/>
                    <a:pt x="1664" y="6411"/>
                    <a:pt x="1545" y="7045"/>
                  </a:cubicBezTo>
                  <a:cubicBezTo>
                    <a:pt x="1466" y="7322"/>
                    <a:pt x="1426" y="7718"/>
                    <a:pt x="1862" y="7758"/>
                  </a:cubicBezTo>
                  <a:cubicBezTo>
                    <a:pt x="2258" y="7758"/>
                    <a:pt x="2773" y="7322"/>
                    <a:pt x="3090" y="7084"/>
                  </a:cubicBezTo>
                  <a:cubicBezTo>
                    <a:pt x="3526" y="6728"/>
                    <a:pt x="3961" y="6332"/>
                    <a:pt x="4397" y="5936"/>
                  </a:cubicBezTo>
                  <a:cubicBezTo>
                    <a:pt x="4872" y="6252"/>
                    <a:pt x="5427" y="6569"/>
                    <a:pt x="5942" y="6847"/>
                  </a:cubicBezTo>
                  <a:cubicBezTo>
                    <a:pt x="6193" y="6972"/>
                    <a:pt x="6619" y="7273"/>
                    <a:pt x="6963" y="7273"/>
                  </a:cubicBezTo>
                  <a:cubicBezTo>
                    <a:pt x="7052" y="7273"/>
                    <a:pt x="7136" y="7252"/>
                    <a:pt x="7209" y="7203"/>
                  </a:cubicBezTo>
                  <a:cubicBezTo>
                    <a:pt x="7526" y="6965"/>
                    <a:pt x="7289" y="6292"/>
                    <a:pt x="7249" y="5975"/>
                  </a:cubicBezTo>
                  <a:cubicBezTo>
                    <a:pt x="7091" y="5421"/>
                    <a:pt x="6853" y="4866"/>
                    <a:pt x="6536" y="4351"/>
                  </a:cubicBezTo>
                  <a:cubicBezTo>
                    <a:pt x="7051" y="3876"/>
                    <a:pt x="7526" y="3321"/>
                    <a:pt x="7922" y="2727"/>
                  </a:cubicBezTo>
                  <a:cubicBezTo>
                    <a:pt x="8002" y="2608"/>
                    <a:pt x="8002" y="2450"/>
                    <a:pt x="7883" y="2410"/>
                  </a:cubicBezTo>
                  <a:cubicBezTo>
                    <a:pt x="7578" y="2250"/>
                    <a:pt x="7222" y="2193"/>
                    <a:pt x="6851" y="2193"/>
                  </a:cubicBezTo>
                  <a:cubicBezTo>
                    <a:pt x="6304" y="2193"/>
                    <a:pt x="5724" y="2316"/>
                    <a:pt x="5229" y="2410"/>
                  </a:cubicBezTo>
                  <a:cubicBezTo>
                    <a:pt x="5110" y="1895"/>
                    <a:pt x="4912" y="1380"/>
                    <a:pt x="4714" y="905"/>
                  </a:cubicBezTo>
                  <a:cubicBezTo>
                    <a:pt x="4595" y="588"/>
                    <a:pt x="4516" y="152"/>
                    <a:pt x="4159" y="33"/>
                  </a:cubicBezTo>
                  <a:cubicBezTo>
                    <a:pt x="4125" y="10"/>
                    <a:pt x="4090" y="0"/>
                    <a:pt x="40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2" name="Google Shape;562;p69"/>
          <p:cNvSpPr/>
          <p:nvPr/>
        </p:nvSpPr>
        <p:spPr>
          <a:xfrm>
            <a:off x="154421" y="1933228"/>
            <a:ext cx="172983" cy="209098"/>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3" name="Google Shape;563;p69"/>
          <p:cNvGrpSpPr/>
          <p:nvPr/>
        </p:nvGrpSpPr>
        <p:grpSpPr>
          <a:xfrm>
            <a:off x="2072675" y="252399"/>
            <a:ext cx="166751" cy="184433"/>
            <a:chOff x="5414907" y="2017485"/>
            <a:chExt cx="220337" cy="243702"/>
          </a:xfrm>
        </p:grpSpPr>
        <p:sp>
          <p:nvSpPr>
            <p:cNvPr id="564" name="Google Shape;564;p69"/>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9"/>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9"/>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7" name="Google Shape;567;p69"/>
          <p:cNvGrpSpPr/>
          <p:nvPr/>
        </p:nvGrpSpPr>
        <p:grpSpPr>
          <a:xfrm rot="-1739504">
            <a:off x="5721275" y="157406"/>
            <a:ext cx="353569" cy="479108"/>
            <a:chOff x="3989427" y="3265633"/>
            <a:chExt cx="411747" cy="557942"/>
          </a:xfrm>
        </p:grpSpPr>
        <p:sp>
          <p:nvSpPr>
            <p:cNvPr id="568" name="Google Shape;568;p69"/>
            <p:cNvSpPr/>
            <p:nvPr/>
          </p:nvSpPr>
          <p:spPr>
            <a:xfrm>
              <a:off x="4027184" y="3301913"/>
              <a:ext cx="327304" cy="491996"/>
            </a:xfrm>
            <a:custGeom>
              <a:rect b="b" l="l" r="r" t="t"/>
              <a:pathLst>
                <a:path extrusionOk="0" h="7662" w="5097">
                  <a:moveTo>
                    <a:pt x="674" y="0"/>
                  </a:moveTo>
                  <a:cubicBezTo>
                    <a:pt x="476" y="1070"/>
                    <a:pt x="238" y="2100"/>
                    <a:pt x="1" y="3130"/>
                  </a:cubicBezTo>
                  <a:lnTo>
                    <a:pt x="1110" y="2575"/>
                  </a:lnTo>
                  <a:lnTo>
                    <a:pt x="1150" y="2575"/>
                  </a:lnTo>
                  <a:cubicBezTo>
                    <a:pt x="1178" y="2547"/>
                    <a:pt x="1216" y="2534"/>
                    <a:pt x="1255" y="2534"/>
                  </a:cubicBezTo>
                  <a:cubicBezTo>
                    <a:pt x="1326" y="2534"/>
                    <a:pt x="1401" y="2578"/>
                    <a:pt x="1427" y="2654"/>
                  </a:cubicBezTo>
                  <a:cubicBezTo>
                    <a:pt x="1902" y="3566"/>
                    <a:pt x="2378" y="4477"/>
                    <a:pt x="2892" y="5348"/>
                  </a:cubicBezTo>
                  <a:cubicBezTo>
                    <a:pt x="3209" y="5982"/>
                    <a:pt x="3645" y="7408"/>
                    <a:pt x="4319" y="7606"/>
                  </a:cubicBezTo>
                  <a:cubicBezTo>
                    <a:pt x="4433" y="7644"/>
                    <a:pt x="4528" y="7661"/>
                    <a:pt x="4606" y="7661"/>
                  </a:cubicBezTo>
                  <a:cubicBezTo>
                    <a:pt x="5097" y="7661"/>
                    <a:pt x="4931" y="6986"/>
                    <a:pt x="4794" y="6576"/>
                  </a:cubicBezTo>
                  <a:cubicBezTo>
                    <a:pt x="4556" y="6061"/>
                    <a:pt x="4279" y="5546"/>
                    <a:pt x="4002" y="5071"/>
                  </a:cubicBezTo>
                  <a:lnTo>
                    <a:pt x="2655" y="2536"/>
                  </a:lnTo>
                  <a:cubicBezTo>
                    <a:pt x="2417" y="2536"/>
                    <a:pt x="2219" y="2258"/>
                    <a:pt x="2457" y="2139"/>
                  </a:cubicBezTo>
                  <a:lnTo>
                    <a:pt x="3407" y="1664"/>
                  </a:lnTo>
                  <a:cubicBezTo>
                    <a:pt x="2576" y="991"/>
                    <a:pt x="1664" y="476"/>
                    <a:pt x="6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69"/>
            <p:cNvSpPr/>
            <p:nvPr/>
          </p:nvSpPr>
          <p:spPr>
            <a:xfrm>
              <a:off x="3989427" y="3265633"/>
              <a:ext cx="411747" cy="557942"/>
            </a:xfrm>
            <a:custGeom>
              <a:rect b="b" l="l" r="r" t="t"/>
              <a:pathLst>
                <a:path extrusionOk="0" h="8689" w="6412">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0" name="Google Shape;570;p69"/>
          <p:cNvSpPr/>
          <p:nvPr/>
        </p:nvSpPr>
        <p:spPr>
          <a:xfrm>
            <a:off x="6280713" y="120413"/>
            <a:ext cx="310975" cy="344775"/>
          </a:xfrm>
          <a:custGeom>
            <a:rect b="b" l="l" r="r" t="t"/>
            <a:pathLst>
              <a:path extrusionOk="0" h="13791" w="12439">
                <a:moveTo>
                  <a:pt x="4678" y="0"/>
                </a:moveTo>
                <a:cubicBezTo>
                  <a:pt x="4575" y="0"/>
                  <a:pt x="4470" y="6"/>
                  <a:pt x="4365" y="19"/>
                </a:cubicBezTo>
                <a:cubicBezTo>
                  <a:pt x="3637" y="91"/>
                  <a:pt x="2910" y="382"/>
                  <a:pt x="2255" y="819"/>
                </a:cubicBezTo>
                <a:cubicBezTo>
                  <a:pt x="1382" y="1546"/>
                  <a:pt x="728" y="2492"/>
                  <a:pt x="291" y="3583"/>
                </a:cubicBezTo>
                <a:cubicBezTo>
                  <a:pt x="1" y="4092"/>
                  <a:pt x="219" y="4819"/>
                  <a:pt x="801" y="5110"/>
                </a:cubicBezTo>
                <a:cubicBezTo>
                  <a:pt x="1019" y="5256"/>
                  <a:pt x="1237" y="5474"/>
                  <a:pt x="1455" y="5619"/>
                </a:cubicBezTo>
                <a:cubicBezTo>
                  <a:pt x="1665" y="5829"/>
                  <a:pt x="1824" y="5938"/>
                  <a:pt x="1966" y="5938"/>
                </a:cubicBezTo>
                <a:cubicBezTo>
                  <a:pt x="2118" y="5938"/>
                  <a:pt x="2250" y="5811"/>
                  <a:pt x="2401" y="5547"/>
                </a:cubicBezTo>
                <a:cubicBezTo>
                  <a:pt x="2692" y="5037"/>
                  <a:pt x="3055" y="4528"/>
                  <a:pt x="3419" y="4019"/>
                </a:cubicBezTo>
                <a:cubicBezTo>
                  <a:pt x="3579" y="3806"/>
                  <a:pt x="3855" y="3671"/>
                  <a:pt x="4135" y="3671"/>
                </a:cubicBezTo>
                <a:cubicBezTo>
                  <a:pt x="4237" y="3671"/>
                  <a:pt x="4340" y="3689"/>
                  <a:pt x="4437" y="3728"/>
                </a:cubicBezTo>
                <a:cubicBezTo>
                  <a:pt x="4874" y="3874"/>
                  <a:pt x="4728" y="4310"/>
                  <a:pt x="4655" y="4674"/>
                </a:cubicBezTo>
                <a:cubicBezTo>
                  <a:pt x="4510" y="5328"/>
                  <a:pt x="4219" y="5910"/>
                  <a:pt x="3710" y="6347"/>
                </a:cubicBezTo>
                <a:cubicBezTo>
                  <a:pt x="2764" y="7001"/>
                  <a:pt x="2764" y="7510"/>
                  <a:pt x="3564" y="8383"/>
                </a:cubicBezTo>
                <a:cubicBezTo>
                  <a:pt x="3928" y="8820"/>
                  <a:pt x="4292" y="9183"/>
                  <a:pt x="4655" y="9692"/>
                </a:cubicBezTo>
                <a:cubicBezTo>
                  <a:pt x="4825" y="9904"/>
                  <a:pt x="4970" y="10017"/>
                  <a:pt x="5133" y="10017"/>
                </a:cubicBezTo>
                <a:cubicBezTo>
                  <a:pt x="5250" y="10017"/>
                  <a:pt x="5377" y="9959"/>
                  <a:pt x="5528" y="9838"/>
                </a:cubicBezTo>
                <a:cubicBezTo>
                  <a:pt x="5965" y="9474"/>
                  <a:pt x="6401" y="9183"/>
                  <a:pt x="6838" y="8892"/>
                </a:cubicBezTo>
                <a:cubicBezTo>
                  <a:pt x="7051" y="8786"/>
                  <a:pt x="7263" y="8718"/>
                  <a:pt x="7505" y="8718"/>
                </a:cubicBezTo>
                <a:cubicBezTo>
                  <a:pt x="7593" y="8718"/>
                  <a:pt x="7686" y="8727"/>
                  <a:pt x="7783" y="8747"/>
                </a:cubicBezTo>
                <a:cubicBezTo>
                  <a:pt x="8001" y="8747"/>
                  <a:pt x="8219" y="8965"/>
                  <a:pt x="8365" y="9183"/>
                </a:cubicBezTo>
                <a:cubicBezTo>
                  <a:pt x="8438" y="9402"/>
                  <a:pt x="8365" y="9692"/>
                  <a:pt x="8219" y="9911"/>
                </a:cubicBezTo>
                <a:cubicBezTo>
                  <a:pt x="7856" y="10493"/>
                  <a:pt x="7128" y="10929"/>
                  <a:pt x="6401" y="10929"/>
                </a:cubicBezTo>
                <a:cubicBezTo>
                  <a:pt x="5892" y="10929"/>
                  <a:pt x="5747" y="11220"/>
                  <a:pt x="5819" y="11802"/>
                </a:cubicBezTo>
                <a:cubicBezTo>
                  <a:pt x="5892" y="12020"/>
                  <a:pt x="5892" y="12238"/>
                  <a:pt x="5965" y="12529"/>
                </a:cubicBezTo>
                <a:cubicBezTo>
                  <a:pt x="6141" y="13589"/>
                  <a:pt x="6175" y="13791"/>
                  <a:pt x="6914" y="13791"/>
                </a:cubicBezTo>
                <a:cubicBezTo>
                  <a:pt x="7088" y="13791"/>
                  <a:pt x="7301" y="13780"/>
                  <a:pt x="7565" y="13766"/>
                </a:cubicBezTo>
                <a:cubicBezTo>
                  <a:pt x="9965" y="13547"/>
                  <a:pt x="11856" y="12529"/>
                  <a:pt x="12220" y="9692"/>
                </a:cubicBezTo>
                <a:cubicBezTo>
                  <a:pt x="12438" y="8092"/>
                  <a:pt x="11638" y="6419"/>
                  <a:pt x="10111" y="5692"/>
                </a:cubicBezTo>
                <a:cubicBezTo>
                  <a:pt x="9468" y="5445"/>
                  <a:pt x="8759" y="5299"/>
                  <a:pt x="8050" y="5299"/>
                </a:cubicBezTo>
                <a:cubicBezTo>
                  <a:pt x="7716" y="5299"/>
                  <a:pt x="7382" y="5331"/>
                  <a:pt x="7056" y="5401"/>
                </a:cubicBezTo>
                <a:cubicBezTo>
                  <a:pt x="7128" y="5110"/>
                  <a:pt x="7201" y="4892"/>
                  <a:pt x="7347" y="4674"/>
                </a:cubicBezTo>
                <a:cubicBezTo>
                  <a:pt x="7710" y="3728"/>
                  <a:pt x="7638" y="2637"/>
                  <a:pt x="7201" y="1692"/>
                </a:cubicBezTo>
                <a:cubicBezTo>
                  <a:pt x="6736" y="694"/>
                  <a:pt x="5783" y="0"/>
                  <a:pt x="46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9"/>
          <p:cNvSpPr/>
          <p:nvPr/>
        </p:nvSpPr>
        <p:spPr>
          <a:xfrm>
            <a:off x="447350" y="1291438"/>
            <a:ext cx="240050" cy="377800"/>
          </a:xfrm>
          <a:custGeom>
            <a:rect b="b" l="l" r="r" t="t"/>
            <a:pathLst>
              <a:path extrusionOk="0" h="15112" w="9602">
                <a:moveTo>
                  <a:pt x="5808" y="0"/>
                </a:moveTo>
                <a:cubicBezTo>
                  <a:pt x="4730" y="0"/>
                  <a:pt x="3695" y="434"/>
                  <a:pt x="2910" y="1219"/>
                </a:cubicBezTo>
                <a:cubicBezTo>
                  <a:pt x="1964" y="2238"/>
                  <a:pt x="1019" y="3329"/>
                  <a:pt x="219" y="4420"/>
                </a:cubicBezTo>
                <a:cubicBezTo>
                  <a:pt x="0" y="4711"/>
                  <a:pt x="0" y="5147"/>
                  <a:pt x="219" y="5438"/>
                </a:cubicBezTo>
                <a:cubicBezTo>
                  <a:pt x="437" y="5729"/>
                  <a:pt x="655" y="6020"/>
                  <a:pt x="801" y="6311"/>
                </a:cubicBezTo>
                <a:cubicBezTo>
                  <a:pt x="1003" y="6715"/>
                  <a:pt x="1160" y="6917"/>
                  <a:pt x="1359" y="6917"/>
                </a:cubicBezTo>
                <a:cubicBezTo>
                  <a:pt x="1519" y="6917"/>
                  <a:pt x="1706" y="6788"/>
                  <a:pt x="1964" y="6529"/>
                </a:cubicBezTo>
                <a:cubicBezTo>
                  <a:pt x="2037" y="6383"/>
                  <a:pt x="2110" y="6311"/>
                  <a:pt x="2255" y="6238"/>
                </a:cubicBezTo>
                <a:cubicBezTo>
                  <a:pt x="2910" y="5729"/>
                  <a:pt x="3564" y="5074"/>
                  <a:pt x="4292" y="4638"/>
                </a:cubicBezTo>
                <a:cubicBezTo>
                  <a:pt x="4496" y="4479"/>
                  <a:pt x="4707" y="4405"/>
                  <a:pt x="4899" y="4405"/>
                </a:cubicBezTo>
                <a:cubicBezTo>
                  <a:pt x="5322" y="4405"/>
                  <a:pt x="5651" y="4765"/>
                  <a:pt x="5601" y="5365"/>
                </a:cubicBezTo>
                <a:cubicBezTo>
                  <a:pt x="5601" y="5802"/>
                  <a:pt x="5456" y="6238"/>
                  <a:pt x="5237" y="6602"/>
                </a:cubicBezTo>
                <a:cubicBezTo>
                  <a:pt x="4728" y="7329"/>
                  <a:pt x="4074" y="7984"/>
                  <a:pt x="3419" y="8638"/>
                </a:cubicBezTo>
                <a:cubicBezTo>
                  <a:pt x="2764" y="9293"/>
                  <a:pt x="1964" y="9875"/>
                  <a:pt x="1237" y="10457"/>
                </a:cubicBezTo>
                <a:cubicBezTo>
                  <a:pt x="510" y="10966"/>
                  <a:pt x="146" y="11839"/>
                  <a:pt x="364" y="12711"/>
                </a:cubicBezTo>
                <a:cubicBezTo>
                  <a:pt x="437" y="13148"/>
                  <a:pt x="510" y="13584"/>
                  <a:pt x="510" y="14021"/>
                </a:cubicBezTo>
                <a:cubicBezTo>
                  <a:pt x="510" y="14602"/>
                  <a:pt x="655" y="14821"/>
                  <a:pt x="1237" y="14893"/>
                </a:cubicBezTo>
                <a:cubicBezTo>
                  <a:pt x="2183" y="15039"/>
                  <a:pt x="3201" y="15112"/>
                  <a:pt x="4146" y="15112"/>
                </a:cubicBezTo>
                <a:cubicBezTo>
                  <a:pt x="5674" y="15039"/>
                  <a:pt x="7274" y="14821"/>
                  <a:pt x="8801" y="14675"/>
                </a:cubicBezTo>
                <a:cubicBezTo>
                  <a:pt x="9238" y="14675"/>
                  <a:pt x="9601" y="14312"/>
                  <a:pt x="9529" y="13875"/>
                </a:cubicBezTo>
                <a:cubicBezTo>
                  <a:pt x="9529" y="13293"/>
                  <a:pt x="9529" y="12784"/>
                  <a:pt x="9529" y="12202"/>
                </a:cubicBezTo>
                <a:cubicBezTo>
                  <a:pt x="9529" y="11548"/>
                  <a:pt x="9383" y="11402"/>
                  <a:pt x="8729" y="11329"/>
                </a:cubicBezTo>
                <a:lnTo>
                  <a:pt x="8147" y="11329"/>
                </a:lnTo>
                <a:lnTo>
                  <a:pt x="5456" y="11620"/>
                </a:lnTo>
                <a:lnTo>
                  <a:pt x="5456" y="11475"/>
                </a:lnTo>
                <a:cubicBezTo>
                  <a:pt x="5601" y="11184"/>
                  <a:pt x="5819" y="10893"/>
                  <a:pt x="6037" y="10529"/>
                </a:cubicBezTo>
                <a:cubicBezTo>
                  <a:pt x="7274" y="8856"/>
                  <a:pt x="8219" y="6965"/>
                  <a:pt x="8947" y="4929"/>
                </a:cubicBezTo>
                <a:cubicBezTo>
                  <a:pt x="9165" y="4420"/>
                  <a:pt x="9238" y="3838"/>
                  <a:pt x="9238" y="3256"/>
                </a:cubicBezTo>
                <a:cubicBezTo>
                  <a:pt x="9092" y="1728"/>
                  <a:pt x="8001" y="492"/>
                  <a:pt x="6474" y="55"/>
                </a:cubicBezTo>
                <a:cubicBezTo>
                  <a:pt x="6251" y="18"/>
                  <a:pt x="6029" y="0"/>
                  <a:pt x="58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9"/>
          <p:cNvSpPr/>
          <p:nvPr/>
        </p:nvSpPr>
        <p:spPr>
          <a:xfrm>
            <a:off x="6974463" y="4335863"/>
            <a:ext cx="227325" cy="356225"/>
          </a:xfrm>
          <a:custGeom>
            <a:rect b="b" l="l" r="r" t="t"/>
            <a:pathLst>
              <a:path extrusionOk="0" h="14249" w="9093">
                <a:moveTo>
                  <a:pt x="4600" y="1"/>
                </a:moveTo>
                <a:cubicBezTo>
                  <a:pt x="3168" y="1"/>
                  <a:pt x="2463" y="550"/>
                  <a:pt x="1601" y="2089"/>
                </a:cubicBezTo>
                <a:cubicBezTo>
                  <a:pt x="1237" y="2816"/>
                  <a:pt x="801" y="3471"/>
                  <a:pt x="292" y="4198"/>
                </a:cubicBezTo>
                <a:cubicBezTo>
                  <a:pt x="1" y="4562"/>
                  <a:pt x="1" y="5144"/>
                  <a:pt x="292" y="5507"/>
                </a:cubicBezTo>
                <a:cubicBezTo>
                  <a:pt x="631" y="5998"/>
                  <a:pt x="991" y="6254"/>
                  <a:pt x="1350" y="6254"/>
                </a:cubicBezTo>
                <a:cubicBezTo>
                  <a:pt x="1682" y="6254"/>
                  <a:pt x="2013" y="6035"/>
                  <a:pt x="2328" y="5580"/>
                </a:cubicBezTo>
                <a:lnTo>
                  <a:pt x="2983" y="4780"/>
                </a:lnTo>
                <a:lnTo>
                  <a:pt x="2983" y="10162"/>
                </a:lnTo>
                <a:lnTo>
                  <a:pt x="1455" y="10599"/>
                </a:lnTo>
                <a:cubicBezTo>
                  <a:pt x="801" y="10744"/>
                  <a:pt x="655" y="11035"/>
                  <a:pt x="728" y="11617"/>
                </a:cubicBezTo>
                <a:cubicBezTo>
                  <a:pt x="801" y="12199"/>
                  <a:pt x="946" y="12781"/>
                  <a:pt x="1092" y="13290"/>
                </a:cubicBezTo>
                <a:cubicBezTo>
                  <a:pt x="1284" y="13996"/>
                  <a:pt x="1533" y="14249"/>
                  <a:pt x="2138" y="14249"/>
                </a:cubicBezTo>
                <a:cubicBezTo>
                  <a:pt x="2219" y="14249"/>
                  <a:pt x="2306" y="14244"/>
                  <a:pt x="2401" y="14235"/>
                </a:cubicBezTo>
                <a:cubicBezTo>
                  <a:pt x="4292" y="14017"/>
                  <a:pt x="6256" y="13799"/>
                  <a:pt x="8220" y="13581"/>
                </a:cubicBezTo>
                <a:cubicBezTo>
                  <a:pt x="8874" y="13508"/>
                  <a:pt x="9092" y="13144"/>
                  <a:pt x="9092" y="12563"/>
                </a:cubicBezTo>
                <a:cubicBezTo>
                  <a:pt x="9092" y="11908"/>
                  <a:pt x="9092" y="11399"/>
                  <a:pt x="9020" y="10817"/>
                </a:cubicBezTo>
                <a:cubicBezTo>
                  <a:pt x="9020" y="10162"/>
                  <a:pt x="8729" y="9871"/>
                  <a:pt x="8074" y="9871"/>
                </a:cubicBezTo>
                <a:lnTo>
                  <a:pt x="6110" y="9653"/>
                </a:lnTo>
                <a:lnTo>
                  <a:pt x="6110" y="8198"/>
                </a:lnTo>
                <a:lnTo>
                  <a:pt x="6110" y="779"/>
                </a:lnTo>
                <a:cubicBezTo>
                  <a:pt x="6110" y="343"/>
                  <a:pt x="5892" y="125"/>
                  <a:pt x="5456" y="52"/>
                </a:cubicBezTo>
                <a:cubicBezTo>
                  <a:pt x="5143" y="19"/>
                  <a:pt x="4859" y="1"/>
                  <a:pt x="46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9"/>
          <p:cNvSpPr/>
          <p:nvPr/>
        </p:nvSpPr>
        <p:spPr>
          <a:xfrm>
            <a:off x="3411425" y="4372575"/>
            <a:ext cx="350975" cy="381875"/>
          </a:xfrm>
          <a:custGeom>
            <a:rect b="b" l="l" r="r" t="t"/>
            <a:pathLst>
              <a:path extrusionOk="0" h="15275" w="14039">
                <a:moveTo>
                  <a:pt x="7201" y="5965"/>
                </a:moveTo>
                <a:cubicBezTo>
                  <a:pt x="7710" y="6837"/>
                  <a:pt x="8219" y="7638"/>
                  <a:pt x="8656" y="8510"/>
                </a:cubicBezTo>
                <a:lnTo>
                  <a:pt x="6692" y="8656"/>
                </a:lnTo>
                <a:cubicBezTo>
                  <a:pt x="6838" y="7783"/>
                  <a:pt x="7056" y="6837"/>
                  <a:pt x="7201" y="5965"/>
                </a:cubicBezTo>
                <a:close/>
                <a:moveTo>
                  <a:pt x="8656" y="0"/>
                </a:moveTo>
                <a:cubicBezTo>
                  <a:pt x="7929" y="73"/>
                  <a:pt x="7201" y="146"/>
                  <a:pt x="6474" y="146"/>
                </a:cubicBezTo>
                <a:cubicBezTo>
                  <a:pt x="6435" y="136"/>
                  <a:pt x="6396" y="132"/>
                  <a:pt x="6358" y="132"/>
                </a:cubicBezTo>
                <a:cubicBezTo>
                  <a:pt x="6110" y="132"/>
                  <a:pt x="5892" y="321"/>
                  <a:pt x="5892" y="510"/>
                </a:cubicBezTo>
                <a:cubicBezTo>
                  <a:pt x="5747" y="1019"/>
                  <a:pt x="5601" y="1455"/>
                  <a:pt x="5456" y="1891"/>
                </a:cubicBezTo>
                <a:cubicBezTo>
                  <a:pt x="3710" y="5892"/>
                  <a:pt x="2037" y="9965"/>
                  <a:pt x="364" y="13966"/>
                </a:cubicBezTo>
                <a:cubicBezTo>
                  <a:pt x="1" y="14838"/>
                  <a:pt x="146" y="15057"/>
                  <a:pt x="1019" y="15129"/>
                </a:cubicBezTo>
                <a:cubicBezTo>
                  <a:pt x="1964" y="15202"/>
                  <a:pt x="2910" y="15275"/>
                  <a:pt x="3855" y="15275"/>
                </a:cubicBezTo>
                <a:cubicBezTo>
                  <a:pt x="4146" y="15275"/>
                  <a:pt x="4437" y="15057"/>
                  <a:pt x="4510" y="14766"/>
                </a:cubicBezTo>
                <a:cubicBezTo>
                  <a:pt x="4874" y="13966"/>
                  <a:pt x="5237" y="13093"/>
                  <a:pt x="5674" y="12293"/>
                </a:cubicBezTo>
                <a:cubicBezTo>
                  <a:pt x="5747" y="12074"/>
                  <a:pt x="5965" y="12002"/>
                  <a:pt x="6183" y="11929"/>
                </a:cubicBezTo>
                <a:lnTo>
                  <a:pt x="8510" y="11929"/>
                </a:lnTo>
                <a:cubicBezTo>
                  <a:pt x="8510" y="12074"/>
                  <a:pt x="8656" y="12365"/>
                  <a:pt x="8729" y="12584"/>
                </a:cubicBezTo>
                <a:cubicBezTo>
                  <a:pt x="8947" y="13238"/>
                  <a:pt x="9092" y="13893"/>
                  <a:pt x="9383" y="14547"/>
                </a:cubicBezTo>
                <a:cubicBezTo>
                  <a:pt x="9447" y="14864"/>
                  <a:pt x="9786" y="15070"/>
                  <a:pt x="10112" y="15070"/>
                </a:cubicBezTo>
                <a:cubicBezTo>
                  <a:pt x="10161" y="15070"/>
                  <a:pt x="10209" y="15066"/>
                  <a:pt x="10256" y="15057"/>
                </a:cubicBezTo>
                <a:cubicBezTo>
                  <a:pt x="11347" y="14984"/>
                  <a:pt x="12365" y="14911"/>
                  <a:pt x="13384" y="14838"/>
                </a:cubicBezTo>
                <a:cubicBezTo>
                  <a:pt x="13965" y="14766"/>
                  <a:pt x="14038" y="14620"/>
                  <a:pt x="13893" y="14111"/>
                </a:cubicBezTo>
                <a:cubicBezTo>
                  <a:pt x="13747" y="13529"/>
                  <a:pt x="13456" y="13093"/>
                  <a:pt x="13311" y="12511"/>
                </a:cubicBezTo>
                <a:cubicBezTo>
                  <a:pt x="13020" y="11638"/>
                  <a:pt x="12729" y="10838"/>
                  <a:pt x="12438" y="9965"/>
                </a:cubicBezTo>
                <a:cubicBezTo>
                  <a:pt x="11493" y="6837"/>
                  <a:pt x="10474" y="3783"/>
                  <a:pt x="9529" y="655"/>
                </a:cubicBezTo>
                <a:cubicBezTo>
                  <a:pt x="9456" y="291"/>
                  <a:pt x="9092" y="0"/>
                  <a:pt x="86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9"/>
          <p:cNvSpPr/>
          <p:nvPr/>
        </p:nvSpPr>
        <p:spPr>
          <a:xfrm>
            <a:off x="2590975" y="307000"/>
            <a:ext cx="274600" cy="392800"/>
          </a:xfrm>
          <a:custGeom>
            <a:rect b="b" l="l" r="r" t="t"/>
            <a:pathLst>
              <a:path extrusionOk="0" h="15712" w="10984">
                <a:moveTo>
                  <a:pt x="4038" y="3224"/>
                </a:moveTo>
                <a:cubicBezTo>
                  <a:pt x="4508" y="3224"/>
                  <a:pt x="4974" y="3337"/>
                  <a:pt x="5383" y="3565"/>
                </a:cubicBezTo>
                <a:cubicBezTo>
                  <a:pt x="5601" y="3710"/>
                  <a:pt x="5819" y="3928"/>
                  <a:pt x="5892" y="4219"/>
                </a:cubicBezTo>
                <a:cubicBezTo>
                  <a:pt x="5892" y="4292"/>
                  <a:pt x="5601" y="4583"/>
                  <a:pt x="5383" y="4656"/>
                </a:cubicBezTo>
                <a:cubicBezTo>
                  <a:pt x="4801" y="4801"/>
                  <a:pt x="4219" y="4947"/>
                  <a:pt x="3564" y="5092"/>
                </a:cubicBezTo>
                <a:lnTo>
                  <a:pt x="3201" y="3346"/>
                </a:lnTo>
                <a:cubicBezTo>
                  <a:pt x="3473" y="3265"/>
                  <a:pt x="3756" y="3224"/>
                  <a:pt x="4038" y="3224"/>
                </a:cubicBezTo>
                <a:close/>
                <a:moveTo>
                  <a:pt x="4752" y="10424"/>
                </a:moveTo>
                <a:cubicBezTo>
                  <a:pt x="5245" y="10424"/>
                  <a:pt x="5728" y="10538"/>
                  <a:pt x="6183" y="10765"/>
                </a:cubicBezTo>
                <a:cubicBezTo>
                  <a:pt x="6692" y="11129"/>
                  <a:pt x="6765" y="11493"/>
                  <a:pt x="6183" y="11784"/>
                </a:cubicBezTo>
                <a:cubicBezTo>
                  <a:pt x="5601" y="12075"/>
                  <a:pt x="4946" y="12293"/>
                  <a:pt x="4292" y="12511"/>
                </a:cubicBezTo>
                <a:cubicBezTo>
                  <a:pt x="4146" y="11711"/>
                  <a:pt x="4001" y="11202"/>
                  <a:pt x="3855" y="10547"/>
                </a:cubicBezTo>
                <a:cubicBezTo>
                  <a:pt x="4155" y="10465"/>
                  <a:pt x="4455" y="10424"/>
                  <a:pt x="4752" y="10424"/>
                </a:cubicBezTo>
                <a:close/>
                <a:moveTo>
                  <a:pt x="3273" y="1"/>
                </a:moveTo>
                <a:cubicBezTo>
                  <a:pt x="2510" y="1"/>
                  <a:pt x="1746" y="146"/>
                  <a:pt x="1019" y="437"/>
                </a:cubicBezTo>
                <a:cubicBezTo>
                  <a:pt x="73" y="801"/>
                  <a:pt x="0" y="946"/>
                  <a:pt x="73" y="1964"/>
                </a:cubicBezTo>
                <a:cubicBezTo>
                  <a:pt x="219" y="4219"/>
                  <a:pt x="364" y="6474"/>
                  <a:pt x="510" y="8801"/>
                </a:cubicBezTo>
                <a:cubicBezTo>
                  <a:pt x="655" y="10620"/>
                  <a:pt x="800" y="12511"/>
                  <a:pt x="946" y="14402"/>
                </a:cubicBezTo>
                <a:cubicBezTo>
                  <a:pt x="1019" y="15420"/>
                  <a:pt x="1237" y="15566"/>
                  <a:pt x="2255" y="15711"/>
                </a:cubicBezTo>
                <a:lnTo>
                  <a:pt x="2692" y="15711"/>
                </a:lnTo>
                <a:cubicBezTo>
                  <a:pt x="4364" y="15711"/>
                  <a:pt x="5965" y="15420"/>
                  <a:pt x="7565" y="14984"/>
                </a:cubicBezTo>
                <a:cubicBezTo>
                  <a:pt x="8583" y="14766"/>
                  <a:pt x="9456" y="14184"/>
                  <a:pt x="10038" y="13311"/>
                </a:cubicBezTo>
                <a:cubicBezTo>
                  <a:pt x="10620" y="12511"/>
                  <a:pt x="10983" y="11565"/>
                  <a:pt x="10983" y="10620"/>
                </a:cubicBezTo>
                <a:cubicBezTo>
                  <a:pt x="10911" y="9238"/>
                  <a:pt x="10038" y="8001"/>
                  <a:pt x="8728" y="7565"/>
                </a:cubicBezTo>
                <a:lnTo>
                  <a:pt x="7856" y="7274"/>
                </a:lnTo>
                <a:cubicBezTo>
                  <a:pt x="8074" y="7056"/>
                  <a:pt x="8219" y="6838"/>
                  <a:pt x="8365" y="6619"/>
                </a:cubicBezTo>
                <a:cubicBezTo>
                  <a:pt x="9383" y="5383"/>
                  <a:pt x="9383" y="3565"/>
                  <a:pt x="8365" y="2255"/>
                </a:cubicBezTo>
                <a:cubicBezTo>
                  <a:pt x="7637" y="1382"/>
                  <a:pt x="6619" y="728"/>
                  <a:pt x="5528" y="437"/>
                </a:cubicBezTo>
                <a:cubicBezTo>
                  <a:pt x="4801" y="146"/>
                  <a:pt x="4037" y="1"/>
                  <a:pt x="32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5" name="Google Shape;575;p69"/>
          <p:cNvGrpSpPr/>
          <p:nvPr/>
        </p:nvGrpSpPr>
        <p:grpSpPr>
          <a:xfrm>
            <a:off x="5839701" y="4405887"/>
            <a:ext cx="419648" cy="388469"/>
            <a:chOff x="1412390" y="2258211"/>
            <a:chExt cx="620689" cy="574573"/>
          </a:xfrm>
        </p:grpSpPr>
        <p:sp>
          <p:nvSpPr>
            <p:cNvPr id="576" name="Google Shape;576;p69"/>
            <p:cNvSpPr/>
            <p:nvPr/>
          </p:nvSpPr>
          <p:spPr>
            <a:xfrm>
              <a:off x="1786301" y="2258211"/>
              <a:ext cx="246778" cy="343858"/>
            </a:xfrm>
            <a:custGeom>
              <a:rect b="b" l="l" r="r" t="t"/>
              <a:pathLst>
                <a:path extrusionOk="0" h="5355" w="3843">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9"/>
            <p:cNvSpPr/>
            <p:nvPr/>
          </p:nvSpPr>
          <p:spPr>
            <a:xfrm>
              <a:off x="1643877" y="2480321"/>
              <a:ext cx="124706" cy="136066"/>
            </a:xfrm>
            <a:custGeom>
              <a:rect b="b" l="l" r="r" t="t"/>
              <a:pathLst>
                <a:path extrusionOk="0" h="2119" w="1942">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9"/>
            <p:cNvSpPr/>
            <p:nvPr/>
          </p:nvSpPr>
          <p:spPr>
            <a:xfrm>
              <a:off x="1412390" y="2529508"/>
              <a:ext cx="295132" cy="303276"/>
            </a:xfrm>
            <a:custGeom>
              <a:rect b="b" l="l" r="r" t="t"/>
              <a:pathLst>
                <a:path extrusionOk="0" h="4723" w="4596">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9" name="Google Shape;579;p69"/>
          <p:cNvGrpSpPr/>
          <p:nvPr/>
        </p:nvGrpSpPr>
        <p:grpSpPr>
          <a:xfrm>
            <a:off x="1619496" y="426026"/>
            <a:ext cx="301450" cy="226949"/>
            <a:chOff x="6530133" y="2132672"/>
            <a:chExt cx="567275" cy="427077"/>
          </a:xfrm>
        </p:grpSpPr>
        <p:sp>
          <p:nvSpPr>
            <p:cNvPr id="580" name="Google Shape;580;p69"/>
            <p:cNvSpPr/>
            <p:nvPr/>
          </p:nvSpPr>
          <p:spPr>
            <a:xfrm>
              <a:off x="6619132" y="2164778"/>
              <a:ext cx="478273" cy="363956"/>
            </a:xfrm>
            <a:custGeom>
              <a:rect b="b" l="l" r="r" t="t"/>
              <a:pathLst>
                <a:path extrusionOk="0" h="5668" w="7448">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9"/>
            <p:cNvSpPr/>
            <p:nvPr/>
          </p:nvSpPr>
          <p:spPr>
            <a:xfrm>
              <a:off x="6530133" y="2132672"/>
              <a:ext cx="567275" cy="427077"/>
            </a:xfrm>
            <a:custGeom>
              <a:rect b="b" l="l" r="r" t="t"/>
              <a:pathLst>
                <a:path extrusionOk="0" h="6651" w="8834">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2" name="Google Shape;582;p69"/>
          <p:cNvSpPr/>
          <p:nvPr/>
        </p:nvSpPr>
        <p:spPr>
          <a:xfrm rot="-1856357">
            <a:off x="5003917" y="321001"/>
            <a:ext cx="301466" cy="226970"/>
          </a:xfrm>
          <a:custGeom>
            <a:rect b="b" l="l" r="r" t="t"/>
            <a:pathLst>
              <a:path extrusionOk="0" h="6651" w="8834">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9"/>
          <p:cNvSpPr/>
          <p:nvPr/>
        </p:nvSpPr>
        <p:spPr>
          <a:xfrm>
            <a:off x="4022876" y="4754459"/>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9"/>
          <p:cNvSpPr/>
          <p:nvPr/>
        </p:nvSpPr>
        <p:spPr>
          <a:xfrm>
            <a:off x="3819464" y="4989134"/>
            <a:ext cx="93400" cy="8616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9"/>
          <p:cNvSpPr/>
          <p:nvPr/>
        </p:nvSpPr>
        <p:spPr>
          <a:xfrm rot="8326985">
            <a:off x="1081608" y="186964"/>
            <a:ext cx="353013" cy="563653"/>
          </a:xfrm>
          <a:custGeom>
            <a:rect b="b" l="l" r="r" t="t"/>
            <a:pathLst>
              <a:path extrusionOk="0" h="11372" w="7122">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9"/>
          <p:cNvSpPr/>
          <p:nvPr/>
        </p:nvSpPr>
        <p:spPr>
          <a:xfrm>
            <a:off x="217487" y="3083226"/>
            <a:ext cx="355281" cy="469743"/>
          </a:xfrm>
          <a:custGeom>
            <a:rect b="b" l="l" r="r" t="t"/>
            <a:pathLst>
              <a:path extrusionOk="0" h="14668" w="11093">
                <a:moveTo>
                  <a:pt x="8279" y="0"/>
                </a:moveTo>
                <a:cubicBezTo>
                  <a:pt x="8213" y="0"/>
                  <a:pt x="8145" y="18"/>
                  <a:pt x="8082" y="56"/>
                </a:cubicBezTo>
                <a:cubicBezTo>
                  <a:pt x="7527" y="294"/>
                  <a:pt x="6933" y="532"/>
                  <a:pt x="6378" y="730"/>
                </a:cubicBezTo>
                <a:lnTo>
                  <a:pt x="991" y="2869"/>
                </a:lnTo>
                <a:cubicBezTo>
                  <a:pt x="793" y="2948"/>
                  <a:pt x="595" y="2988"/>
                  <a:pt x="397" y="3027"/>
                </a:cubicBezTo>
                <a:cubicBezTo>
                  <a:pt x="80" y="3067"/>
                  <a:pt x="1" y="3186"/>
                  <a:pt x="120" y="3463"/>
                </a:cubicBezTo>
                <a:cubicBezTo>
                  <a:pt x="397" y="4136"/>
                  <a:pt x="714" y="4810"/>
                  <a:pt x="991" y="5483"/>
                </a:cubicBezTo>
                <a:cubicBezTo>
                  <a:pt x="1744" y="7503"/>
                  <a:pt x="2536" y="9524"/>
                  <a:pt x="3288" y="11584"/>
                </a:cubicBezTo>
                <a:lnTo>
                  <a:pt x="3051" y="11623"/>
                </a:lnTo>
                <a:cubicBezTo>
                  <a:pt x="2338" y="11782"/>
                  <a:pt x="1704" y="12138"/>
                  <a:pt x="1189" y="12613"/>
                </a:cubicBezTo>
                <a:cubicBezTo>
                  <a:pt x="714" y="13010"/>
                  <a:pt x="714" y="13762"/>
                  <a:pt x="1189" y="14158"/>
                </a:cubicBezTo>
                <a:cubicBezTo>
                  <a:pt x="1508" y="14477"/>
                  <a:pt x="1930" y="14668"/>
                  <a:pt x="2392" y="14668"/>
                </a:cubicBezTo>
                <a:cubicBezTo>
                  <a:pt x="2504" y="14668"/>
                  <a:pt x="2618" y="14657"/>
                  <a:pt x="2734" y="14634"/>
                </a:cubicBezTo>
                <a:cubicBezTo>
                  <a:pt x="3764" y="14356"/>
                  <a:pt x="4715" y="13881"/>
                  <a:pt x="5546" y="13208"/>
                </a:cubicBezTo>
                <a:cubicBezTo>
                  <a:pt x="5982" y="12891"/>
                  <a:pt x="5982" y="12653"/>
                  <a:pt x="5705" y="12217"/>
                </a:cubicBezTo>
                <a:cubicBezTo>
                  <a:pt x="5428" y="11742"/>
                  <a:pt x="5150" y="11306"/>
                  <a:pt x="4913" y="10831"/>
                </a:cubicBezTo>
                <a:cubicBezTo>
                  <a:pt x="4239" y="9484"/>
                  <a:pt x="3526" y="8098"/>
                  <a:pt x="2853" y="6711"/>
                </a:cubicBezTo>
                <a:cubicBezTo>
                  <a:pt x="2813" y="6592"/>
                  <a:pt x="2734" y="6513"/>
                  <a:pt x="2694" y="6355"/>
                </a:cubicBezTo>
                <a:cubicBezTo>
                  <a:pt x="4437" y="5523"/>
                  <a:pt x="6141" y="4691"/>
                  <a:pt x="7923" y="4018"/>
                </a:cubicBezTo>
                <a:lnTo>
                  <a:pt x="9151" y="7860"/>
                </a:lnTo>
                <a:lnTo>
                  <a:pt x="9072" y="7900"/>
                </a:lnTo>
                <a:cubicBezTo>
                  <a:pt x="8042" y="8137"/>
                  <a:pt x="7210" y="8890"/>
                  <a:pt x="6814" y="9880"/>
                </a:cubicBezTo>
                <a:cubicBezTo>
                  <a:pt x="6695" y="10118"/>
                  <a:pt x="6695" y="10435"/>
                  <a:pt x="6814" y="10672"/>
                </a:cubicBezTo>
                <a:cubicBezTo>
                  <a:pt x="6956" y="11041"/>
                  <a:pt x="7301" y="11248"/>
                  <a:pt x="7660" y="11248"/>
                </a:cubicBezTo>
                <a:cubicBezTo>
                  <a:pt x="7802" y="11248"/>
                  <a:pt x="7947" y="11215"/>
                  <a:pt x="8082" y="11148"/>
                </a:cubicBezTo>
                <a:cubicBezTo>
                  <a:pt x="8993" y="10712"/>
                  <a:pt x="9864" y="10118"/>
                  <a:pt x="10538" y="9405"/>
                </a:cubicBezTo>
                <a:cubicBezTo>
                  <a:pt x="10736" y="9246"/>
                  <a:pt x="10894" y="9088"/>
                  <a:pt x="11013" y="8890"/>
                </a:cubicBezTo>
                <a:cubicBezTo>
                  <a:pt x="11092" y="8811"/>
                  <a:pt x="11092" y="8652"/>
                  <a:pt x="11052" y="8533"/>
                </a:cubicBezTo>
                <a:cubicBezTo>
                  <a:pt x="11013" y="8375"/>
                  <a:pt x="10854" y="8177"/>
                  <a:pt x="10815" y="8018"/>
                </a:cubicBezTo>
                <a:cubicBezTo>
                  <a:pt x="10538" y="7107"/>
                  <a:pt x="10260" y="6236"/>
                  <a:pt x="10023" y="5325"/>
                </a:cubicBezTo>
                <a:cubicBezTo>
                  <a:pt x="9785" y="4572"/>
                  <a:pt x="9587" y="3819"/>
                  <a:pt x="9389" y="3027"/>
                </a:cubicBezTo>
                <a:cubicBezTo>
                  <a:pt x="9310" y="2592"/>
                  <a:pt x="9191" y="2156"/>
                  <a:pt x="9111" y="1720"/>
                </a:cubicBezTo>
                <a:cubicBezTo>
                  <a:pt x="9072" y="1205"/>
                  <a:pt x="8913" y="690"/>
                  <a:pt x="8636" y="215"/>
                </a:cubicBezTo>
                <a:cubicBezTo>
                  <a:pt x="8555" y="80"/>
                  <a:pt x="8420" y="0"/>
                  <a:pt x="82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7" name="Google Shape;587;p69"/>
          <p:cNvGrpSpPr/>
          <p:nvPr/>
        </p:nvGrpSpPr>
        <p:grpSpPr>
          <a:xfrm>
            <a:off x="294070" y="3782886"/>
            <a:ext cx="744967" cy="999645"/>
            <a:chOff x="832911" y="3211119"/>
            <a:chExt cx="936123" cy="1256151"/>
          </a:xfrm>
        </p:grpSpPr>
        <p:grpSp>
          <p:nvGrpSpPr>
            <p:cNvPr id="588" name="Google Shape;588;p69"/>
            <p:cNvGrpSpPr/>
            <p:nvPr/>
          </p:nvGrpSpPr>
          <p:grpSpPr>
            <a:xfrm flipH="1" rot="-475014">
              <a:off x="909009" y="3259582"/>
              <a:ext cx="783927" cy="1159224"/>
              <a:chOff x="6922402" y="2086121"/>
              <a:chExt cx="793354" cy="1358635"/>
            </a:xfrm>
          </p:grpSpPr>
          <p:sp>
            <p:nvSpPr>
              <p:cNvPr id="589" name="Google Shape;589;p69"/>
              <p:cNvSpPr/>
              <p:nvPr/>
            </p:nvSpPr>
            <p:spPr>
              <a:xfrm>
                <a:off x="6922402" y="2097010"/>
                <a:ext cx="793354" cy="1336405"/>
              </a:xfrm>
              <a:custGeom>
                <a:rect b="b" l="l" r="r" t="t"/>
                <a:pathLst>
                  <a:path extrusionOk="0" h="85667" w="50856">
                    <a:moveTo>
                      <a:pt x="22836" y="1"/>
                    </a:moveTo>
                    <a:cubicBezTo>
                      <a:pt x="17213" y="1"/>
                      <a:pt x="11566" y="1130"/>
                      <a:pt x="8694" y="3517"/>
                    </a:cubicBezTo>
                    <a:cubicBezTo>
                      <a:pt x="2464" y="8697"/>
                      <a:pt x="4384" y="20505"/>
                      <a:pt x="3985" y="27423"/>
                    </a:cubicBezTo>
                    <a:cubicBezTo>
                      <a:pt x="3224" y="40861"/>
                      <a:pt x="1" y="60203"/>
                      <a:pt x="8006" y="72699"/>
                    </a:cubicBezTo>
                    <a:cubicBezTo>
                      <a:pt x="7100" y="74293"/>
                      <a:pt x="6521" y="76068"/>
                      <a:pt x="6267" y="77879"/>
                    </a:cubicBezTo>
                    <a:cubicBezTo>
                      <a:pt x="5905" y="80451"/>
                      <a:pt x="6086" y="83095"/>
                      <a:pt x="6267" y="85667"/>
                    </a:cubicBezTo>
                    <a:cubicBezTo>
                      <a:pt x="7136" y="82298"/>
                      <a:pt x="9382" y="79473"/>
                      <a:pt x="12425" y="77807"/>
                    </a:cubicBezTo>
                    <a:cubicBezTo>
                      <a:pt x="15823" y="80500"/>
                      <a:pt x="20305" y="81741"/>
                      <a:pt x="24882" y="81741"/>
                    </a:cubicBezTo>
                    <a:cubicBezTo>
                      <a:pt x="29477" y="81741"/>
                      <a:pt x="34169" y="80491"/>
                      <a:pt x="37961" y="78205"/>
                    </a:cubicBezTo>
                    <a:cubicBezTo>
                      <a:pt x="46473" y="73098"/>
                      <a:pt x="46111" y="62340"/>
                      <a:pt x="46364" y="54082"/>
                    </a:cubicBezTo>
                    <a:cubicBezTo>
                      <a:pt x="46799" y="40209"/>
                      <a:pt x="50856" y="12391"/>
                      <a:pt x="36331" y="2901"/>
                    </a:cubicBezTo>
                    <a:cubicBezTo>
                      <a:pt x="33414" y="1003"/>
                      <a:pt x="28135" y="1"/>
                      <a:pt x="228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9"/>
              <p:cNvSpPr/>
              <p:nvPr/>
            </p:nvSpPr>
            <p:spPr>
              <a:xfrm>
                <a:off x="6940483" y="2086121"/>
                <a:ext cx="737974" cy="1358635"/>
              </a:xfrm>
              <a:custGeom>
                <a:rect b="b" l="l" r="r" t="t"/>
                <a:pathLst>
                  <a:path extrusionOk="0" h="87092" w="47306">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9"/>
              <p:cNvSpPr/>
              <p:nvPr/>
            </p:nvSpPr>
            <p:spPr>
              <a:xfrm>
                <a:off x="7067825" y="2175494"/>
                <a:ext cx="115627" cy="174720"/>
              </a:xfrm>
              <a:custGeom>
                <a:rect b="b" l="l" r="r" t="t"/>
                <a:pathLst>
                  <a:path extrusionOk="0" h="11200" w="7412">
                    <a:moveTo>
                      <a:pt x="5799" y="1"/>
                    </a:moveTo>
                    <a:cubicBezTo>
                      <a:pt x="617" y="1"/>
                      <a:pt x="0" y="6565"/>
                      <a:pt x="277" y="10548"/>
                    </a:cubicBezTo>
                    <a:cubicBezTo>
                      <a:pt x="296" y="10982"/>
                      <a:pt x="649" y="11200"/>
                      <a:pt x="988" y="11200"/>
                    </a:cubicBezTo>
                    <a:cubicBezTo>
                      <a:pt x="1328" y="11200"/>
                      <a:pt x="1654" y="10982"/>
                      <a:pt x="1618" y="10548"/>
                    </a:cubicBezTo>
                    <a:cubicBezTo>
                      <a:pt x="1374" y="7248"/>
                      <a:pt x="1498" y="1350"/>
                      <a:pt x="5948" y="1350"/>
                    </a:cubicBezTo>
                    <a:cubicBezTo>
                      <a:pt x="6138" y="1350"/>
                      <a:pt x="6337" y="1361"/>
                      <a:pt x="6544" y="1384"/>
                    </a:cubicBezTo>
                    <a:cubicBezTo>
                      <a:pt x="6577" y="1388"/>
                      <a:pt x="6608" y="1390"/>
                      <a:pt x="6639" y="1390"/>
                    </a:cubicBezTo>
                    <a:cubicBezTo>
                      <a:pt x="7412" y="1390"/>
                      <a:pt x="7380" y="113"/>
                      <a:pt x="6544" y="43"/>
                    </a:cubicBezTo>
                    <a:cubicBezTo>
                      <a:pt x="6286" y="15"/>
                      <a:pt x="6038" y="1"/>
                      <a:pt x="5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9"/>
              <p:cNvSpPr/>
              <p:nvPr/>
            </p:nvSpPr>
            <p:spPr>
              <a:xfrm>
                <a:off x="7056890" y="2413487"/>
                <a:ext cx="28267" cy="21481"/>
              </a:xfrm>
              <a:custGeom>
                <a:rect b="b" l="l" r="r" t="t"/>
                <a:pathLst>
                  <a:path extrusionOk="0" h="1377" w="1812">
                    <a:moveTo>
                      <a:pt x="906" y="0"/>
                    </a:moveTo>
                    <a:cubicBezTo>
                      <a:pt x="0" y="0"/>
                      <a:pt x="0" y="1377"/>
                      <a:pt x="906" y="1377"/>
                    </a:cubicBezTo>
                    <a:cubicBezTo>
                      <a:pt x="1812" y="1377"/>
                      <a:pt x="1812"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9"/>
              <p:cNvSpPr/>
              <p:nvPr/>
            </p:nvSpPr>
            <p:spPr>
              <a:xfrm>
                <a:off x="7130350" y="2221326"/>
                <a:ext cx="58172" cy="57689"/>
              </a:xfrm>
              <a:custGeom>
                <a:rect b="b" l="l" r="r" t="t"/>
                <a:pathLst>
                  <a:path extrusionOk="0" h="3698" w="3729">
                    <a:moveTo>
                      <a:pt x="2893" y="0"/>
                    </a:moveTo>
                    <a:cubicBezTo>
                      <a:pt x="2871" y="0"/>
                      <a:pt x="2849" y="1"/>
                      <a:pt x="2825" y="3"/>
                    </a:cubicBezTo>
                    <a:cubicBezTo>
                      <a:pt x="1232" y="112"/>
                      <a:pt x="0" y="1452"/>
                      <a:pt x="0" y="3046"/>
                    </a:cubicBezTo>
                    <a:cubicBezTo>
                      <a:pt x="18" y="3480"/>
                      <a:pt x="362" y="3698"/>
                      <a:pt x="702" y="3698"/>
                    </a:cubicBezTo>
                    <a:cubicBezTo>
                      <a:pt x="1042" y="3698"/>
                      <a:pt x="1377" y="3480"/>
                      <a:pt x="1377" y="3046"/>
                    </a:cubicBezTo>
                    <a:cubicBezTo>
                      <a:pt x="1340" y="2176"/>
                      <a:pt x="1992" y="1452"/>
                      <a:pt x="2825" y="1343"/>
                    </a:cubicBezTo>
                    <a:cubicBezTo>
                      <a:pt x="3673" y="1308"/>
                      <a:pt x="3729" y="0"/>
                      <a:pt x="28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9"/>
              <p:cNvSpPr/>
              <p:nvPr/>
            </p:nvSpPr>
            <p:spPr>
              <a:xfrm>
                <a:off x="7424753" y="3190570"/>
                <a:ext cx="114364" cy="104504"/>
              </a:xfrm>
              <a:custGeom>
                <a:rect b="b" l="l" r="r" t="t"/>
                <a:pathLst>
                  <a:path extrusionOk="0" h="6699" w="7331">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9"/>
              <p:cNvSpPr/>
              <p:nvPr/>
            </p:nvSpPr>
            <p:spPr>
              <a:xfrm>
                <a:off x="7437202" y="3162724"/>
                <a:ext cx="56737" cy="62993"/>
              </a:xfrm>
              <a:custGeom>
                <a:rect b="b" l="l" r="r" t="t"/>
                <a:pathLst>
                  <a:path extrusionOk="0" h="4038" w="3637">
                    <a:moveTo>
                      <a:pt x="2805" y="0"/>
                    </a:moveTo>
                    <a:cubicBezTo>
                      <a:pt x="2530" y="0"/>
                      <a:pt x="2250" y="143"/>
                      <a:pt x="2135" y="473"/>
                    </a:cubicBezTo>
                    <a:cubicBezTo>
                      <a:pt x="1773" y="1378"/>
                      <a:pt x="1230" y="2211"/>
                      <a:pt x="506" y="2899"/>
                    </a:cubicBezTo>
                    <a:cubicBezTo>
                      <a:pt x="0" y="3349"/>
                      <a:pt x="474" y="4037"/>
                      <a:pt x="1017" y="4037"/>
                    </a:cubicBezTo>
                    <a:cubicBezTo>
                      <a:pt x="1174" y="4037"/>
                      <a:pt x="1337" y="3980"/>
                      <a:pt x="1483" y="3841"/>
                    </a:cubicBezTo>
                    <a:cubicBezTo>
                      <a:pt x="2353" y="3008"/>
                      <a:pt x="3041" y="1958"/>
                      <a:pt x="3439" y="835"/>
                    </a:cubicBezTo>
                    <a:cubicBezTo>
                      <a:pt x="3636" y="332"/>
                      <a:pt x="3225" y="0"/>
                      <a:pt x="28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6" name="Google Shape;596;p69"/>
            <p:cNvSpPr txBox="1"/>
            <p:nvPr/>
          </p:nvSpPr>
          <p:spPr>
            <a:xfrm>
              <a:off x="903295" y="3679600"/>
              <a:ext cx="786600" cy="26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Kalam"/>
                  <a:ea typeface="Kalam"/>
                  <a:cs typeface="Kalam"/>
                  <a:sym typeface="Kalam"/>
                </a:rPr>
                <a:t>Hello!</a:t>
              </a:r>
              <a:endParaRPr b="1" i="0" sz="1200" u="none" cap="none" strike="noStrike">
                <a:solidFill>
                  <a:schemeClr val="dk1"/>
                </a:solidFill>
                <a:latin typeface="Kalam"/>
                <a:ea typeface="Kalam"/>
                <a:cs typeface="Kalam"/>
                <a:sym typeface="Kalam"/>
              </a:endParaRPr>
            </a:p>
          </p:txBody>
        </p:sp>
      </p:grpSp>
      <p:grpSp>
        <p:nvGrpSpPr>
          <p:cNvPr id="597" name="Google Shape;597;p69"/>
          <p:cNvGrpSpPr/>
          <p:nvPr/>
        </p:nvGrpSpPr>
        <p:grpSpPr>
          <a:xfrm>
            <a:off x="6548931" y="4799306"/>
            <a:ext cx="218825" cy="225781"/>
            <a:chOff x="6109266" y="2958701"/>
            <a:chExt cx="158099" cy="163113"/>
          </a:xfrm>
        </p:grpSpPr>
        <p:sp>
          <p:nvSpPr>
            <p:cNvPr id="598" name="Google Shape;598;p69"/>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9"/>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9"/>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1" name="Google Shape;601;p69"/>
          <p:cNvGrpSpPr/>
          <p:nvPr/>
        </p:nvGrpSpPr>
        <p:grpSpPr>
          <a:xfrm>
            <a:off x="457956" y="2142331"/>
            <a:ext cx="218825" cy="225781"/>
            <a:chOff x="6109266" y="2958701"/>
            <a:chExt cx="158099" cy="163113"/>
          </a:xfrm>
        </p:grpSpPr>
        <p:sp>
          <p:nvSpPr>
            <p:cNvPr id="602" name="Google Shape;602;p69"/>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9"/>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9"/>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5" name="Google Shape;605;p69"/>
          <p:cNvSpPr/>
          <p:nvPr/>
        </p:nvSpPr>
        <p:spPr>
          <a:xfrm>
            <a:off x="3205151" y="512596"/>
            <a:ext cx="93400" cy="8616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9"/>
          <p:cNvSpPr/>
          <p:nvPr/>
        </p:nvSpPr>
        <p:spPr>
          <a:xfrm>
            <a:off x="3321351" y="353172"/>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9"/>
          <p:cNvSpPr/>
          <p:nvPr/>
        </p:nvSpPr>
        <p:spPr>
          <a:xfrm>
            <a:off x="8719651" y="2593997"/>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9"/>
          <p:cNvSpPr/>
          <p:nvPr/>
        </p:nvSpPr>
        <p:spPr>
          <a:xfrm rot="5400000">
            <a:off x="1917322" y="4722550"/>
            <a:ext cx="93400" cy="8616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9"/>
          <p:cNvSpPr/>
          <p:nvPr/>
        </p:nvSpPr>
        <p:spPr>
          <a:xfrm rot="5400000">
            <a:off x="2008139" y="4830884"/>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0" name="Google Shape;610;p69"/>
          <p:cNvGrpSpPr/>
          <p:nvPr/>
        </p:nvGrpSpPr>
        <p:grpSpPr>
          <a:xfrm rot="-7452294">
            <a:off x="165371" y="338489"/>
            <a:ext cx="902583" cy="456828"/>
            <a:chOff x="6348021" y="1029754"/>
            <a:chExt cx="2339285" cy="1183990"/>
          </a:xfrm>
        </p:grpSpPr>
        <p:sp>
          <p:nvSpPr>
            <p:cNvPr id="611" name="Google Shape;611;p69"/>
            <p:cNvSpPr/>
            <p:nvPr/>
          </p:nvSpPr>
          <p:spPr>
            <a:xfrm>
              <a:off x="8350757" y="1080312"/>
              <a:ext cx="336535" cy="522691"/>
            </a:xfrm>
            <a:custGeom>
              <a:rect b="b" l="l" r="r" t="t"/>
              <a:pathLst>
                <a:path extrusionOk="0" h="4001" w="2576">
                  <a:moveTo>
                    <a:pt x="120" y="0"/>
                  </a:moveTo>
                  <a:lnTo>
                    <a:pt x="120" y="0"/>
                  </a:lnTo>
                  <a:cubicBezTo>
                    <a:pt x="1" y="634"/>
                    <a:pt x="1110" y="3328"/>
                    <a:pt x="1783" y="4001"/>
                  </a:cubicBezTo>
                  <a:cubicBezTo>
                    <a:pt x="2575" y="3169"/>
                    <a:pt x="1427" y="436"/>
                    <a:pt x="1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9"/>
            <p:cNvSpPr/>
            <p:nvPr/>
          </p:nvSpPr>
          <p:spPr>
            <a:xfrm>
              <a:off x="6498128" y="2079046"/>
              <a:ext cx="77732" cy="31092"/>
            </a:xfrm>
            <a:custGeom>
              <a:rect b="b" l="l" r="r" t="t"/>
              <a:pathLst>
                <a:path extrusionOk="0" h="238" w="595">
                  <a:moveTo>
                    <a:pt x="595" y="0"/>
                  </a:moveTo>
                  <a:lnTo>
                    <a:pt x="40" y="40"/>
                  </a:lnTo>
                  <a:cubicBezTo>
                    <a:pt x="0" y="40"/>
                    <a:pt x="0" y="80"/>
                    <a:pt x="0" y="80"/>
                  </a:cubicBezTo>
                  <a:lnTo>
                    <a:pt x="555" y="238"/>
                  </a:lnTo>
                  <a:lnTo>
                    <a:pt x="595" y="0"/>
                  </a:lnTo>
                  <a:close/>
                </a:path>
              </a:pathLst>
            </a:custGeom>
            <a:solidFill>
              <a:srgbClr val="F414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9"/>
            <p:cNvSpPr/>
            <p:nvPr/>
          </p:nvSpPr>
          <p:spPr>
            <a:xfrm>
              <a:off x="6441169" y="2001708"/>
              <a:ext cx="134692" cy="30831"/>
            </a:xfrm>
            <a:custGeom>
              <a:rect b="b" l="l" r="r" t="t"/>
              <a:pathLst>
                <a:path extrusionOk="0" h="236" w="1031">
                  <a:moveTo>
                    <a:pt x="454" y="0"/>
                  </a:moveTo>
                  <a:cubicBezTo>
                    <a:pt x="297" y="0"/>
                    <a:pt x="141" y="51"/>
                    <a:pt x="1" y="157"/>
                  </a:cubicBezTo>
                  <a:lnTo>
                    <a:pt x="1031" y="236"/>
                  </a:lnTo>
                  <a:cubicBezTo>
                    <a:pt x="854" y="81"/>
                    <a:pt x="653" y="0"/>
                    <a:pt x="454" y="0"/>
                  </a:cubicBezTo>
                  <a:close/>
                </a:path>
              </a:pathLst>
            </a:custGeom>
            <a:solidFill>
              <a:srgbClr val="F414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9"/>
            <p:cNvSpPr/>
            <p:nvPr/>
          </p:nvSpPr>
          <p:spPr>
            <a:xfrm>
              <a:off x="7967846" y="1080312"/>
              <a:ext cx="559019" cy="667701"/>
            </a:xfrm>
            <a:custGeom>
              <a:rect b="b" l="l" r="r" t="t"/>
              <a:pathLst>
                <a:path extrusionOk="0" h="5111" w="4279">
                  <a:moveTo>
                    <a:pt x="2139" y="990"/>
                  </a:moveTo>
                  <a:cubicBezTo>
                    <a:pt x="2298" y="1228"/>
                    <a:pt x="2258" y="1505"/>
                    <a:pt x="2100" y="1545"/>
                  </a:cubicBezTo>
                  <a:cubicBezTo>
                    <a:pt x="2057" y="1556"/>
                    <a:pt x="2018" y="1561"/>
                    <a:pt x="1980" y="1561"/>
                  </a:cubicBezTo>
                  <a:cubicBezTo>
                    <a:pt x="1878" y="1561"/>
                    <a:pt x="1791" y="1524"/>
                    <a:pt x="1704" y="1466"/>
                  </a:cubicBezTo>
                  <a:cubicBezTo>
                    <a:pt x="1624" y="1268"/>
                    <a:pt x="1664" y="1109"/>
                    <a:pt x="1823" y="990"/>
                  </a:cubicBezTo>
                  <a:close/>
                  <a:moveTo>
                    <a:pt x="980" y="1717"/>
                  </a:moveTo>
                  <a:cubicBezTo>
                    <a:pt x="1050" y="1717"/>
                    <a:pt x="1119" y="1736"/>
                    <a:pt x="1189" y="1783"/>
                  </a:cubicBezTo>
                  <a:cubicBezTo>
                    <a:pt x="1228" y="1862"/>
                    <a:pt x="1189" y="2020"/>
                    <a:pt x="1189" y="2218"/>
                  </a:cubicBezTo>
                  <a:cubicBezTo>
                    <a:pt x="991" y="2179"/>
                    <a:pt x="832" y="2139"/>
                    <a:pt x="793" y="2060"/>
                  </a:cubicBezTo>
                  <a:cubicBezTo>
                    <a:pt x="713" y="1981"/>
                    <a:pt x="793" y="1783"/>
                    <a:pt x="832" y="1743"/>
                  </a:cubicBezTo>
                  <a:cubicBezTo>
                    <a:pt x="881" y="1727"/>
                    <a:pt x="931" y="1717"/>
                    <a:pt x="980" y="1717"/>
                  </a:cubicBezTo>
                  <a:close/>
                  <a:moveTo>
                    <a:pt x="2035" y="2320"/>
                  </a:moveTo>
                  <a:cubicBezTo>
                    <a:pt x="2109" y="2320"/>
                    <a:pt x="2205" y="2337"/>
                    <a:pt x="2337" y="2337"/>
                  </a:cubicBezTo>
                  <a:cubicBezTo>
                    <a:pt x="2298" y="2575"/>
                    <a:pt x="2258" y="2694"/>
                    <a:pt x="2179" y="2733"/>
                  </a:cubicBezTo>
                  <a:cubicBezTo>
                    <a:pt x="2100" y="2733"/>
                    <a:pt x="1981" y="2694"/>
                    <a:pt x="1862" y="2654"/>
                  </a:cubicBezTo>
                  <a:cubicBezTo>
                    <a:pt x="1862" y="2575"/>
                    <a:pt x="1862" y="2377"/>
                    <a:pt x="1941" y="2337"/>
                  </a:cubicBezTo>
                  <a:cubicBezTo>
                    <a:pt x="1968" y="2324"/>
                    <a:pt x="1999" y="2320"/>
                    <a:pt x="2035" y="2320"/>
                  </a:cubicBezTo>
                  <a:close/>
                  <a:moveTo>
                    <a:pt x="2654" y="0"/>
                  </a:moveTo>
                  <a:lnTo>
                    <a:pt x="1664" y="396"/>
                  </a:lnTo>
                  <a:lnTo>
                    <a:pt x="396" y="911"/>
                  </a:lnTo>
                  <a:cubicBezTo>
                    <a:pt x="0" y="1070"/>
                    <a:pt x="0" y="1070"/>
                    <a:pt x="80" y="1466"/>
                  </a:cubicBezTo>
                  <a:cubicBezTo>
                    <a:pt x="159" y="1703"/>
                    <a:pt x="238" y="1981"/>
                    <a:pt x="317" y="2218"/>
                  </a:cubicBezTo>
                  <a:cubicBezTo>
                    <a:pt x="396" y="2496"/>
                    <a:pt x="476" y="2733"/>
                    <a:pt x="555" y="2971"/>
                  </a:cubicBezTo>
                  <a:cubicBezTo>
                    <a:pt x="832" y="3644"/>
                    <a:pt x="1110" y="4278"/>
                    <a:pt x="1387" y="4952"/>
                  </a:cubicBezTo>
                  <a:cubicBezTo>
                    <a:pt x="1440" y="5057"/>
                    <a:pt x="1510" y="5110"/>
                    <a:pt x="1598" y="5110"/>
                  </a:cubicBezTo>
                  <a:cubicBezTo>
                    <a:pt x="1642" y="5110"/>
                    <a:pt x="1690" y="5097"/>
                    <a:pt x="1743" y="5070"/>
                  </a:cubicBezTo>
                  <a:cubicBezTo>
                    <a:pt x="2100" y="4952"/>
                    <a:pt x="2496" y="4833"/>
                    <a:pt x="2852" y="4714"/>
                  </a:cubicBezTo>
                  <a:lnTo>
                    <a:pt x="4278" y="4239"/>
                  </a:lnTo>
                  <a:cubicBezTo>
                    <a:pt x="4041" y="3763"/>
                    <a:pt x="3764" y="3328"/>
                    <a:pt x="3565" y="2892"/>
                  </a:cubicBezTo>
                  <a:cubicBezTo>
                    <a:pt x="3051" y="1981"/>
                    <a:pt x="2734" y="1030"/>
                    <a:pt x="26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9"/>
            <p:cNvSpPr/>
            <p:nvPr/>
          </p:nvSpPr>
          <p:spPr>
            <a:xfrm>
              <a:off x="6348021" y="1029754"/>
              <a:ext cx="2339285" cy="1183990"/>
            </a:xfrm>
            <a:custGeom>
              <a:rect b="b" l="l" r="r" t="t"/>
              <a:pathLst>
                <a:path extrusionOk="0" h="9063" w="17906">
                  <a:moveTo>
                    <a:pt x="15450" y="387"/>
                  </a:moveTo>
                  <a:cubicBezTo>
                    <a:pt x="16757" y="823"/>
                    <a:pt x="17905" y="3556"/>
                    <a:pt x="17113" y="4388"/>
                  </a:cubicBezTo>
                  <a:cubicBezTo>
                    <a:pt x="16440" y="3754"/>
                    <a:pt x="15331" y="1021"/>
                    <a:pt x="15450" y="387"/>
                  </a:cubicBezTo>
                  <a:close/>
                  <a:moveTo>
                    <a:pt x="9785" y="2328"/>
                  </a:moveTo>
                  <a:cubicBezTo>
                    <a:pt x="9864" y="2764"/>
                    <a:pt x="9904" y="3160"/>
                    <a:pt x="9983" y="3596"/>
                  </a:cubicBezTo>
                  <a:lnTo>
                    <a:pt x="4041" y="5299"/>
                  </a:lnTo>
                  <a:cubicBezTo>
                    <a:pt x="4041" y="4863"/>
                    <a:pt x="3764" y="4744"/>
                    <a:pt x="3407" y="4626"/>
                  </a:cubicBezTo>
                  <a:lnTo>
                    <a:pt x="9785" y="2328"/>
                  </a:lnTo>
                  <a:close/>
                  <a:moveTo>
                    <a:pt x="15053" y="387"/>
                  </a:moveTo>
                  <a:cubicBezTo>
                    <a:pt x="15133" y="1377"/>
                    <a:pt x="15450" y="2368"/>
                    <a:pt x="15964" y="3239"/>
                  </a:cubicBezTo>
                  <a:cubicBezTo>
                    <a:pt x="16163" y="3675"/>
                    <a:pt x="16440" y="4111"/>
                    <a:pt x="16677" y="4626"/>
                  </a:cubicBezTo>
                  <a:lnTo>
                    <a:pt x="15251" y="5061"/>
                  </a:lnTo>
                  <a:cubicBezTo>
                    <a:pt x="14895" y="5220"/>
                    <a:pt x="14499" y="5339"/>
                    <a:pt x="14142" y="5457"/>
                  </a:cubicBezTo>
                  <a:cubicBezTo>
                    <a:pt x="14089" y="5471"/>
                    <a:pt x="14041" y="5479"/>
                    <a:pt x="13997" y="5479"/>
                  </a:cubicBezTo>
                  <a:cubicBezTo>
                    <a:pt x="13909" y="5479"/>
                    <a:pt x="13839" y="5444"/>
                    <a:pt x="13786" y="5339"/>
                  </a:cubicBezTo>
                  <a:cubicBezTo>
                    <a:pt x="13509" y="4665"/>
                    <a:pt x="13231" y="3992"/>
                    <a:pt x="12954" y="3318"/>
                  </a:cubicBezTo>
                  <a:cubicBezTo>
                    <a:pt x="12875" y="3081"/>
                    <a:pt x="12795" y="2843"/>
                    <a:pt x="12716" y="2605"/>
                  </a:cubicBezTo>
                  <a:cubicBezTo>
                    <a:pt x="12637" y="2368"/>
                    <a:pt x="12558" y="2090"/>
                    <a:pt x="12479" y="1813"/>
                  </a:cubicBezTo>
                  <a:cubicBezTo>
                    <a:pt x="12399" y="1417"/>
                    <a:pt x="12399" y="1417"/>
                    <a:pt x="12795" y="1259"/>
                  </a:cubicBezTo>
                  <a:lnTo>
                    <a:pt x="14063" y="783"/>
                  </a:lnTo>
                  <a:lnTo>
                    <a:pt x="15053" y="387"/>
                  </a:lnTo>
                  <a:close/>
                  <a:moveTo>
                    <a:pt x="12003" y="1536"/>
                  </a:moveTo>
                  <a:cubicBezTo>
                    <a:pt x="12201" y="2249"/>
                    <a:pt x="12399" y="2962"/>
                    <a:pt x="12637" y="3635"/>
                  </a:cubicBezTo>
                  <a:cubicBezTo>
                    <a:pt x="12875" y="4309"/>
                    <a:pt x="13152" y="4982"/>
                    <a:pt x="13469" y="5695"/>
                  </a:cubicBezTo>
                  <a:lnTo>
                    <a:pt x="12875" y="5933"/>
                  </a:lnTo>
                  <a:cubicBezTo>
                    <a:pt x="12162" y="4586"/>
                    <a:pt x="11409" y="3318"/>
                    <a:pt x="11211" y="1813"/>
                  </a:cubicBezTo>
                  <a:lnTo>
                    <a:pt x="12003" y="1536"/>
                  </a:lnTo>
                  <a:close/>
                  <a:moveTo>
                    <a:pt x="10141" y="3952"/>
                  </a:moveTo>
                  <a:lnTo>
                    <a:pt x="10617" y="5101"/>
                  </a:lnTo>
                  <a:lnTo>
                    <a:pt x="4635" y="6844"/>
                  </a:lnTo>
                  <a:cubicBezTo>
                    <a:pt x="4635" y="6606"/>
                    <a:pt x="4675" y="6369"/>
                    <a:pt x="4556" y="6170"/>
                  </a:cubicBezTo>
                  <a:cubicBezTo>
                    <a:pt x="4437" y="5933"/>
                    <a:pt x="4120" y="5893"/>
                    <a:pt x="3922" y="5774"/>
                  </a:cubicBezTo>
                  <a:lnTo>
                    <a:pt x="10141" y="3952"/>
                  </a:lnTo>
                  <a:close/>
                  <a:moveTo>
                    <a:pt x="10775" y="5497"/>
                  </a:moveTo>
                  <a:cubicBezTo>
                    <a:pt x="10815" y="5576"/>
                    <a:pt x="10894" y="5735"/>
                    <a:pt x="10973" y="5933"/>
                  </a:cubicBezTo>
                  <a:cubicBezTo>
                    <a:pt x="11053" y="6091"/>
                    <a:pt x="11171" y="6250"/>
                    <a:pt x="11251" y="6408"/>
                  </a:cubicBezTo>
                  <a:cubicBezTo>
                    <a:pt x="9072" y="7200"/>
                    <a:pt x="6893" y="7834"/>
                    <a:pt x="4675" y="8349"/>
                  </a:cubicBezTo>
                  <a:lnTo>
                    <a:pt x="4635" y="8349"/>
                  </a:lnTo>
                  <a:cubicBezTo>
                    <a:pt x="4873" y="7913"/>
                    <a:pt x="4873" y="7874"/>
                    <a:pt x="4556" y="7359"/>
                  </a:cubicBezTo>
                  <a:lnTo>
                    <a:pt x="10775" y="5497"/>
                  </a:lnTo>
                  <a:close/>
                  <a:moveTo>
                    <a:pt x="3172" y="5020"/>
                  </a:moveTo>
                  <a:cubicBezTo>
                    <a:pt x="3269" y="5020"/>
                    <a:pt x="3363" y="5033"/>
                    <a:pt x="3447" y="5061"/>
                  </a:cubicBezTo>
                  <a:cubicBezTo>
                    <a:pt x="3685" y="5141"/>
                    <a:pt x="3685" y="5259"/>
                    <a:pt x="3605" y="5418"/>
                  </a:cubicBezTo>
                  <a:cubicBezTo>
                    <a:pt x="3487" y="5576"/>
                    <a:pt x="3407" y="5656"/>
                    <a:pt x="3328" y="5735"/>
                  </a:cubicBezTo>
                  <a:cubicBezTo>
                    <a:pt x="3170" y="5972"/>
                    <a:pt x="3209" y="6091"/>
                    <a:pt x="3487" y="6131"/>
                  </a:cubicBezTo>
                  <a:cubicBezTo>
                    <a:pt x="3685" y="6170"/>
                    <a:pt x="3843" y="6170"/>
                    <a:pt x="4041" y="6210"/>
                  </a:cubicBezTo>
                  <a:cubicBezTo>
                    <a:pt x="4279" y="6289"/>
                    <a:pt x="4358" y="6448"/>
                    <a:pt x="4160" y="6646"/>
                  </a:cubicBezTo>
                  <a:cubicBezTo>
                    <a:pt x="4002" y="6844"/>
                    <a:pt x="3804" y="6923"/>
                    <a:pt x="3685" y="7082"/>
                  </a:cubicBezTo>
                  <a:cubicBezTo>
                    <a:pt x="3605" y="7161"/>
                    <a:pt x="3526" y="7280"/>
                    <a:pt x="3487" y="7398"/>
                  </a:cubicBezTo>
                  <a:cubicBezTo>
                    <a:pt x="3605" y="7478"/>
                    <a:pt x="3685" y="7517"/>
                    <a:pt x="3804" y="7557"/>
                  </a:cubicBezTo>
                  <a:cubicBezTo>
                    <a:pt x="3962" y="7597"/>
                    <a:pt x="4081" y="7597"/>
                    <a:pt x="4239" y="7636"/>
                  </a:cubicBezTo>
                  <a:cubicBezTo>
                    <a:pt x="4477" y="7715"/>
                    <a:pt x="4517" y="7953"/>
                    <a:pt x="4318" y="8112"/>
                  </a:cubicBezTo>
                  <a:cubicBezTo>
                    <a:pt x="4031" y="8431"/>
                    <a:pt x="3616" y="8621"/>
                    <a:pt x="3196" y="8621"/>
                  </a:cubicBezTo>
                  <a:cubicBezTo>
                    <a:pt x="3094" y="8621"/>
                    <a:pt x="2993" y="8610"/>
                    <a:pt x="2892" y="8587"/>
                  </a:cubicBezTo>
                  <a:lnTo>
                    <a:pt x="2140" y="8389"/>
                  </a:lnTo>
                  <a:cubicBezTo>
                    <a:pt x="2298" y="7636"/>
                    <a:pt x="2021" y="7002"/>
                    <a:pt x="1704" y="6369"/>
                  </a:cubicBezTo>
                  <a:cubicBezTo>
                    <a:pt x="1664" y="6289"/>
                    <a:pt x="1664" y="6170"/>
                    <a:pt x="1704" y="6052"/>
                  </a:cubicBezTo>
                  <a:cubicBezTo>
                    <a:pt x="1863" y="5774"/>
                    <a:pt x="2021" y="5497"/>
                    <a:pt x="2179" y="5259"/>
                  </a:cubicBezTo>
                  <a:cubicBezTo>
                    <a:pt x="2338" y="5220"/>
                    <a:pt x="2496" y="5180"/>
                    <a:pt x="2655" y="5141"/>
                  </a:cubicBezTo>
                  <a:cubicBezTo>
                    <a:pt x="2808" y="5064"/>
                    <a:pt x="2995" y="5020"/>
                    <a:pt x="3172" y="5020"/>
                  </a:cubicBezTo>
                  <a:close/>
                  <a:moveTo>
                    <a:pt x="15281" y="0"/>
                  </a:moveTo>
                  <a:cubicBezTo>
                    <a:pt x="15071" y="0"/>
                    <a:pt x="14859" y="49"/>
                    <a:pt x="14657" y="149"/>
                  </a:cubicBezTo>
                  <a:cubicBezTo>
                    <a:pt x="12518" y="942"/>
                    <a:pt x="10340" y="1655"/>
                    <a:pt x="8200" y="2407"/>
                  </a:cubicBezTo>
                  <a:cubicBezTo>
                    <a:pt x="6299" y="3081"/>
                    <a:pt x="4358" y="3794"/>
                    <a:pt x="2417" y="4507"/>
                  </a:cubicBezTo>
                  <a:cubicBezTo>
                    <a:pt x="2219" y="4586"/>
                    <a:pt x="2021" y="4705"/>
                    <a:pt x="1863" y="4903"/>
                  </a:cubicBezTo>
                  <a:cubicBezTo>
                    <a:pt x="1387" y="5616"/>
                    <a:pt x="951" y="6369"/>
                    <a:pt x="476" y="7121"/>
                  </a:cubicBezTo>
                  <a:cubicBezTo>
                    <a:pt x="397" y="7280"/>
                    <a:pt x="278" y="7398"/>
                    <a:pt x="199" y="7557"/>
                  </a:cubicBezTo>
                  <a:cubicBezTo>
                    <a:pt x="1" y="7953"/>
                    <a:pt x="80" y="8230"/>
                    <a:pt x="516" y="8349"/>
                  </a:cubicBezTo>
                  <a:cubicBezTo>
                    <a:pt x="1149" y="8547"/>
                    <a:pt x="1823" y="8745"/>
                    <a:pt x="2457" y="8904"/>
                  </a:cubicBezTo>
                  <a:cubicBezTo>
                    <a:pt x="2774" y="9023"/>
                    <a:pt x="3130" y="9062"/>
                    <a:pt x="3447" y="9062"/>
                  </a:cubicBezTo>
                  <a:cubicBezTo>
                    <a:pt x="3883" y="9023"/>
                    <a:pt x="4318" y="8904"/>
                    <a:pt x="4715" y="8785"/>
                  </a:cubicBezTo>
                  <a:cubicBezTo>
                    <a:pt x="6695" y="8230"/>
                    <a:pt x="8715" y="7676"/>
                    <a:pt x="10696" y="7082"/>
                  </a:cubicBezTo>
                  <a:cubicBezTo>
                    <a:pt x="12439" y="6567"/>
                    <a:pt x="14182" y="5933"/>
                    <a:pt x="15885" y="5339"/>
                  </a:cubicBezTo>
                  <a:cubicBezTo>
                    <a:pt x="16361" y="5180"/>
                    <a:pt x="16836" y="4982"/>
                    <a:pt x="17311" y="4824"/>
                  </a:cubicBezTo>
                  <a:cubicBezTo>
                    <a:pt x="17628" y="4586"/>
                    <a:pt x="17826" y="4190"/>
                    <a:pt x="17787" y="3794"/>
                  </a:cubicBezTo>
                  <a:cubicBezTo>
                    <a:pt x="17826" y="2487"/>
                    <a:pt x="17311" y="1219"/>
                    <a:pt x="16321" y="427"/>
                  </a:cubicBezTo>
                  <a:cubicBezTo>
                    <a:pt x="16018" y="149"/>
                    <a:pt x="15651" y="0"/>
                    <a:pt x="152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9"/>
            <p:cNvSpPr/>
            <p:nvPr/>
          </p:nvSpPr>
          <p:spPr>
            <a:xfrm>
              <a:off x="8211101" y="1383394"/>
              <a:ext cx="62186" cy="54085"/>
            </a:xfrm>
            <a:custGeom>
              <a:rect b="b" l="l" r="r" t="t"/>
              <a:pathLst>
                <a:path extrusionOk="0" h="414" w="476">
                  <a:moveTo>
                    <a:pt x="160" y="1"/>
                  </a:moveTo>
                  <a:cubicBezTo>
                    <a:pt x="129" y="1"/>
                    <a:pt x="103" y="6"/>
                    <a:pt x="79" y="17"/>
                  </a:cubicBezTo>
                  <a:cubicBezTo>
                    <a:pt x="0" y="96"/>
                    <a:pt x="0" y="255"/>
                    <a:pt x="0" y="334"/>
                  </a:cubicBezTo>
                  <a:cubicBezTo>
                    <a:pt x="119" y="334"/>
                    <a:pt x="238" y="413"/>
                    <a:pt x="317" y="413"/>
                  </a:cubicBezTo>
                  <a:cubicBezTo>
                    <a:pt x="436" y="374"/>
                    <a:pt x="436" y="215"/>
                    <a:pt x="475" y="57"/>
                  </a:cubicBezTo>
                  <a:cubicBezTo>
                    <a:pt x="335" y="29"/>
                    <a:pt x="235"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9"/>
            <p:cNvSpPr/>
            <p:nvPr/>
          </p:nvSpPr>
          <p:spPr>
            <a:xfrm>
              <a:off x="8180008" y="1210951"/>
              <a:ext cx="88053" cy="78515"/>
            </a:xfrm>
            <a:custGeom>
              <a:rect b="b" l="l" r="r" t="t"/>
              <a:pathLst>
                <a:path extrusionOk="0" h="601" w="674">
                  <a:moveTo>
                    <a:pt x="397" y="0"/>
                  </a:moveTo>
                  <a:cubicBezTo>
                    <a:pt x="357" y="0"/>
                    <a:pt x="317" y="10"/>
                    <a:pt x="278" y="30"/>
                  </a:cubicBezTo>
                  <a:lnTo>
                    <a:pt x="238" y="30"/>
                  </a:lnTo>
                  <a:cubicBezTo>
                    <a:pt x="80" y="109"/>
                    <a:pt x="0" y="307"/>
                    <a:pt x="80" y="466"/>
                  </a:cubicBezTo>
                  <a:cubicBezTo>
                    <a:pt x="80" y="466"/>
                    <a:pt x="80" y="505"/>
                    <a:pt x="80" y="505"/>
                  </a:cubicBezTo>
                  <a:cubicBezTo>
                    <a:pt x="167" y="563"/>
                    <a:pt x="275" y="600"/>
                    <a:pt x="373" y="600"/>
                  </a:cubicBezTo>
                  <a:cubicBezTo>
                    <a:pt x="409" y="600"/>
                    <a:pt x="444" y="595"/>
                    <a:pt x="476" y="585"/>
                  </a:cubicBezTo>
                  <a:cubicBezTo>
                    <a:pt x="634" y="505"/>
                    <a:pt x="674" y="268"/>
                    <a:pt x="515" y="30"/>
                  </a:cubicBezTo>
                  <a:cubicBezTo>
                    <a:pt x="476" y="10"/>
                    <a:pt x="436" y="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9"/>
            <p:cNvSpPr/>
            <p:nvPr/>
          </p:nvSpPr>
          <p:spPr>
            <a:xfrm>
              <a:off x="8060994" y="1304619"/>
              <a:ext cx="67412" cy="65581"/>
            </a:xfrm>
            <a:custGeom>
              <a:rect b="b" l="l" r="r" t="t"/>
              <a:pathLst>
                <a:path extrusionOk="0" h="502" w="516">
                  <a:moveTo>
                    <a:pt x="267" y="0"/>
                  </a:moveTo>
                  <a:cubicBezTo>
                    <a:pt x="218" y="0"/>
                    <a:pt x="168" y="10"/>
                    <a:pt x="119" y="26"/>
                  </a:cubicBezTo>
                  <a:cubicBezTo>
                    <a:pt x="40" y="26"/>
                    <a:pt x="0" y="264"/>
                    <a:pt x="80" y="343"/>
                  </a:cubicBezTo>
                  <a:cubicBezTo>
                    <a:pt x="119" y="422"/>
                    <a:pt x="278" y="462"/>
                    <a:pt x="476" y="501"/>
                  </a:cubicBezTo>
                  <a:cubicBezTo>
                    <a:pt x="476" y="303"/>
                    <a:pt x="515" y="145"/>
                    <a:pt x="476" y="66"/>
                  </a:cubicBezTo>
                  <a:cubicBezTo>
                    <a:pt x="406" y="19"/>
                    <a:pt x="337" y="0"/>
                    <a:pt x="2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69"/>
          <p:cNvGrpSpPr/>
          <p:nvPr/>
        </p:nvGrpSpPr>
        <p:grpSpPr>
          <a:xfrm rot="-4027657">
            <a:off x="4921667" y="4036005"/>
            <a:ext cx="601607" cy="955959"/>
            <a:chOff x="6712570" y="2317359"/>
            <a:chExt cx="1863208" cy="2960654"/>
          </a:xfrm>
        </p:grpSpPr>
        <p:sp>
          <p:nvSpPr>
            <p:cNvPr id="620" name="Google Shape;620;p69"/>
            <p:cNvSpPr/>
            <p:nvPr/>
          </p:nvSpPr>
          <p:spPr>
            <a:xfrm>
              <a:off x="7420292" y="3361133"/>
              <a:ext cx="356355" cy="144514"/>
            </a:xfrm>
            <a:custGeom>
              <a:rect b="b" l="l" r="r" t="t"/>
              <a:pathLst>
                <a:path extrusionOk="0" h="1189" w="2932">
                  <a:moveTo>
                    <a:pt x="357" y="0"/>
                  </a:moveTo>
                  <a:cubicBezTo>
                    <a:pt x="277" y="0"/>
                    <a:pt x="119" y="79"/>
                    <a:pt x="0" y="159"/>
                  </a:cubicBezTo>
                  <a:cubicBezTo>
                    <a:pt x="79" y="238"/>
                    <a:pt x="119" y="357"/>
                    <a:pt x="198" y="396"/>
                  </a:cubicBezTo>
                  <a:cubicBezTo>
                    <a:pt x="515" y="634"/>
                    <a:pt x="911" y="792"/>
                    <a:pt x="1268" y="990"/>
                  </a:cubicBezTo>
                  <a:cubicBezTo>
                    <a:pt x="1624" y="1149"/>
                    <a:pt x="2060" y="1189"/>
                    <a:pt x="2496" y="1189"/>
                  </a:cubicBezTo>
                  <a:cubicBezTo>
                    <a:pt x="2614" y="1149"/>
                    <a:pt x="2773" y="1149"/>
                    <a:pt x="2931" y="1149"/>
                  </a:cubicBezTo>
                  <a:cubicBezTo>
                    <a:pt x="2931" y="1070"/>
                    <a:pt x="2931" y="1030"/>
                    <a:pt x="2931" y="990"/>
                  </a:cubicBezTo>
                  <a:cubicBezTo>
                    <a:pt x="2852" y="911"/>
                    <a:pt x="2773" y="872"/>
                    <a:pt x="2654" y="832"/>
                  </a:cubicBezTo>
                  <a:cubicBezTo>
                    <a:pt x="2179" y="634"/>
                    <a:pt x="1703" y="436"/>
                    <a:pt x="1228" y="238"/>
                  </a:cubicBezTo>
                  <a:cubicBezTo>
                    <a:pt x="951" y="119"/>
                    <a:pt x="673" y="40"/>
                    <a:pt x="3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9"/>
            <p:cNvSpPr/>
            <p:nvPr/>
          </p:nvSpPr>
          <p:spPr>
            <a:xfrm>
              <a:off x="8036496" y="2376913"/>
              <a:ext cx="476801" cy="965169"/>
            </a:xfrm>
            <a:custGeom>
              <a:rect b="b" l="l" r="r" t="t"/>
              <a:pathLst>
                <a:path extrusionOk="0" h="7941" w="3923">
                  <a:moveTo>
                    <a:pt x="1823" y="1126"/>
                  </a:moveTo>
                  <a:cubicBezTo>
                    <a:pt x="1823" y="1245"/>
                    <a:pt x="1823" y="1324"/>
                    <a:pt x="1823" y="1364"/>
                  </a:cubicBezTo>
                  <a:cubicBezTo>
                    <a:pt x="1783" y="1443"/>
                    <a:pt x="1704" y="1443"/>
                    <a:pt x="1664" y="1483"/>
                  </a:cubicBezTo>
                  <a:cubicBezTo>
                    <a:pt x="1308" y="1641"/>
                    <a:pt x="1268" y="2117"/>
                    <a:pt x="1545" y="2354"/>
                  </a:cubicBezTo>
                  <a:cubicBezTo>
                    <a:pt x="1981" y="2790"/>
                    <a:pt x="2219" y="3384"/>
                    <a:pt x="2140" y="4018"/>
                  </a:cubicBezTo>
                  <a:cubicBezTo>
                    <a:pt x="2100" y="4216"/>
                    <a:pt x="2021" y="4414"/>
                    <a:pt x="1902" y="4573"/>
                  </a:cubicBezTo>
                  <a:cubicBezTo>
                    <a:pt x="1862" y="4652"/>
                    <a:pt x="1704" y="4612"/>
                    <a:pt x="1625" y="4652"/>
                  </a:cubicBezTo>
                  <a:lnTo>
                    <a:pt x="1625" y="4573"/>
                  </a:lnTo>
                  <a:cubicBezTo>
                    <a:pt x="1585" y="4533"/>
                    <a:pt x="1585" y="4454"/>
                    <a:pt x="1625" y="4414"/>
                  </a:cubicBezTo>
                  <a:cubicBezTo>
                    <a:pt x="1862" y="3780"/>
                    <a:pt x="1704" y="3028"/>
                    <a:pt x="1228" y="2552"/>
                  </a:cubicBezTo>
                  <a:cubicBezTo>
                    <a:pt x="951" y="2275"/>
                    <a:pt x="912" y="1839"/>
                    <a:pt x="1149" y="1523"/>
                  </a:cubicBezTo>
                  <a:cubicBezTo>
                    <a:pt x="1228" y="1404"/>
                    <a:pt x="1308" y="1324"/>
                    <a:pt x="1387" y="1285"/>
                  </a:cubicBezTo>
                  <a:cubicBezTo>
                    <a:pt x="1545" y="1206"/>
                    <a:pt x="1664" y="1166"/>
                    <a:pt x="1823" y="1126"/>
                  </a:cubicBezTo>
                  <a:close/>
                  <a:moveTo>
                    <a:pt x="1962" y="1"/>
                  </a:moveTo>
                  <a:cubicBezTo>
                    <a:pt x="1852" y="1"/>
                    <a:pt x="1748" y="29"/>
                    <a:pt x="1664" y="57"/>
                  </a:cubicBezTo>
                  <a:cubicBezTo>
                    <a:pt x="1545" y="96"/>
                    <a:pt x="1466" y="176"/>
                    <a:pt x="1426" y="295"/>
                  </a:cubicBezTo>
                  <a:cubicBezTo>
                    <a:pt x="1189" y="611"/>
                    <a:pt x="951" y="928"/>
                    <a:pt x="753" y="1245"/>
                  </a:cubicBezTo>
                  <a:cubicBezTo>
                    <a:pt x="515" y="1483"/>
                    <a:pt x="357" y="1760"/>
                    <a:pt x="199" y="2077"/>
                  </a:cubicBezTo>
                  <a:cubicBezTo>
                    <a:pt x="119" y="2354"/>
                    <a:pt x="0" y="2711"/>
                    <a:pt x="357" y="2988"/>
                  </a:cubicBezTo>
                  <a:cubicBezTo>
                    <a:pt x="476" y="3107"/>
                    <a:pt x="515" y="3384"/>
                    <a:pt x="674" y="3543"/>
                  </a:cubicBezTo>
                  <a:cubicBezTo>
                    <a:pt x="872" y="3780"/>
                    <a:pt x="991" y="4097"/>
                    <a:pt x="1070" y="4375"/>
                  </a:cubicBezTo>
                  <a:cubicBezTo>
                    <a:pt x="1110" y="4810"/>
                    <a:pt x="1030" y="5206"/>
                    <a:pt x="793" y="5563"/>
                  </a:cubicBezTo>
                  <a:cubicBezTo>
                    <a:pt x="674" y="5801"/>
                    <a:pt x="476" y="6038"/>
                    <a:pt x="317" y="6316"/>
                  </a:cubicBezTo>
                  <a:cubicBezTo>
                    <a:pt x="159" y="6553"/>
                    <a:pt x="159" y="6831"/>
                    <a:pt x="317" y="7068"/>
                  </a:cubicBezTo>
                  <a:cubicBezTo>
                    <a:pt x="595" y="7544"/>
                    <a:pt x="1070" y="7861"/>
                    <a:pt x="1664" y="7900"/>
                  </a:cubicBezTo>
                  <a:cubicBezTo>
                    <a:pt x="1746" y="7927"/>
                    <a:pt x="1828" y="7940"/>
                    <a:pt x="1908" y="7940"/>
                  </a:cubicBezTo>
                  <a:cubicBezTo>
                    <a:pt x="2178" y="7940"/>
                    <a:pt x="2432" y="7797"/>
                    <a:pt x="2615" y="7583"/>
                  </a:cubicBezTo>
                  <a:cubicBezTo>
                    <a:pt x="2813" y="7227"/>
                    <a:pt x="2694" y="6949"/>
                    <a:pt x="2496" y="6633"/>
                  </a:cubicBezTo>
                  <a:cubicBezTo>
                    <a:pt x="2100" y="6236"/>
                    <a:pt x="2100" y="5563"/>
                    <a:pt x="2496" y="5167"/>
                  </a:cubicBezTo>
                  <a:lnTo>
                    <a:pt x="3209" y="4097"/>
                  </a:lnTo>
                  <a:cubicBezTo>
                    <a:pt x="3922" y="3028"/>
                    <a:pt x="3764" y="2037"/>
                    <a:pt x="2773" y="1602"/>
                  </a:cubicBezTo>
                  <a:cubicBezTo>
                    <a:pt x="2496" y="1483"/>
                    <a:pt x="2298" y="1285"/>
                    <a:pt x="2219" y="1008"/>
                  </a:cubicBezTo>
                  <a:cubicBezTo>
                    <a:pt x="2140" y="809"/>
                    <a:pt x="2140" y="611"/>
                    <a:pt x="2219" y="413"/>
                  </a:cubicBezTo>
                  <a:cubicBezTo>
                    <a:pt x="2219" y="255"/>
                    <a:pt x="2179" y="136"/>
                    <a:pt x="2100" y="17"/>
                  </a:cubicBezTo>
                  <a:cubicBezTo>
                    <a:pt x="2053" y="6"/>
                    <a:pt x="2007" y="1"/>
                    <a:pt x="19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9"/>
            <p:cNvSpPr/>
            <p:nvPr/>
          </p:nvSpPr>
          <p:spPr>
            <a:xfrm>
              <a:off x="7997968" y="3463347"/>
              <a:ext cx="264957" cy="213672"/>
            </a:xfrm>
            <a:custGeom>
              <a:rect b="b" l="l" r="r" t="t"/>
              <a:pathLst>
                <a:path extrusionOk="0" h="1758" w="2180">
                  <a:moveTo>
                    <a:pt x="1387" y="1"/>
                  </a:moveTo>
                  <a:cubicBezTo>
                    <a:pt x="1347" y="1"/>
                    <a:pt x="1308" y="11"/>
                    <a:pt x="1268" y="31"/>
                  </a:cubicBezTo>
                  <a:cubicBezTo>
                    <a:pt x="1268" y="70"/>
                    <a:pt x="1268" y="110"/>
                    <a:pt x="1268" y="149"/>
                  </a:cubicBezTo>
                  <a:cubicBezTo>
                    <a:pt x="1268" y="189"/>
                    <a:pt x="1268" y="229"/>
                    <a:pt x="1308" y="268"/>
                  </a:cubicBezTo>
                  <a:cubicBezTo>
                    <a:pt x="1347" y="387"/>
                    <a:pt x="1466" y="466"/>
                    <a:pt x="1506" y="585"/>
                  </a:cubicBezTo>
                  <a:cubicBezTo>
                    <a:pt x="1743" y="1021"/>
                    <a:pt x="1585" y="1338"/>
                    <a:pt x="1070" y="1338"/>
                  </a:cubicBezTo>
                  <a:cubicBezTo>
                    <a:pt x="832" y="1338"/>
                    <a:pt x="595" y="1140"/>
                    <a:pt x="555" y="902"/>
                  </a:cubicBezTo>
                  <a:cubicBezTo>
                    <a:pt x="436" y="664"/>
                    <a:pt x="595" y="427"/>
                    <a:pt x="832" y="348"/>
                  </a:cubicBezTo>
                  <a:lnTo>
                    <a:pt x="1110" y="229"/>
                  </a:lnTo>
                  <a:lnTo>
                    <a:pt x="1110" y="149"/>
                  </a:lnTo>
                  <a:cubicBezTo>
                    <a:pt x="1030" y="70"/>
                    <a:pt x="912" y="70"/>
                    <a:pt x="793" y="70"/>
                  </a:cubicBezTo>
                  <a:cubicBezTo>
                    <a:pt x="317" y="110"/>
                    <a:pt x="1" y="546"/>
                    <a:pt x="159" y="1021"/>
                  </a:cubicBezTo>
                  <a:cubicBezTo>
                    <a:pt x="199" y="1377"/>
                    <a:pt x="516" y="1694"/>
                    <a:pt x="912" y="1734"/>
                  </a:cubicBezTo>
                  <a:cubicBezTo>
                    <a:pt x="983" y="1750"/>
                    <a:pt x="1056" y="1758"/>
                    <a:pt x="1129" y="1758"/>
                  </a:cubicBezTo>
                  <a:cubicBezTo>
                    <a:pt x="1420" y="1758"/>
                    <a:pt x="1712" y="1631"/>
                    <a:pt x="1902" y="1377"/>
                  </a:cubicBezTo>
                  <a:cubicBezTo>
                    <a:pt x="2179" y="902"/>
                    <a:pt x="1981" y="268"/>
                    <a:pt x="1506" y="31"/>
                  </a:cubicBezTo>
                  <a:cubicBezTo>
                    <a:pt x="1466" y="11"/>
                    <a:pt x="1427"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9"/>
            <p:cNvSpPr/>
            <p:nvPr/>
          </p:nvSpPr>
          <p:spPr>
            <a:xfrm>
              <a:off x="6712570" y="2317359"/>
              <a:ext cx="1863208" cy="2960654"/>
            </a:xfrm>
            <a:custGeom>
              <a:rect b="b" l="l" r="r" t="t"/>
              <a:pathLst>
                <a:path extrusionOk="0" h="24359" w="15330">
                  <a:moveTo>
                    <a:pt x="10656" y="2409"/>
                  </a:moveTo>
                  <a:cubicBezTo>
                    <a:pt x="10616" y="2607"/>
                    <a:pt x="10577" y="2805"/>
                    <a:pt x="10537" y="3003"/>
                  </a:cubicBezTo>
                  <a:cubicBezTo>
                    <a:pt x="10497" y="3082"/>
                    <a:pt x="10418" y="3161"/>
                    <a:pt x="10339" y="3201"/>
                  </a:cubicBezTo>
                  <a:cubicBezTo>
                    <a:pt x="9190" y="3755"/>
                    <a:pt x="8239" y="4587"/>
                    <a:pt x="7526" y="5657"/>
                  </a:cubicBezTo>
                  <a:cubicBezTo>
                    <a:pt x="7130" y="6211"/>
                    <a:pt x="6893" y="6885"/>
                    <a:pt x="6893" y="7558"/>
                  </a:cubicBezTo>
                  <a:cubicBezTo>
                    <a:pt x="6893" y="7796"/>
                    <a:pt x="6813" y="8034"/>
                    <a:pt x="6813" y="8271"/>
                  </a:cubicBezTo>
                  <a:cubicBezTo>
                    <a:pt x="6457" y="8232"/>
                    <a:pt x="6417" y="7994"/>
                    <a:pt x="6338" y="7756"/>
                  </a:cubicBezTo>
                  <a:cubicBezTo>
                    <a:pt x="6100" y="6845"/>
                    <a:pt x="6259" y="5895"/>
                    <a:pt x="6813" y="5102"/>
                  </a:cubicBezTo>
                  <a:cubicBezTo>
                    <a:pt x="7051" y="4627"/>
                    <a:pt x="7408" y="4270"/>
                    <a:pt x="7883" y="3993"/>
                  </a:cubicBezTo>
                  <a:cubicBezTo>
                    <a:pt x="8715" y="3478"/>
                    <a:pt x="9586" y="3003"/>
                    <a:pt x="10458" y="2488"/>
                  </a:cubicBezTo>
                  <a:cubicBezTo>
                    <a:pt x="10497" y="2448"/>
                    <a:pt x="10577" y="2409"/>
                    <a:pt x="10656" y="2409"/>
                  </a:cubicBezTo>
                  <a:close/>
                  <a:moveTo>
                    <a:pt x="10933" y="4112"/>
                  </a:moveTo>
                  <a:cubicBezTo>
                    <a:pt x="11488" y="4468"/>
                    <a:pt x="11646" y="5221"/>
                    <a:pt x="11250" y="5776"/>
                  </a:cubicBezTo>
                  <a:cubicBezTo>
                    <a:pt x="10616" y="6687"/>
                    <a:pt x="9784" y="7400"/>
                    <a:pt x="8834" y="7954"/>
                  </a:cubicBezTo>
                  <a:cubicBezTo>
                    <a:pt x="8556" y="8113"/>
                    <a:pt x="8239" y="8232"/>
                    <a:pt x="7962" y="8351"/>
                  </a:cubicBezTo>
                  <a:lnTo>
                    <a:pt x="7962" y="8311"/>
                  </a:lnTo>
                  <a:lnTo>
                    <a:pt x="10933" y="4112"/>
                  </a:lnTo>
                  <a:close/>
                  <a:moveTo>
                    <a:pt x="12822" y="491"/>
                  </a:moveTo>
                  <a:cubicBezTo>
                    <a:pt x="12864" y="491"/>
                    <a:pt x="12907" y="496"/>
                    <a:pt x="12953" y="507"/>
                  </a:cubicBezTo>
                  <a:cubicBezTo>
                    <a:pt x="13072" y="626"/>
                    <a:pt x="13112" y="745"/>
                    <a:pt x="13072" y="903"/>
                  </a:cubicBezTo>
                  <a:cubicBezTo>
                    <a:pt x="13033" y="1101"/>
                    <a:pt x="13033" y="1299"/>
                    <a:pt x="13072" y="1498"/>
                  </a:cubicBezTo>
                  <a:cubicBezTo>
                    <a:pt x="13191" y="1775"/>
                    <a:pt x="13389" y="1973"/>
                    <a:pt x="13627" y="2092"/>
                  </a:cubicBezTo>
                  <a:cubicBezTo>
                    <a:pt x="14617" y="2527"/>
                    <a:pt x="14775" y="3518"/>
                    <a:pt x="14102" y="4627"/>
                  </a:cubicBezTo>
                  <a:lnTo>
                    <a:pt x="13349" y="5657"/>
                  </a:lnTo>
                  <a:cubicBezTo>
                    <a:pt x="12993" y="6093"/>
                    <a:pt x="12993" y="6726"/>
                    <a:pt x="13389" y="7123"/>
                  </a:cubicBezTo>
                  <a:lnTo>
                    <a:pt x="13349" y="7123"/>
                  </a:lnTo>
                  <a:cubicBezTo>
                    <a:pt x="13547" y="7439"/>
                    <a:pt x="13706" y="7717"/>
                    <a:pt x="13468" y="8073"/>
                  </a:cubicBezTo>
                  <a:cubicBezTo>
                    <a:pt x="13316" y="8287"/>
                    <a:pt x="13045" y="8430"/>
                    <a:pt x="12766" y="8430"/>
                  </a:cubicBezTo>
                  <a:cubicBezTo>
                    <a:pt x="12683" y="8430"/>
                    <a:pt x="12599" y="8417"/>
                    <a:pt x="12518" y="8390"/>
                  </a:cubicBezTo>
                  <a:cubicBezTo>
                    <a:pt x="11963" y="8351"/>
                    <a:pt x="11448" y="8034"/>
                    <a:pt x="11171" y="7558"/>
                  </a:cubicBezTo>
                  <a:cubicBezTo>
                    <a:pt x="11052" y="7321"/>
                    <a:pt x="11052" y="7043"/>
                    <a:pt x="11171" y="6806"/>
                  </a:cubicBezTo>
                  <a:cubicBezTo>
                    <a:pt x="11329" y="6568"/>
                    <a:pt x="11527" y="6291"/>
                    <a:pt x="11686" y="6053"/>
                  </a:cubicBezTo>
                  <a:cubicBezTo>
                    <a:pt x="11884" y="5696"/>
                    <a:pt x="12003" y="5300"/>
                    <a:pt x="11923" y="4865"/>
                  </a:cubicBezTo>
                  <a:cubicBezTo>
                    <a:pt x="11884" y="4587"/>
                    <a:pt x="11725" y="4270"/>
                    <a:pt x="11527" y="4033"/>
                  </a:cubicBezTo>
                  <a:cubicBezTo>
                    <a:pt x="11408" y="3874"/>
                    <a:pt x="11369" y="3597"/>
                    <a:pt x="11210" y="3478"/>
                  </a:cubicBezTo>
                  <a:cubicBezTo>
                    <a:pt x="10854" y="3201"/>
                    <a:pt x="10973" y="2844"/>
                    <a:pt x="11092" y="2567"/>
                  </a:cubicBezTo>
                  <a:cubicBezTo>
                    <a:pt x="11250" y="2250"/>
                    <a:pt x="11408" y="1973"/>
                    <a:pt x="11606" y="1735"/>
                  </a:cubicBezTo>
                  <a:cubicBezTo>
                    <a:pt x="11844" y="1418"/>
                    <a:pt x="12082" y="1101"/>
                    <a:pt x="12280" y="785"/>
                  </a:cubicBezTo>
                  <a:cubicBezTo>
                    <a:pt x="12359" y="666"/>
                    <a:pt x="12438" y="586"/>
                    <a:pt x="12518" y="547"/>
                  </a:cubicBezTo>
                  <a:cubicBezTo>
                    <a:pt x="12630" y="519"/>
                    <a:pt x="12722" y="491"/>
                    <a:pt x="12822" y="491"/>
                  </a:cubicBezTo>
                  <a:close/>
                  <a:moveTo>
                    <a:pt x="10616" y="3597"/>
                  </a:moveTo>
                  <a:cubicBezTo>
                    <a:pt x="10775" y="3676"/>
                    <a:pt x="10735" y="3795"/>
                    <a:pt x="10656" y="3954"/>
                  </a:cubicBezTo>
                  <a:lnTo>
                    <a:pt x="7606" y="7994"/>
                  </a:lnTo>
                  <a:cubicBezTo>
                    <a:pt x="7526" y="8152"/>
                    <a:pt x="7408" y="8311"/>
                    <a:pt x="7328" y="8509"/>
                  </a:cubicBezTo>
                  <a:cubicBezTo>
                    <a:pt x="7210" y="8509"/>
                    <a:pt x="7130" y="8469"/>
                    <a:pt x="7210" y="8271"/>
                  </a:cubicBezTo>
                  <a:cubicBezTo>
                    <a:pt x="7249" y="8073"/>
                    <a:pt x="7289" y="7875"/>
                    <a:pt x="7289" y="7677"/>
                  </a:cubicBezTo>
                  <a:cubicBezTo>
                    <a:pt x="7368" y="6806"/>
                    <a:pt x="7764" y="5934"/>
                    <a:pt x="8398" y="5300"/>
                  </a:cubicBezTo>
                  <a:cubicBezTo>
                    <a:pt x="8992" y="4548"/>
                    <a:pt x="9745" y="3993"/>
                    <a:pt x="10616" y="3597"/>
                  </a:cubicBezTo>
                  <a:close/>
                  <a:moveTo>
                    <a:pt x="10656" y="7241"/>
                  </a:moveTo>
                  <a:lnTo>
                    <a:pt x="10656" y="7241"/>
                  </a:lnTo>
                  <a:cubicBezTo>
                    <a:pt x="10616" y="7360"/>
                    <a:pt x="10577" y="7519"/>
                    <a:pt x="10537" y="7637"/>
                  </a:cubicBezTo>
                  <a:lnTo>
                    <a:pt x="10497" y="7598"/>
                  </a:lnTo>
                  <a:cubicBezTo>
                    <a:pt x="10101" y="8311"/>
                    <a:pt x="9388" y="8826"/>
                    <a:pt x="8596" y="8945"/>
                  </a:cubicBezTo>
                  <a:cubicBezTo>
                    <a:pt x="8358" y="8945"/>
                    <a:pt x="8160" y="8905"/>
                    <a:pt x="7962" y="8786"/>
                  </a:cubicBezTo>
                  <a:cubicBezTo>
                    <a:pt x="8992" y="8549"/>
                    <a:pt x="9705" y="7796"/>
                    <a:pt x="10656" y="7241"/>
                  </a:cubicBezTo>
                  <a:close/>
                  <a:moveTo>
                    <a:pt x="6180" y="8549"/>
                  </a:moveTo>
                  <a:cubicBezTo>
                    <a:pt x="6457" y="8628"/>
                    <a:pt x="6774" y="8707"/>
                    <a:pt x="7051" y="8826"/>
                  </a:cubicBezTo>
                  <a:cubicBezTo>
                    <a:pt x="7526" y="9024"/>
                    <a:pt x="8002" y="9222"/>
                    <a:pt x="8477" y="9420"/>
                  </a:cubicBezTo>
                  <a:cubicBezTo>
                    <a:pt x="8556" y="9460"/>
                    <a:pt x="8636" y="9499"/>
                    <a:pt x="8715" y="9578"/>
                  </a:cubicBezTo>
                  <a:cubicBezTo>
                    <a:pt x="8715" y="9618"/>
                    <a:pt x="8715" y="9658"/>
                    <a:pt x="8715" y="9737"/>
                  </a:cubicBezTo>
                  <a:cubicBezTo>
                    <a:pt x="8556" y="9737"/>
                    <a:pt x="8437" y="9737"/>
                    <a:pt x="8319" y="9777"/>
                  </a:cubicBezTo>
                  <a:lnTo>
                    <a:pt x="8279" y="9777"/>
                  </a:lnTo>
                  <a:cubicBezTo>
                    <a:pt x="7843" y="9777"/>
                    <a:pt x="7447" y="9737"/>
                    <a:pt x="7051" y="9578"/>
                  </a:cubicBezTo>
                  <a:cubicBezTo>
                    <a:pt x="6695" y="9380"/>
                    <a:pt x="6338" y="9222"/>
                    <a:pt x="5982" y="8984"/>
                  </a:cubicBezTo>
                  <a:cubicBezTo>
                    <a:pt x="5902" y="8945"/>
                    <a:pt x="5863" y="8826"/>
                    <a:pt x="5823" y="8747"/>
                  </a:cubicBezTo>
                  <a:cubicBezTo>
                    <a:pt x="5942" y="8667"/>
                    <a:pt x="6061" y="8549"/>
                    <a:pt x="6180" y="8549"/>
                  </a:cubicBezTo>
                  <a:close/>
                  <a:moveTo>
                    <a:pt x="12829" y="1"/>
                  </a:moveTo>
                  <a:cubicBezTo>
                    <a:pt x="12696" y="1"/>
                    <a:pt x="12563" y="40"/>
                    <a:pt x="12438" y="111"/>
                  </a:cubicBezTo>
                  <a:cubicBezTo>
                    <a:pt x="12240" y="230"/>
                    <a:pt x="12082" y="388"/>
                    <a:pt x="11963" y="586"/>
                  </a:cubicBezTo>
                  <a:cubicBezTo>
                    <a:pt x="11805" y="785"/>
                    <a:pt x="11646" y="1022"/>
                    <a:pt x="11448" y="1220"/>
                  </a:cubicBezTo>
                  <a:cubicBezTo>
                    <a:pt x="11092" y="1537"/>
                    <a:pt x="10695" y="1814"/>
                    <a:pt x="10260" y="2052"/>
                  </a:cubicBezTo>
                  <a:cubicBezTo>
                    <a:pt x="9349" y="2607"/>
                    <a:pt x="8358" y="3082"/>
                    <a:pt x="7447" y="3716"/>
                  </a:cubicBezTo>
                  <a:cubicBezTo>
                    <a:pt x="6417" y="4468"/>
                    <a:pt x="5783" y="5696"/>
                    <a:pt x="5783" y="6964"/>
                  </a:cubicBezTo>
                  <a:cubicBezTo>
                    <a:pt x="5823" y="7360"/>
                    <a:pt x="5863" y="7717"/>
                    <a:pt x="5982" y="8113"/>
                  </a:cubicBezTo>
                  <a:cubicBezTo>
                    <a:pt x="5269" y="8469"/>
                    <a:pt x="5189" y="8826"/>
                    <a:pt x="5704" y="9341"/>
                  </a:cubicBezTo>
                  <a:lnTo>
                    <a:pt x="5546" y="9499"/>
                  </a:lnTo>
                  <a:cubicBezTo>
                    <a:pt x="4872" y="10450"/>
                    <a:pt x="4120" y="11361"/>
                    <a:pt x="3526" y="12312"/>
                  </a:cubicBezTo>
                  <a:cubicBezTo>
                    <a:pt x="2218" y="14372"/>
                    <a:pt x="1228" y="16550"/>
                    <a:pt x="555" y="18848"/>
                  </a:cubicBezTo>
                  <a:cubicBezTo>
                    <a:pt x="198" y="19917"/>
                    <a:pt x="0" y="21026"/>
                    <a:pt x="0" y="22136"/>
                  </a:cubicBezTo>
                  <a:cubicBezTo>
                    <a:pt x="0" y="22651"/>
                    <a:pt x="79" y="23166"/>
                    <a:pt x="238" y="23641"/>
                  </a:cubicBezTo>
                  <a:cubicBezTo>
                    <a:pt x="317" y="24077"/>
                    <a:pt x="713" y="24354"/>
                    <a:pt x="1149" y="24354"/>
                  </a:cubicBezTo>
                  <a:cubicBezTo>
                    <a:pt x="1182" y="24357"/>
                    <a:pt x="1216" y="24359"/>
                    <a:pt x="1249" y="24359"/>
                  </a:cubicBezTo>
                  <a:cubicBezTo>
                    <a:pt x="1611" y="24359"/>
                    <a:pt x="1958" y="24165"/>
                    <a:pt x="2139" y="23839"/>
                  </a:cubicBezTo>
                  <a:cubicBezTo>
                    <a:pt x="2773" y="22888"/>
                    <a:pt x="3446" y="22017"/>
                    <a:pt x="4001" y="21026"/>
                  </a:cubicBezTo>
                  <a:cubicBezTo>
                    <a:pt x="4595" y="19957"/>
                    <a:pt x="5070" y="18808"/>
                    <a:pt x="5585" y="17659"/>
                  </a:cubicBezTo>
                  <a:cubicBezTo>
                    <a:pt x="6061" y="16630"/>
                    <a:pt x="6536" y="15520"/>
                    <a:pt x="6893" y="14411"/>
                  </a:cubicBezTo>
                  <a:cubicBezTo>
                    <a:pt x="7328" y="13144"/>
                    <a:pt x="7566" y="11797"/>
                    <a:pt x="7883" y="10490"/>
                  </a:cubicBezTo>
                  <a:cubicBezTo>
                    <a:pt x="7923" y="10410"/>
                    <a:pt x="7923" y="10331"/>
                    <a:pt x="7923" y="10252"/>
                  </a:cubicBezTo>
                  <a:cubicBezTo>
                    <a:pt x="8279" y="10173"/>
                    <a:pt x="8596" y="10093"/>
                    <a:pt x="8913" y="9975"/>
                  </a:cubicBezTo>
                  <a:cubicBezTo>
                    <a:pt x="9190" y="9935"/>
                    <a:pt x="9269" y="9658"/>
                    <a:pt x="9151" y="9420"/>
                  </a:cubicBezTo>
                  <a:cubicBezTo>
                    <a:pt x="9151" y="9380"/>
                    <a:pt x="9111" y="9301"/>
                    <a:pt x="9071" y="9262"/>
                  </a:cubicBezTo>
                  <a:cubicBezTo>
                    <a:pt x="9824" y="9064"/>
                    <a:pt x="10497" y="8588"/>
                    <a:pt x="10893" y="7915"/>
                  </a:cubicBezTo>
                  <a:cubicBezTo>
                    <a:pt x="11290" y="8430"/>
                    <a:pt x="11884" y="8786"/>
                    <a:pt x="12518" y="8826"/>
                  </a:cubicBezTo>
                  <a:cubicBezTo>
                    <a:pt x="12632" y="8859"/>
                    <a:pt x="12746" y="8874"/>
                    <a:pt x="12858" y="8874"/>
                  </a:cubicBezTo>
                  <a:cubicBezTo>
                    <a:pt x="13289" y="8874"/>
                    <a:pt x="13684" y="8640"/>
                    <a:pt x="13904" y="8232"/>
                  </a:cubicBezTo>
                  <a:cubicBezTo>
                    <a:pt x="14181" y="7796"/>
                    <a:pt x="14142" y="7241"/>
                    <a:pt x="13785" y="6845"/>
                  </a:cubicBezTo>
                  <a:cubicBezTo>
                    <a:pt x="13508" y="6608"/>
                    <a:pt x="13508" y="6211"/>
                    <a:pt x="13785" y="5934"/>
                  </a:cubicBezTo>
                  <a:cubicBezTo>
                    <a:pt x="14023" y="5538"/>
                    <a:pt x="14340" y="5142"/>
                    <a:pt x="14617" y="4706"/>
                  </a:cubicBezTo>
                  <a:cubicBezTo>
                    <a:pt x="15330" y="3557"/>
                    <a:pt x="15132" y="2290"/>
                    <a:pt x="13944" y="1735"/>
                  </a:cubicBezTo>
                  <a:cubicBezTo>
                    <a:pt x="13587" y="1616"/>
                    <a:pt x="13429" y="1220"/>
                    <a:pt x="13547" y="864"/>
                  </a:cubicBezTo>
                  <a:cubicBezTo>
                    <a:pt x="13627" y="626"/>
                    <a:pt x="13508" y="309"/>
                    <a:pt x="13310" y="190"/>
                  </a:cubicBezTo>
                  <a:cubicBezTo>
                    <a:pt x="13157" y="59"/>
                    <a:pt x="12992" y="1"/>
                    <a:pt x="128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9"/>
            <p:cNvSpPr/>
            <p:nvPr/>
          </p:nvSpPr>
          <p:spPr>
            <a:xfrm>
              <a:off x="8142356" y="2513765"/>
              <a:ext cx="149373" cy="428559"/>
            </a:xfrm>
            <a:custGeom>
              <a:rect b="b" l="l" r="r" t="t"/>
              <a:pathLst>
                <a:path extrusionOk="0" h="3526" w="1229">
                  <a:moveTo>
                    <a:pt x="912" y="0"/>
                  </a:moveTo>
                  <a:lnTo>
                    <a:pt x="912" y="0"/>
                  </a:lnTo>
                  <a:cubicBezTo>
                    <a:pt x="754" y="40"/>
                    <a:pt x="595" y="80"/>
                    <a:pt x="476" y="159"/>
                  </a:cubicBezTo>
                  <a:cubicBezTo>
                    <a:pt x="397" y="198"/>
                    <a:pt x="318" y="278"/>
                    <a:pt x="239" y="397"/>
                  </a:cubicBezTo>
                  <a:cubicBezTo>
                    <a:pt x="1" y="713"/>
                    <a:pt x="41" y="1149"/>
                    <a:pt x="318" y="1426"/>
                  </a:cubicBezTo>
                  <a:cubicBezTo>
                    <a:pt x="793" y="1902"/>
                    <a:pt x="952" y="2654"/>
                    <a:pt x="714" y="3288"/>
                  </a:cubicBezTo>
                  <a:cubicBezTo>
                    <a:pt x="674" y="3328"/>
                    <a:pt x="674" y="3407"/>
                    <a:pt x="714" y="3447"/>
                  </a:cubicBezTo>
                  <a:lnTo>
                    <a:pt x="714" y="3526"/>
                  </a:lnTo>
                  <a:cubicBezTo>
                    <a:pt x="793" y="3526"/>
                    <a:pt x="952" y="3526"/>
                    <a:pt x="952" y="3447"/>
                  </a:cubicBezTo>
                  <a:cubicBezTo>
                    <a:pt x="1070" y="3288"/>
                    <a:pt x="1150" y="3090"/>
                    <a:pt x="1189" y="2892"/>
                  </a:cubicBezTo>
                  <a:cubicBezTo>
                    <a:pt x="1229" y="2258"/>
                    <a:pt x="1031" y="1664"/>
                    <a:pt x="595" y="1228"/>
                  </a:cubicBezTo>
                  <a:cubicBezTo>
                    <a:pt x="318" y="951"/>
                    <a:pt x="397" y="515"/>
                    <a:pt x="714" y="357"/>
                  </a:cubicBezTo>
                  <a:cubicBezTo>
                    <a:pt x="793" y="317"/>
                    <a:pt x="872" y="317"/>
                    <a:pt x="872" y="238"/>
                  </a:cubicBezTo>
                  <a:cubicBezTo>
                    <a:pt x="912" y="198"/>
                    <a:pt x="872" y="119"/>
                    <a:pt x="9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5" name="Google Shape;625;p69"/>
          <p:cNvGrpSpPr/>
          <p:nvPr/>
        </p:nvGrpSpPr>
        <p:grpSpPr>
          <a:xfrm>
            <a:off x="8124814" y="4051060"/>
            <a:ext cx="716164" cy="673126"/>
            <a:chOff x="6528424" y="1260656"/>
            <a:chExt cx="1975625" cy="1856900"/>
          </a:xfrm>
        </p:grpSpPr>
        <p:sp>
          <p:nvSpPr>
            <p:cNvPr id="626" name="Google Shape;626;p69"/>
            <p:cNvSpPr/>
            <p:nvPr/>
          </p:nvSpPr>
          <p:spPr>
            <a:xfrm>
              <a:off x="6940941" y="1771450"/>
              <a:ext cx="1116302" cy="963974"/>
            </a:xfrm>
            <a:custGeom>
              <a:rect b="b" l="l" r="r" t="t"/>
              <a:pathLst>
                <a:path extrusionOk="0" h="8347" w="9666">
                  <a:moveTo>
                    <a:pt x="1743" y="1583"/>
                  </a:moveTo>
                  <a:cubicBezTo>
                    <a:pt x="1783" y="1583"/>
                    <a:pt x="1822" y="1593"/>
                    <a:pt x="1862" y="1612"/>
                  </a:cubicBezTo>
                  <a:cubicBezTo>
                    <a:pt x="1901" y="1692"/>
                    <a:pt x="1901" y="1771"/>
                    <a:pt x="1862" y="1850"/>
                  </a:cubicBezTo>
                  <a:cubicBezTo>
                    <a:pt x="1624" y="2325"/>
                    <a:pt x="1466" y="2880"/>
                    <a:pt x="1426" y="3435"/>
                  </a:cubicBezTo>
                  <a:cubicBezTo>
                    <a:pt x="1387" y="3553"/>
                    <a:pt x="1347" y="3672"/>
                    <a:pt x="1347" y="3791"/>
                  </a:cubicBezTo>
                  <a:lnTo>
                    <a:pt x="1268" y="3791"/>
                  </a:lnTo>
                  <a:cubicBezTo>
                    <a:pt x="1188" y="3672"/>
                    <a:pt x="1149" y="3553"/>
                    <a:pt x="1109" y="3435"/>
                  </a:cubicBezTo>
                  <a:cubicBezTo>
                    <a:pt x="1030" y="2920"/>
                    <a:pt x="1109" y="2365"/>
                    <a:pt x="1387" y="1890"/>
                  </a:cubicBezTo>
                  <a:cubicBezTo>
                    <a:pt x="1426" y="1771"/>
                    <a:pt x="1545" y="1692"/>
                    <a:pt x="1624" y="1612"/>
                  </a:cubicBezTo>
                  <a:cubicBezTo>
                    <a:pt x="1664" y="1593"/>
                    <a:pt x="1703" y="1583"/>
                    <a:pt x="1743" y="1583"/>
                  </a:cubicBezTo>
                  <a:close/>
                  <a:moveTo>
                    <a:pt x="8041" y="3870"/>
                  </a:moveTo>
                  <a:lnTo>
                    <a:pt x="8041" y="4187"/>
                  </a:lnTo>
                  <a:cubicBezTo>
                    <a:pt x="7843" y="4385"/>
                    <a:pt x="7685" y="4583"/>
                    <a:pt x="7487" y="4781"/>
                  </a:cubicBezTo>
                  <a:lnTo>
                    <a:pt x="7487" y="4742"/>
                  </a:lnTo>
                  <a:cubicBezTo>
                    <a:pt x="7447" y="4781"/>
                    <a:pt x="7398" y="4801"/>
                    <a:pt x="7348" y="4801"/>
                  </a:cubicBezTo>
                  <a:cubicBezTo>
                    <a:pt x="7299" y="4801"/>
                    <a:pt x="7249" y="4781"/>
                    <a:pt x="7210" y="4742"/>
                  </a:cubicBezTo>
                  <a:cubicBezTo>
                    <a:pt x="7170" y="4663"/>
                    <a:pt x="7170" y="4583"/>
                    <a:pt x="7210" y="4504"/>
                  </a:cubicBezTo>
                  <a:cubicBezTo>
                    <a:pt x="7368" y="4306"/>
                    <a:pt x="7566" y="4108"/>
                    <a:pt x="7764" y="3949"/>
                  </a:cubicBezTo>
                  <a:cubicBezTo>
                    <a:pt x="7804" y="3870"/>
                    <a:pt x="7923" y="3910"/>
                    <a:pt x="8041" y="3870"/>
                  </a:cubicBezTo>
                  <a:close/>
                  <a:moveTo>
                    <a:pt x="2288" y="3466"/>
                  </a:moveTo>
                  <a:cubicBezTo>
                    <a:pt x="2347" y="3466"/>
                    <a:pt x="2377" y="3564"/>
                    <a:pt x="2377" y="3633"/>
                  </a:cubicBezTo>
                  <a:cubicBezTo>
                    <a:pt x="2416" y="3870"/>
                    <a:pt x="2496" y="4148"/>
                    <a:pt x="2535" y="4425"/>
                  </a:cubicBezTo>
                  <a:cubicBezTo>
                    <a:pt x="2654" y="4663"/>
                    <a:pt x="2773" y="4900"/>
                    <a:pt x="2931" y="5138"/>
                  </a:cubicBezTo>
                  <a:cubicBezTo>
                    <a:pt x="2258" y="5019"/>
                    <a:pt x="1822" y="4306"/>
                    <a:pt x="2060" y="3633"/>
                  </a:cubicBezTo>
                  <a:cubicBezTo>
                    <a:pt x="2060" y="3593"/>
                    <a:pt x="2179" y="3514"/>
                    <a:pt x="2258" y="3474"/>
                  </a:cubicBezTo>
                  <a:cubicBezTo>
                    <a:pt x="2269" y="3469"/>
                    <a:pt x="2279" y="3466"/>
                    <a:pt x="2288" y="3466"/>
                  </a:cubicBezTo>
                  <a:close/>
                  <a:moveTo>
                    <a:pt x="1545" y="4266"/>
                  </a:moveTo>
                  <a:cubicBezTo>
                    <a:pt x="1624" y="4266"/>
                    <a:pt x="1703" y="4306"/>
                    <a:pt x="1743" y="4346"/>
                  </a:cubicBezTo>
                  <a:cubicBezTo>
                    <a:pt x="1783" y="4464"/>
                    <a:pt x="1822" y="4544"/>
                    <a:pt x="1822" y="4663"/>
                  </a:cubicBezTo>
                  <a:cubicBezTo>
                    <a:pt x="1822" y="4979"/>
                    <a:pt x="2020" y="5296"/>
                    <a:pt x="2298" y="5534"/>
                  </a:cubicBezTo>
                  <a:cubicBezTo>
                    <a:pt x="2298" y="5574"/>
                    <a:pt x="2337" y="5574"/>
                    <a:pt x="2377" y="5613"/>
                  </a:cubicBezTo>
                  <a:cubicBezTo>
                    <a:pt x="2279" y="5669"/>
                    <a:pt x="2175" y="5696"/>
                    <a:pt x="2076" y="5696"/>
                  </a:cubicBezTo>
                  <a:cubicBezTo>
                    <a:pt x="1895" y="5696"/>
                    <a:pt x="1727" y="5608"/>
                    <a:pt x="1624" y="5455"/>
                  </a:cubicBezTo>
                  <a:lnTo>
                    <a:pt x="1664" y="5455"/>
                  </a:lnTo>
                  <a:cubicBezTo>
                    <a:pt x="1426" y="5138"/>
                    <a:pt x="1347" y="4781"/>
                    <a:pt x="1426" y="4425"/>
                  </a:cubicBezTo>
                  <a:cubicBezTo>
                    <a:pt x="1426" y="4346"/>
                    <a:pt x="1505" y="4266"/>
                    <a:pt x="1545" y="4266"/>
                  </a:cubicBezTo>
                  <a:close/>
                  <a:moveTo>
                    <a:pt x="6932" y="5732"/>
                  </a:moveTo>
                  <a:cubicBezTo>
                    <a:pt x="6853" y="6247"/>
                    <a:pt x="6457" y="6683"/>
                    <a:pt x="5942" y="6841"/>
                  </a:cubicBezTo>
                  <a:cubicBezTo>
                    <a:pt x="5863" y="6802"/>
                    <a:pt x="5744" y="6762"/>
                    <a:pt x="5665" y="6722"/>
                  </a:cubicBezTo>
                  <a:cubicBezTo>
                    <a:pt x="5704" y="6643"/>
                    <a:pt x="5744" y="6564"/>
                    <a:pt x="5823" y="6524"/>
                  </a:cubicBezTo>
                  <a:cubicBezTo>
                    <a:pt x="6061" y="6287"/>
                    <a:pt x="6338" y="6089"/>
                    <a:pt x="6615" y="5890"/>
                  </a:cubicBezTo>
                  <a:cubicBezTo>
                    <a:pt x="6695" y="5851"/>
                    <a:pt x="6813" y="5772"/>
                    <a:pt x="6932" y="5732"/>
                  </a:cubicBezTo>
                  <a:close/>
                  <a:moveTo>
                    <a:pt x="2738" y="1"/>
                  </a:moveTo>
                  <a:cubicBezTo>
                    <a:pt x="1678" y="1"/>
                    <a:pt x="667" y="666"/>
                    <a:pt x="317" y="1771"/>
                  </a:cubicBezTo>
                  <a:cubicBezTo>
                    <a:pt x="0" y="2682"/>
                    <a:pt x="79" y="3672"/>
                    <a:pt x="515" y="4544"/>
                  </a:cubicBezTo>
                  <a:cubicBezTo>
                    <a:pt x="753" y="5019"/>
                    <a:pt x="1030" y="5494"/>
                    <a:pt x="1347" y="5930"/>
                  </a:cubicBezTo>
                  <a:cubicBezTo>
                    <a:pt x="2060" y="6762"/>
                    <a:pt x="2971" y="7475"/>
                    <a:pt x="3961" y="7950"/>
                  </a:cubicBezTo>
                  <a:cubicBezTo>
                    <a:pt x="4159" y="8069"/>
                    <a:pt x="4318" y="8188"/>
                    <a:pt x="4476" y="8346"/>
                  </a:cubicBezTo>
                  <a:cubicBezTo>
                    <a:pt x="4793" y="8188"/>
                    <a:pt x="5110" y="8030"/>
                    <a:pt x="5387" y="7832"/>
                  </a:cubicBezTo>
                  <a:cubicBezTo>
                    <a:pt x="6615" y="7000"/>
                    <a:pt x="7685" y="6009"/>
                    <a:pt x="8636" y="4861"/>
                  </a:cubicBezTo>
                  <a:cubicBezTo>
                    <a:pt x="9428" y="3910"/>
                    <a:pt x="9665" y="2642"/>
                    <a:pt x="9269" y="1454"/>
                  </a:cubicBezTo>
                  <a:cubicBezTo>
                    <a:pt x="9190" y="1137"/>
                    <a:pt x="8952" y="860"/>
                    <a:pt x="8675" y="662"/>
                  </a:cubicBezTo>
                  <a:cubicBezTo>
                    <a:pt x="8293" y="413"/>
                    <a:pt x="7847" y="285"/>
                    <a:pt x="7403" y="285"/>
                  </a:cubicBezTo>
                  <a:cubicBezTo>
                    <a:pt x="6925" y="285"/>
                    <a:pt x="6451" y="433"/>
                    <a:pt x="6061" y="741"/>
                  </a:cubicBezTo>
                  <a:cubicBezTo>
                    <a:pt x="5704" y="1018"/>
                    <a:pt x="5229" y="1216"/>
                    <a:pt x="4991" y="1652"/>
                  </a:cubicBezTo>
                  <a:cubicBezTo>
                    <a:pt x="4952" y="1692"/>
                    <a:pt x="4872" y="1731"/>
                    <a:pt x="4793" y="1731"/>
                  </a:cubicBezTo>
                  <a:cubicBezTo>
                    <a:pt x="4714" y="1652"/>
                    <a:pt x="4674" y="1612"/>
                    <a:pt x="4714" y="1533"/>
                  </a:cubicBezTo>
                  <a:cubicBezTo>
                    <a:pt x="4793" y="1097"/>
                    <a:pt x="4595" y="662"/>
                    <a:pt x="4199" y="464"/>
                  </a:cubicBezTo>
                  <a:cubicBezTo>
                    <a:pt x="3743" y="147"/>
                    <a:pt x="3235" y="1"/>
                    <a:pt x="27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9"/>
            <p:cNvSpPr/>
            <p:nvPr/>
          </p:nvSpPr>
          <p:spPr>
            <a:xfrm>
              <a:off x="6876846" y="1714285"/>
              <a:ext cx="1230750" cy="1075882"/>
            </a:xfrm>
            <a:custGeom>
              <a:rect b="b" l="l" r="r" t="t"/>
              <a:pathLst>
                <a:path extrusionOk="0" h="9316" w="10657">
                  <a:moveTo>
                    <a:pt x="3253" y="496"/>
                  </a:moveTo>
                  <a:cubicBezTo>
                    <a:pt x="3751" y="496"/>
                    <a:pt x="4259" y="642"/>
                    <a:pt x="4714" y="959"/>
                  </a:cubicBezTo>
                  <a:cubicBezTo>
                    <a:pt x="5110" y="1157"/>
                    <a:pt x="5309" y="1592"/>
                    <a:pt x="5229" y="2028"/>
                  </a:cubicBezTo>
                  <a:cubicBezTo>
                    <a:pt x="5190" y="2107"/>
                    <a:pt x="5229" y="2147"/>
                    <a:pt x="5309" y="2226"/>
                  </a:cubicBezTo>
                  <a:cubicBezTo>
                    <a:pt x="5388" y="2226"/>
                    <a:pt x="5467" y="2187"/>
                    <a:pt x="5507" y="2147"/>
                  </a:cubicBezTo>
                  <a:cubicBezTo>
                    <a:pt x="5744" y="1711"/>
                    <a:pt x="6220" y="1513"/>
                    <a:pt x="6576" y="1236"/>
                  </a:cubicBezTo>
                  <a:cubicBezTo>
                    <a:pt x="6966" y="928"/>
                    <a:pt x="7441" y="780"/>
                    <a:pt x="7918" y="780"/>
                  </a:cubicBezTo>
                  <a:cubicBezTo>
                    <a:pt x="8362" y="780"/>
                    <a:pt x="8809" y="908"/>
                    <a:pt x="9191" y="1157"/>
                  </a:cubicBezTo>
                  <a:cubicBezTo>
                    <a:pt x="9507" y="1355"/>
                    <a:pt x="9706" y="1632"/>
                    <a:pt x="9824" y="1949"/>
                  </a:cubicBezTo>
                  <a:cubicBezTo>
                    <a:pt x="10220" y="3098"/>
                    <a:pt x="9983" y="4405"/>
                    <a:pt x="9191" y="5356"/>
                  </a:cubicBezTo>
                  <a:cubicBezTo>
                    <a:pt x="8279" y="6465"/>
                    <a:pt x="7170" y="7495"/>
                    <a:pt x="5982" y="8327"/>
                  </a:cubicBezTo>
                  <a:cubicBezTo>
                    <a:pt x="5665" y="8525"/>
                    <a:pt x="5348" y="8683"/>
                    <a:pt x="5031" y="8841"/>
                  </a:cubicBezTo>
                  <a:cubicBezTo>
                    <a:pt x="4873" y="8683"/>
                    <a:pt x="4714" y="8564"/>
                    <a:pt x="4556" y="8445"/>
                  </a:cubicBezTo>
                  <a:cubicBezTo>
                    <a:pt x="3526" y="7970"/>
                    <a:pt x="2655" y="7257"/>
                    <a:pt x="1942" y="6425"/>
                  </a:cubicBezTo>
                  <a:cubicBezTo>
                    <a:pt x="1585" y="5989"/>
                    <a:pt x="1268" y="5514"/>
                    <a:pt x="1030" y="5039"/>
                  </a:cubicBezTo>
                  <a:cubicBezTo>
                    <a:pt x="595" y="4167"/>
                    <a:pt x="515" y="3177"/>
                    <a:pt x="832" y="2266"/>
                  </a:cubicBezTo>
                  <a:cubicBezTo>
                    <a:pt x="1183" y="1161"/>
                    <a:pt x="2194" y="496"/>
                    <a:pt x="3253" y="496"/>
                  </a:cubicBezTo>
                  <a:close/>
                  <a:moveTo>
                    <a:pt x="3289" y="1"/>
                  </a:moveTo>
                  <a:cubicBezTo>
                    <a:pt x="2023" y="1"/>
                    <a:pt x="828" y="771"/>
                    <a:pt x="357" y="2068"/>
                  </a:cubicBezTo>
                  <a:cubicBezTo>
                    <a:pt x="1" y="3177"/>
                    <a:pt x="119" y="4405"/>
                    <a:pt x="674" y="5435"/>
                  </a:cubicBezTo>
                  <a:cubicBezTo>
                    <a:pt x="1347" y="6663"/>
                    <a:pt x="2298" y="7693"/>
                    <a:pt x="3526" y="8406"/>
                  </a:cubicBezTo>
                  <a:cubicBezTo>
                    <a:pt x="3883" y="8723"/>
                    <a:pt x="4358" y="8921"/>
                    <a:pt x="4833" y="8960"/>
                  </a:cubicBezTo>
                  <a:cubicBezTo>
                    <a:pt x="4833" y="9201"/>
                    <a:pt x="4887" y="9315"/>
                    <a:pt x="5008" y="9315"/>
                  </a:cubicBezTo>
                  <a:cubicBezTo>
                    <a:pt x="5066" y="9315"/>
                    <a:pt x="5139" y="9289"/>
                    <a:pt x="5229" y="9238"/>
                  </a:cubicBezTo>
                  <a:cubicBezTo>
                    <a:pt x="5586" y="9119"/>
                    <a:pt x="5903" y="8921"/>
                    <a:pt x="6220" y="8723"/>
                  </a:cubicBezTo>
                  <a:cubicBezTo>
                    <a:pt x="7566" y="7851"/>
                    <a:pt x="8755" y="6702"/>
                    <a:pt x="9745" y="5395"/>
                  </a:cubicBezTo>
                  <a:cubicBezTo>
                    <a:pt x="10419" y="4563"/>
                    <a:pt x="10656" y="3454"/>
                    <a:pt x="10419" y="2385"/>
                  </a:cubicBezTo>
                  <a:cubicBezTo>
                    <a:pt x="10339" y="1751"/>
                    <a:pt x="10022" y="1196"/>
                    <a:pt x="9547" y="800"/>
                  </a:cubicBezTo>
                  <a:cubicBezTo>
                    <a:pt x="9079" y="482"/>
                    <a:pt x="8532" y="323"/>
                    <a:pt x="7985" y="323"/>
                  </a:cubicBezTo>
                  <a:cubicBezTo>
                    <a:pt x="7373" y="323"/>
                    <a:pt x="6761" y="522"/>
                    <a:pt x="6259" y="919"/>
                  </a:cubicBezTo>
                  <a:cubicBezTo>
                    <a:pt x="6061" y="1077"/>
                    <a:pt x="5863" y="1196"/>
                    <a:pt x="5665" y="1355"/>
                  </a:cubicBezTo>
                  <a:cubicBezTo>
                    <a:pt x="5427" y="879"/>
                    <a:pt x="5071" y="523"/>
                    <a:pt x="4596" y="285"/>
                  </a:cubicBezTo>
                  <a:cubicBezTo>
                    <a:pt x="4169" y="92"/>
                    <a:pt x="3725" y="1"/>
                    <a:pt x="32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9"/>
            <p:cNvSpPr/>
            <p:nvPr/>
          </p:nvSpPr>
          <p:spPr>
            <a:xfrm>
              <a:off x="7764357" y="2222884"/>
              <a:ext cx="100705" cy="104285"/>
            </a:xfrm>
            <a:custGeom>
              <a:rect b="b" l="l" r="r" t="t"/>
              <a:pathLst>
                <a:path extrusionOk="0" h="903" w="872">
                  <a:moveTo>
                    <a:pt x="872" y="1"/>
                  </a:moveTo>
                  <a:cubicBezTo>
                    <a:pt x="793" y="1"/>
                    <a:pt x="674" y="1"/>
                    <a:pt x="594" y="40"/>
                  </a:cubicBezTo>
                  <a:cubicBezTo>
                    <a:pt x="396" y="199"/>
                    <a:pt x="238" y="397"/>
                    <a:pt x="80" y="595"/>
                  </a:cubicBezTo>
                  <a:cubicBezTo>
                    <a:pt x="0" y="674"/>
                    <a:pt x="0" y="793"/>
                    <a:pt x="80" y="872"/>
                  </a:cubicBezTo>
                  <a:cubicBezTo>
                    <a:pt x="119" y="892"/>
                    <a:pt x="169" y="902"/>
                    <a:pt x="218" y="902"/>
                  </a:cubicBezTo>
                  <a:cubicBezTo>
                    <a:pt x="268" y="902"/>
                    <a:pt x="317" y="892"/>
                    <a:pt x="357" y="872"/>
                  </a:cubicBezTo>
                  <a:cubicBezTo>
                    <a:pt x="555" y="674"/>
                    <a:pt x="713" y="476"/>
                    <a:pt x="872" y="278"/>
                  </a:cubicBezTo>
                  <a:lnTo>
                    <a:pt x="8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9"/>
            <p:cNvSpPr/>
            <p:nvPr/>
          </p:nvSpPr>
          <p:spPr>
            <a:xfrm>
              <a:off x="7595055" y="2437918"/>
              <a:ext cx="146554" cy="123687"/>
            </a:xfrm>
            <a:custGeom>
              <a:rect b="b" l="l" r="r" t="t"/>
              <a:pathLst>
                <a:path extrusionOk="0" h="1071" w="1269">
                  <a:moveTo>
                    <a:pt x="1268" y="1"/>
                  </a:moveTo>
                  <a:cubicBezTo>
                    <a:pt x="1149" y="40"/>
                    <a:pt x="1031" y="80"/>
                    <a:pt x="951" y="159"/>
                  </a:cubicBezTo>
                  <a:cubicBezTo>
                    <a:pt x="674" y="357"/>
                    <a:pt x="397" y="555"/>
                    <a:pt x="159" y="753"/>
                  </a:cubicBezTo>
                  <a:cubicBezTo>
                    <a:pt x="80" y="833"/>
                    <a:pt x="40" y="912"/>
                    <a:pt x="1" y="991"/>
                  </a:cubicBezTo>
                  <a:cubicBezTo>
                    <a:pt x="80" y="1031"/>
                    <a:pt x="159" y="1070"/>
                    <a:pt x="278" y="1070"/>
                  </a:cubicBezTo>
                  <a:cubicBezTo>
                    <a:pt x="793" y="951"/>
                    <a:pt x="1189" y="516"/>
                    <a:pt x="1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9"/>
            <p:cNvSpPr/>
            <p:nvPr/>
          </p:nvSpPr>
          <p:spPr>
            <a:xfrm>
              <a:off x="7151357" y="2172648"/>
              <a:ext cx="128191" cy="192171"/>
            </a:xfrm>
            <a:custGeom>
              <a:rect b="b" l="l" r="r" t="t"/>
              <a:pathLst>
                <a:path extrusionOk="0" h="1664" w="1110">
                  <a:moveTo>
                    <a:pt x="436" y="0"/>
                  </a:moveTo>
                  <a:cubicBezTo>
                    <a:pt x="396" y="40"/>
                    <a:pt x="238" y="119"/>
                    <a:pt x="238" y="159"/>
                  </a:cubicBezTo>
                  <a:cubicBezTo>
                    <a:pt x="0" y="832"/>
                    <a:pt x="396" y="1545"/>
                    <a:pt x="1109" y="1664"/>
                  </a:cubicBezTo>
                  <a:cubicBezTo>
                    <a:pt x="951" y="1426"/>
                    <a:pt x="832" y="1189"/>
                    <a:pt x="713" y="951"/>
                  </a:cubicBezTo>
                  <a:cubicBezTo>
                    <a:pt x="634" y="674"/>
                    <a:pt x="594" y="396"/>
                    <a:pt x="555" y="159"/>
                  </a:cubicBezTo>
                  <a:cubicBezTo>
                    <a:pt x="555" y="79"/>
                    <a:pt x="436" y="0"/>
                    <a:pt x="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9"/>
            <p:cNvSpPr/>
            <p:nvPr/>
          </p:nvSpPr>
          <p:spPr>
            <a:xfrm>
              <a:off x="7096385" y="2264112"/>
              <a:ext cx="114564" cy="165147"/>
            </a:xfrm>
            <a:custGeom>
              <a:rect b="b" l="l" r="r" t="t"/>
              <a:pathLst>
                <a:path extrusionOk="0" h="1430" w="992">
                  <a:moveTo>
                    <a:pt x="199" y="0"/>
                  </a:moveTo>
                  <a:cubicBezTo>
                    <a:pt x="120" y="0"/>
                    <a:pt x="41" y="80"/>
                    <a:pt x="41" y="159"/>
                  </a:cubicBezTo>
                  <a:cubicBezTo>
                    <a:pt x="1" y="515"/>
                    <a:pt x="80" y="872"/>
                    <a:pt x="278" y="1189"/>
                  </a:cubicBezTo>
                  <a:cubicBezTo>
                    <a:pt x="381" y="1342"/>
                    <a:pt x="549" y="1430"/>
                    <a:pt x="719" y="1430"/>
                  </a:cubicBezTo>
                  <a:cubicBezTo>
                    <a:pt x="813" y="1430"/>
                    <a:pt x="907" y="1403"/>
                    <a:pt x="991" y="1347"/>
                  </a:cubicBezTo>
                  <a:cubicBezTo>
                    <a:pt x="991" y="1308"/>
                    <a:pt x="952" y="1308"/>
                    <a:pt x="912" y="1268"/>
                  </a:cubicBezTo>
                  <a:cubicBezTo>
                    <a:pt x="635" y="1030"/>
                    <a:pt x="476" y="713"/>
                    <a:pt x="476" y="397"/>
                  </a:cubicBezTo>
                  <a:cubicBezTo>
                    <a:pt x="437" y="278"/>
                    <a:pt x="437" y="198"/>
                    <a:pt x="397" y="80"/>
                  </a:cubicBezTo>
                  <a:cubicBezTo>
                    <a:pt x="318" y="40"/>
                    <a:pt x="278" y="0"/>
                    <a:pt x="1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9"/>
            <p:cNvSpPr/>
            <p:nvPr/>
          </p:nvSpPr>
          <p:spPr>
            <a:xfrm>
              <a:off x="7059892" y="1958768"/>
              <a:ext cx="100705" cy="250608"/>
            </a:xfrm>
            <a:custGeom>
              <a:rect b="b" l="l" r="r" t="t"/>
              <a:pathLst>
                <a:path extrusionOk="0" h="2170" w="872">
                  <a:moveTo>
                    <a:pt x="713" y="0"/>
                  </a:moveTo>
                  <a:cubicBezTo>
                    <a:pt x="673" y="0"/>
                    <a:pt x="634" y="10"/>
                    <a:pt x="594" y="30"/>
                  </a:cubicBezTo>
                  <a:cubicBezTo>
                    <a:pt x="475" y="109"/>
                    <a:pt x="396" y="188"/>
                    <a:pt x="317" y="307"/>
                  </a:cubicBezTo>
                  <a:cubicBezTo>
                    <a:pt x="79" y="783"/>
                    <a:pt x="0" y="1337"/>
                    <a:pt x="79" y="1852"/>
                  </a:cubicBezTo>
                  <a:cubicBezTo>
                    <a:pt x="119" y="1971"/>
                    <a:pt x="158" y="2090"/>
                    <a:pt x="198" y="2169"/>
                  </a:cubicBezTo>
                  <a:lnTo>
                    <a:pt x="317" y="2169"/>
                  </a:lnTo>
                  <a:cubicBezTo>
                    <a:pt x="357" y="2090"/>
                    <a:pt x="357" y="1971"/>
                    <a:pt x="396" y="1852"/>
                  </a:cubicBezTo>
                  <a:cubicBezTo>
                    <a:pt x="436" y="1298"/>
                    <a:pt x="594" y="743"/>
                    <a:pt x="832" y="268"/>
                  </a:cubicBezTo>
                  <a:cubicBezTo>
                    <a:pt x="871" y="188"/>
                    <a:pt x="871" y="109"/>
                    <a:pt x="832" y="30"/>
                  </a:cubicBezTo>
                  <a:cubicBezTo>
                    <a:pt x="792" y="10"/>
                    <a:pt x="753" y="0"/>
                    <a:pt x="7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9"/>
            <p:cNvSpPr/>
            <p:nvPr/>
          </p:nvSpPr>
          <p:spPr>
            <a:xfrm>
              <a:off x="7523800" y="1260656"/>
              <a:ext cx="87771" cy="327754"/>
            </a:xfrm>
            <a:custGeom>
              <a:rect b="b" l="l" r="r" t="t"/>
              <a:pathLst>
                <a:path extrusionOk="0" h="2838" w="760">
                  <a:moveTo>
                    <a:pt x="486" y="0"/>
                  </a:moveTo>
                  <a:cubicBezTo>
                    <a:pt x="389" y="0"/>
                    <a:pt x="301" y="53"/>
                    <a:pt x="301" y="173"/>
                  </a:cubicBezTo>
                  <a:cubicBezTo>
                    <a:pt x="222" y="965"/>
                    <a:pt x="142" y="1757"/>
                    <a:pt x="23" y="2549"/>
                  </a:cubicBezTo>
                  <a:cubicBezTo>
                    <a:pt x="0" y="2734"/>
                    <a:pt x="138" y="2838"/>
                    <a:pt x="266" y="2838"/>
                  </a:cubicBezTo>
                  <a:cubicBezTo>
                    <a:pt x="357" y="2838"/>
                    <a:pt x="443" y="2784"/>
                    <a:pt x="459" y="2668"/>
                  </a:cubicBezTo>
                  <a:cubicBezTo>
                    <a:pt x="618" y="1836"/>
                    <a:pt x="697" y="1044"/>
                    <a:pt x="736" y="252"/>
                  </a:cubicBezTo>
                  <a:cubicBezTo>
                    <a:pt x="759" y="94"/>
                    <a:pt x="614" y="0"/>
                    <a:pt x="4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9"/>
            <p:cNvSpPr/>
            <p:nvPr/>
          </p:nvSpPr>
          <p:spPr>
            <a:xfrm>
              <a:off x="7887928" y="1374872"/>
              <a:ext cx="150942" cy="245988"/>
            </a:xfrm>
            <a:custGeom>
              <a:rect b="b" l="l" r="r" t="t"/>
              <a:pathLst>
                <a:path extrusionOk="0" h="2130" w="1307">
                  <a:moveTo>
                    <a:pt x="1018" y="1"/>
                  </a:moveTo>
                  <a:cubicBezTo>
                    <a:pt x="944" y="1"/>
                    <a:pt x="872" y="40"/>
                    <a:pt x="832" y="134"/>
                  </a:cubicBezTo>
                  <a:cubicBezTo>
                    <a:pt x="594" y="689"/>
                    <a:pt x="317" y="1244"/>
                    <a:pt x="79" y="1798"/>
                  </a:cubicBezTo>
                  <a:cubicBezTo>
                    <a:pt x="1" y="1981"/>
                    <a:pt x="164" y="2130"/>
                    <a:pt x="318" y="2130"/>
                  </a:cubicBezTo>
                  <a:cubicBezTo>
                    <a:pt x="397" y="2130"/>
                    <a:pt x="474" y="2090"/>
                    <a:pt x="515" y="1996"/>
                  </a:cubicBezTo>
                  <a:cubicBezTo>
                    <a:pt x="752" y="1442"/>
                    <a:pt x="990" y="887"/>
                    <a:pt x="1228" y="332"/>
                  </a:cubicBezTo>
                  <a:cubicBezTo>
                    <a:pt x="1306" y="149"/>
                    <a:pt x="1160" y="1"/>
                    <a:pt x="10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9"/>
            <p:cNvSpPr/>
            <p:nvPr/>
          </p:nvSpPr>
          <p:spPr>
            <a:xfrm>
              <a:off x="8148811" y="1612888"/>
              <a:ext cx="214229" cy="157294"/>
            </a:xfrm>
            <a:custGeom>
              <a:rect b="b" l="l" r="r" t="t"/>
              <a:pathLst>
                <a:path extrusionOk="0" h="1362" w="1855">
                  <a:moveTo>
                    <a:pt x="1558" y="0"/>
                  </a:moveTo>
                  <a:cubicBezTo>
                    <a:pt x="1516" y="0"/>
                    <a:pt x="1470" y="16"/>
                    <a:pt x="1425" y="54"/>
                  </a:cubicBezTo>
                  <a:cubicBezTo>
                    <a:pt x="1029" y="371"/>
                    <a:pt x="633" y="688"/>
                    <a:pt x="197" y="965"/>
                  </a:cubicBezTo>
                  <a:cubicBezTo>
                    <a:pt x="1" y="1096"/>
                    <a:pt x="128" y="1361"/>
                    <a:pt x="334" y="1361"/>
                  </a:cubicBezTo>
                  <a:cubicBezTo>
                    <a:pt x="378" y="1361"/>
                    <a:pt x="426" y="1349"/>
                    <a:pt x="474" y="1322"/>
                  </a:cubicBezTo>
                  <a:cubicBezTo>
                    <a:pt x="870" y="1044"/>
                    <a:pt x="1306" y="767"/>
                    <a:pt x="1662" y="450"/>
                  </a:cubicBezTo>
                  <a:cubicBezTo>
                    <a:pt x="1855" y="290"/>
                    <a:pt x="1736"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9"/>
            <p:cNvSpPr/>
            <p:nvPr/>
          </p:nvSpPr>
          <p:spPr>
            <a:xfrm>
              <a:off x="8194312" y="2076217"/>
              <a:ext cx="309737" cy="73681"/>
            </a:xfrm>
            <a:custGeom>
              <a:rect b="b" l="l" r="r" t="t"/>
              <a:pathLst>
                <a:path extrusionOk="0" h="638" w="2682">
                  <a:moveTo>
                    <a:pt x="2375" y="1"/>
                  </a:moveTo>
                  <a:cubicBezTo>
                    <a:pt x="2363" y="1"/>
                    <a:pt x="2351" y="2"/>
                    <a:pt x="2338" y="3"/>
                  </a:cubicBezTo>
                  <a:cubicBezTo>
                    <a:pt x="1665" y="82"/>
                    <a:pt x="991" y="122"/>
                    <a:pt x="318" y="162"/>
                  </a:cubicBezTo>
                  <a:cubicBezTo>
                    <a:pt x="1" y="201"/>
                    <a:pt x="40" y="637"/>
                    <a:pt x="357" y="637"/>
                  </a:cubicBezTo>
                  <a:cubicBezTo>
                    <a:pt x="1031" y="597"/>
                    <a:pt x="1704" y="518"/>
                    <a:pt x="2378" y="479"/>
                  </a:cubicBezTo>
                  <a:cubicBezTo>
                    <a:pt x="2682" y="441"/>
                    <a:pt x="2657" y="1"/>
                    <a:pt x="23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9"/>
            <p:cNvSpPr/>
            <p:nvPr/>
          </p:nvSpPr>
          <p:spPr>
            <a:xfrm>
              <a:off x="8079750" y="2389876"/>
              <a:ext cx="229358" cy="114564"/>
            </a:xfrm>
            <a:custGeom>
              <a:rect b="b" l="l" r="r" t="t"/>
              <a:pathLst>
                <a:path extrusionOk="0" h="992" w="1986">
                  <a:moveTo>
                    <a:pt x="372" y="0"/>
                  </a:moveTo>
                  <a:cubicBezTo>
                    <a:pt x="122" y="0"/>
                    <a:pt x="0" y="356"/>
                    <a:pt x="280" y="496"/>
                  </a:cubicBezTo>
                  <a:cubicBezTo>
                    <a:pt x="676" y="654"/>
                    <a:pt x="1072" y="813"/>
                    <a:pt x="1508" y="971"/>
                  </a:cubicBezTo>
                  <a:cubicBezTo>
                    <a:pt x="1541" y="985"/>
                    <a:pt x="1573" y="992"/>
                    <a:pt x="1604" y="992"/>
                  </a:cubicBezTo>
                  <a:cubicBezTo>
                    <a:pt x="1834" y="992"/>
                    <a:pt x="1985" y="645"/>
                    <a:pt x="1706" y="575"/>
                  </a:cubicBezTo>
                  <a:cubicBezTo>
                    <a:pt x="1310" y="417"/>
                    <a:pt x="874" y="219"/>
                    <a:pt x="478" y="21"/>
                  </a:cubicBezTo>
                  <a:cubicBezTo>
                    <a:pt x="441" y="7"/>
                    <a:pt x="405" y="0"/>
                    <a:pt x="3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9"/>
            <p:cNvSpPr/>
            <p:nvPr/>
          </p:nvSpPr>
          <p:spPr>
            <a:xfrm>
              <a:off x="7815518" y="2680785"/>
              <a:ext cx="190670" cy="267123"/>
            </a:xfrm>
            <a:custGeom>
              <a:rect b="b" l="l" r="r" t="t"/>
              <a:pathLst>
                <a:path extrusionOk="0" h="2313" w="1651">
                  <a:moveTo>
                    <a:pt x="311" y="0"/>
                  </a:moveTo>
                  <a:cubicBezTo>
                    <a:pt x="163" y="0"/>
                    <a:pt x="1" y="187"/>
                    <a:pt x="112" y="354"/>
                  </a:cubicBezTo>
                  <a:cubicBezTo>
                    <a:pt x="429" y="987"/>
                    <a:pt x="785" y="1621"/>
                    <a:pt x="1181" y="2215"/>
                  </a:cubicBezTo>
                  <a:cubicBezTo>
                    <a:pt x="1227" y="2284"/>
                    <a:pt x="1289" y="2313"/>
                    <a:pt x="1351" y="2313"/>
                  </a:cubicBezTo>
                  <a:cubicBezTo>
                    <a:pt x="1502" y="2313"/>
                    <a:pt x="1651" y="2136"/>
                    <a:pt x="1538" y="1938"/>
                  </a:cubicBezTo>
                  <a:cubicBezTo>
                    <a:pt x="1181" y="1344"/>
                    <a:pt x="825" y="750"/>
                    <a:pt x="468" y="116"/>
                  </a:cubicBezTo>
                  <a:cubicBezTo>
                    <a:pt x="433" y="34"/>
                    <a:pt x="373"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9"/>
            <p:cNvSpPr/>
            <p:nvPr/>
          </p:nvSpPr>
          <p:spPr>
            <a:xfrm>
              <a:off x="7521836" y="2870182"/>
              <a:ext cx="57166" cy="247374"/>
            </a:xfrm>
            <a:custGeom>
              <a:rect b="b" l="l" r="r" t="t"/>
              <a:pathLst>
                <a:path extrusionOk="0" h="2142" w="495">
                  <a:moveTo>
                    <a:pt x="294" y="0"/>
                  </a:moveTo>
                  <a:cubicBezTo>
                    <a:pt x="175" y="0"/>
                    <a:pt x="40" y="90"/>
                    <a:pt x="40" y="259"/>
                  </a:cubicBezTo>
                  <a:cubicBezTo>
                    <a:pt x="40" y="813"/>
                    <a:pt x="40" y="1368"/>
                    <a:pt x="1" y="1922"/>
                  </a:cubicBezTo>
                  <a:cubicBezTo>
                    <a:pt x="1" y="2071"/>
                    <a:pt x="105" y="2141"/>
                    <a:pt x="216" y="2141"/>
                  </a:cubicBezTo>
                  <a:cubicBezTo>
                    <a:pt x="342" y="2141"/>
                    <a:pt x="476" y="2051"/>
                    <a:pt x="476" y="1883"/>
                  </a:cubicBezTo>
                  <a:lnTo>
                    <a:pt x="476" y="219"/>
                  </a:lnTo>
                  <a:cubicBezTo>
                    <a:pt x="495" y="70"/>
                    <a:pt x="400" y="0"/>
                    <a:pt x="2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9"/>
            <p:cNvSpPr/>
            <p:nvPr/>
          </p:nvSpPr>
          <p:spPr>
            <a:xfrm>
              <a:off x="7060238" y="2794192"/>
              <a:ext cx="209032" cy="239868"/>
            </a:xfrm>
            <a:custGeom>
              <a:rect b="b" l="l" r="r" t="t"/>
              <a:pathLst>
                <a:path extrusionOk="0" h="2077" w="1810">
                  <a:moveTo>
                    <a:pt x="1471" y="0"/>
                  </a:moveTo>
                  <a:cubicBezTo>
                    <a:pt x="1413" y="0"/>
                    <a:pt x="1354" y="25"/>
                    <a:pt x="1304" y="85"/>
                  </a:cubicBezTo>
                  <a:lnTo>
                    <a:pt x="116" y="1709"/>
                  </a:lnTo>
                  <a:cubicBezTo>
                    <a:pt x="0" y="1882"/>
                    <a:pt x="159" y="2077"/>
                    <a:pt x="315" y="2077"/>
                  </a:cubicBezTo>
                  <a:cubicBezTo>
                    <a:pt x="372" y="2077"/>
                    <a:pt x="430" y="2050"/>
                    <a:pt x="472" y="1986"/>
                  </a:cubicBezTo>
                  <a:lnTo>
                    <a:pt x="1661" y="402"/>
                  </a:lnTo>
                  <a:cubicBezTo>
                    <a:pt x="1809" y="223"/>
                    <a:pt x="1646" y="0"/>
                    <a:pt x="1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9"/>
            <p:cNvSpPr/>
            <p:nvPr/>
          </p:nvSpPr>
          <p:spPr>
            <a:xfrm>
              <a:off x="6816447" y="2595095"/>
              <a:ext cx="226355" cy="153714"/>
            </a:xfrm>
            <a:custGeom>
              <a:rect b="b" l="l" r="r" t="t"/>
              <a:pathLst>
                <a:path extrusionOk="0" h="1331" w="1960">
                  <a:moveTo>
                    <a:pt x="1620" y="0"/>
                  </a:moveTo>
                  <a:cubicBezTo>
                    <a:pt x="1586" y="0"/>
                    <a:pt x="1550" y="8"/>
                    <a:pt x="1514" y="26"/>
                  </a:cubicBezTo>
                  <a:cubicBezTo>
                    <a:pt x="1078" y="343"/>
                    <a:pt x="642" y="620"/>
                    <a:pt x="167" y="898"/>
                  </a:cubicBezTo>
                  <a:cubicBezTo>
                    <a:pt x="1" y="1030"/>
                    <a:pt x="141" y="1330"/>
                    <a:pt x="331" y="1330"/>
                  </a:cubicBezTo>
                  <a:cubicBezTo>
                    <a:pt x="368" y="1330"/>
                    <a:pt x="406" y="1319"/>
                    <a:pt x="444" y="1294"/>
                  </a:cubicBezTo>
                  <a:cubicBezTo>
                    <a:pt x="880" y="1016"/>
                    <a:pt x="1355" y="700"/>
                    <a:pt x="1791" y="422"/>
                  </a:cubicBezTo>
                  <a:cubicBezTo>
                    <a:pt x="1959" y="254"/>
                    <a:pt x="1813" y="0"/>
                    <a:pt x="16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9"/>
            <p:cNvSpPr/>
            <p:nvPr/>
          </p:nvSpPr>
          <p:spPr>
            <a:xfrm>
              <a:off x="6535007" y="2382716"/>
              <a:ext cx="312740" cy="105902"/>
            </a:xfrm>
            <a:custGeom>
              <a:rect b="b" l="l" r="r" t="t"/>
              <a:pathLst>
                <a:path extrusionOk="0" h="917" w="2708">
                  <a:moveTo>
                    <a:pt x="2291" y="1"/>
                  </a:moveTo>
                  <a:cubicBezTo>
                    <a:pt x="2277" y="1"/>
                    <a:pt x="2263" y="1"/>
                    <a:pt x="2247" y="3"/>
                  </a:cubicBezTo>
                  <a:cubicBezTo>
                    <a:pt x="1614" y="201"/>
                    <a:pt x="940" y="320"/>
                    <a:pt x="267" y="439"/>
                  </a:cubicBezTo>
                  <a:cubicBezTo>
                    <a:pt x="1" y="477"/>
                    <a:pt x="27" y="917"/>
                    <a:pt x="274" y="917"/>
                  </a:cubicBezTo>
                  <a:cubicBezTo>
                    <a:pt x="285" y="917"/>
                    <a:pt x="295" y="916"/>
                    <a:pt x="306" y="914"/>
                  </a:cubicBezTo>
                  <a:cubicBezTo>
                    <a:pt x="1020" y="796"/>
                    <a:pt x="1733" y="637"/>
                    <a:pt x="2406" y="439"/>
                  </a:cubicBezTo>
                  <a:cubicBezTo>
                    <a:pt x="2708" y="364"/>
                    <a:pt x="2578" y="1"/>
                    <a:pt x="22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9"/>
            <p:cNvSpPr/>
            <p:nvPr/>
          </p:nvSpPr>
          <p:spPr>
            <a:xfrm>
              <a:off x="6652687" y="2090306"/>
              <a:ext cx="178544" cy="59592"/>
            </a:xfrm>
            <a:custGeom>
              <a:rect b="b" l="l" r="r" t="t"/>
              <a:pathLst>
                <a:path extrusionOk="0" h="516" w="1546">
                  <a:moveTo>
                    <a:pt x="1228" y="0"/>
                  </a:moveTo>
                  <a:cubicBezTo>
                    <a:pt x="951" y="40"/>
                    <a:pt x="634" y="40"/>
                    <a:pt x="317" y="40"/>
                  </a:cubicBezTo>
                  <a:cubicBezTo>
                    <a:pt x="1" y="40"/>
                    <a:pt x="40" y="515"/>
                    <a:pt x="357" y="515"/>
                  </a:cubicBezTo>
                  <a:cubicBezTo>
                    <a:pt x="674" y="515"/>
                    <a:pt x="951" y="515"/>
                    <a:pt x="1268" y="475"/>
                  </a:cubicBezTo>
                  <a:cubicBezTo>
                    <a:pt x="1545" y="396"/>
                    <a:pt x="1506" y="40"/>
                    <a:pt x="12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9"/>
            <p:cNvSpPr/>
            <p:nvPr/>
          </p:nvSpPr>
          <p:spPr>
            <a:xfrm>
              <a:off x="6528424" y="1685298"/>
              <a:ext cx="358473" cy="160412"/>
            </a:xfrm>
            <a:custGeom>
              <a:rect b="b" l="l" r="r" t="t"/>
              <a:pathLst>
                <a:path extrusionOk="0" h="1389" w="3104">
                  <a:moveTo>
                    <a:pt x="386" y="1"/>
                  </a:moveTo>
                  <a:cubicBezTo>
                    <a:pt x="156" y="1"/>
                    <a:pt x="0" y="348"/>
                    <a:pt x="245" y="417"/>
                  </a:cubicBezTo>
                  <a:lnTo>
                    <a:pt x="2621" y="1368"/>
                  </a:lnTo>
                  <a:cubicBezTo>
                    <a:pt x="2659" y="1382"/>
                    <a:pt x="2695" y="1388"/>
                    <a:pt x="2729" y="1388"/>
                  </a:cubicBezTo>
                  <a:cubicBezTo>
                    <a:pt x="2979" y="1388"/>
                    <a:pt x="3103" y="1042"/>
                    <a:pt x="2859" y="972"/>
                  </a:cubicBezTo>
                  <a:lnTo>
                    <a:pt x="482" y="21"/>
                  </a:lnTo>
                  <a:cubicBezTo>
                    <a:pt x="449" y="7"/>
                    <a:pt x="417"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9"/>
            <p:cNvSpPr/>
            <p:nvPr/>
          </p:nvSpPr>
          <p:spPr>
            <a:xfrm>
              <a:off x="6920962" y="1439428"/>
              <a:ext cx="157409" cy="228781"/>
            </a:xfrm>
            <a:custGeom>
              <a:rect b="b" l="l" r="r" t="t"/>
              <a:pathLst>
                <a:path extrusionOk="0" h="1981" w="1363">
                  <a:moveTo>
                    <a:pt x="270" y="1"/>
                  </a:moveTo>
                  <a:cubicBezTo>
                    <a:pt x="131" y="1"/>
                    <a:pt x="0" y="126"/>
                    <a:pt x="54" y="288"/>
                  </a:cubicBezTo>
                  <a:cubicBezTo>
                    <a:pt x="252" y="843"/>
                    <a:pt x="530" y="1398"/>
                    <a:pt x="886" y="1913"/>
                  </a:cubicBezTo>
                  <a:cubicBezTo>
                    <a:pt x="934" y="1961"/>
                    <a:pt x="989" y="1981"/>
                    <a:pt x="1043" y="1981"/>
                  </a:cubicBezTo>
                  <a:cubicBezTo>
                    <a:pt x="1210" y="1981"/>
                    <a:pt x="1363" y="1785"/>
                    <a:pt x="1243" y="1635"/>
                  </a:cubicBezTo>
                  <a:cubicBezTo>
                    <a:pt x="926" y="1160"/>
                    <a:pt x="648" y="645"/>
                    <a:pt x="450" y="90"/>
                  </a:cubicBezTo>
                  <a:cubicBezTo>
                    <a:pt x="400" y="28"/>
                    <a:pt x="334"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9"/>
            <p:cNvSpPr/>
            <p:nvPr/>
          </p:nvSpPr>
          <p:spPr>
            <a:xfrm>
              <a:off x="7245016" y="1392541"/>
              <a:ext cx="85807" cy="178197"/>
            </a:xfrm>
            <a:custGeom>
              <a:rect b="b" l="l" r="r" t="t"/>
              <a:pathLst>
                <a:path extrusionOk="0" h="1543" w="743">
                  <a:moveTo>
                    <a:pt x="236" y="0"/>
                  </a:moveTo>
                  <a:cubicBezTo>
                    <a:pt x="113" y="0"/>
                    <a:pt x="0" y="90"/>
                    <a:pt x="21" y="259"/>
                  </a:cubicBezTo>
                  <a:cubicBezTo>
                    <a:pt x="61" y="615"/>
                    <a:pt x="180" y="1011"/>
                    <a:pt x="259" y="1368"/>
                  </a:cubicBezTo>
                  <a:cubicBezTo>
                    <a:pt x="290" y="1492"/>
                    <a:pt x="375" y="1543"/>
                    <a:pt x="463" y="1543"/>
                  </a:cubicBezTo>
                  <a:cubicBezTo>
                    <a:pt x="600" y="1543"/>
                    <a:pt x="743" y="1418"/>
                    <a:pt x="695" y="1249"/>
                  </a:cubicBezTo>
                  <a:cubicBezTo>
                    <a:pt x="615" y="892"/>
                    <a:pt x="536" y="536"/>
                    <a:pt x="496" y="219"/>
                  </a:cubicBezTo>
                  <a:cubicBezTo>
                    <a:pt x="459" y="70"/>
                    <a:pt x="344"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7" name="Google Shape;647;p69"/>
          <p:cNvGrpSpPr/>
          <p:nvPr/>
        </p:nvGrpSpPr>
        <p:grpSpPr>
          <a:xfrm rot="2890196">
            <a:off x="8266806" y="142047"/>
            <a:ext cx="808241" cy="653503"/>
            <a:chOff x="309089" y="220930"/>
            <a:chExt cx="808270" cy="653526"/>
          </a:xfrm>
        </p:grpSpPr>
        <p:grpSp>
          <p:nvGrpSpPr>
            <p:cNvPr id="648" name="Google Shape;648;p69"/>
            <p:cNvGrpSpPr/>
            <p:nvPr/>
          </p:nvGrpSpPr>
          <p:grpSpPr>
            <a:xfrm>
              <a:off x="309089" y="296007"/>
              <a:ext cx="808270" cy="578449"/>
              <a:chOff x="4380536" y="-47226"/>
              <a:chExt cx="1409363" cy="1008629"/>
            </a:xfrm>
          </p:grpSpPr>
          <p:sp>
            <p:nvSpPr>
              <p:cNvPr id="649" name="Google Shape;649;p69"/>
              <p:cNvSpPr/>
              <p:nvPr/>
            </p:nvSpPr>
            <p:spPr>
              <a:xfrm>
                <a:off x="4794455" y="120049"/>
                <a:ext cx="827915" cy="686930"/>
              </a:xfrm>
              <a:custGeom>
                <a:rect b="b" l="l" r="r" t="t"/>
                <a:pathLst>
                  <a:path extrusionOk="0" h="8283" w="9983">
                    <a:moveTo>
                      <a:pt x="5792" y="1"/>
                    </a:moveTo>
                    <a:cubicBezTo>
                      <a:pt x="5229" y="1"/>
                      <a:pt x="4644" y="97"/>
                      <a:pt x="4041" y="281"/>
                    </a:cubicBezTo>
                    <a:cubicBezTo>
                      <a:pt x="3962" y="321"/>
                      <a:pt x="3843" y="439"/>
                      <a:pt x="3843" y="519"/>
                    </a:cubicBezTo>
                    <a:cubicBezTo>
                      <a:pt x="3803" y="994"/>
                      <a:pt x="3764" y="1469"/>
                      <a:pt x="3803" y="1905"/>
                    </a:cubicBezTo>
                    <a:cubicBezTo>
                      <a:pt x="3803" y="2420"/>
                      <a:pt x="4041" y="2895"/>
                      <a:pt x="4477" y="3173"/>
                    </a:cubicBezTo>
                    <a:cubicBezTo>
                      <a:pt x="4634" y="3308"/>
                      <a:pt x="4842" y="3379"/>
                      <a:pt x="5059" y="3379"/>
                    </a:cubicBezTo>
                    <a:cubicBezTo>
                      <a:pt x="5223" y="3379"/>
                      <a:pt x="5392" y="3337"/>
                      <a:pt x="5546" y="3252"/>
                    </a:cubicBezTo>
                    <a:cubicBezTo>
                      <a:pt x="5744" y="3173"/>
                      <a:pt x="5823" y="2935"/>
                      <a:pt x="5744" y="2737"/>
                    </a:cubicBezTo>
                    <a:cubicBezTo>
                      <a:pt x="5685" y="2590"/>
                      <a:pt x="5561" y="2509"/>
                      <a:pt x="5420" y="2509"/>
                    </a:cubicBezTo>
                    <a:cubicBezTo>
                      <a:pt x="5371" y="2509"/>
                      <a:pt x="5320" y="2518"/>
                      <a:pt x="5269" y="2539"/>
                    </a:cubicBezTo>
                    <a:cubicBezTo>
                      <a:pt x="5190" y="2618"/>
                      <a:pt x="5110" y="2737"/>
                      <a:pt x="4992" y="2895"/>
                    </a:cubicBezTo>
                    <a:cubicBezTo>
                      <a:pt x="4912" y="2777"/>
                      <a:pt x="4754" y="2658"/>
                      <a:pt x="4754" y="2578"/>
                    </a:cubicBezTo>
                    <a:cubicBezTo>
                      <a:pt x="4754" y="2420"/>
                      <a:pt x="4833" y="2262"/>
                      <a:pt x="4992" y="2182"/>
                    </a:cubicBezTo>
                    <a:cubicBezTo>
                      <a:pt x="5115" y="2100"/>
                      <a:pt x="5258" y="2060"/>
                      <a:pt x="5401" y="2060"/>
                    </a:cubicBezTo>
                    <a:cubicBezTo>
                      <a:pt x="5672" y="2060"/>
                      <a:pt x="5945" y="2201"/>
                      <a:pt x="6101" y="2460"/>
                    </a:cubicBezTo>
                    <a:cubicBezTo>
                      <a:pt x="6338" y="2856"/>
                      <a:pt x="6219" y="3371"/>
                      <a:pt x="5823" y="3608"/>
                    </a:cubicBezTo>
                    <a:cubicBezTo>
                      <a:pt x="5589" y="3753"/>
                      <a:pt x="5329" y="3823"/>
                      <a:pt x="5071" y="3823"/>
                    </a:cubicBezTo>
                    <a:cubicBezTo>
                      <a:pt x="4763" y="3823"/>
                      <a:pt x="4458" y="3723"/>
                      <a:pt x="4199" y="3529"/>
                    </a:cubicBezTo>
                    <a:cubicBezTo>
                      <a:pt x="3645" y="3133"/>
                      <a:pt x="3328" y="2539"/>
                      <a:pt x="3328" y="1865"/>
                    </a:cubicBezTo>
                    <a:lnTo>
                      <a:pt x="3328" y="677"/>
                    </a:lnTo>
                    <a:cubicBezTo>
                      <a:pt x="2852" y="954"/>
                      <a:pt x="2417" y="1271"/>
                      <a:pt x="2021" y="1628"/>
                    </a:cubicBezTo>
                    <a:cubicBezTo>
                      <a:pt x="1149" y="2380"/>
                      <a:pt x="515" y="3450"/>
                      <a:pt x="317" y="4599"/>
                    </a:cubicBezTo>
                    <a:cubicBezTo>
                      <a:pt x="0" y="5866"/>
                      <a:pt x="476" y="7213"/>
                      <a:pt x="1585" y="7966"/>
                    </a:cubicBezTo>
                    <a:cubicBezTo>
                      <a:pt x="1694" y="8056"/>
                      <a:pt x="1786" y="8106"/>
                      <a:pt x="1873" y="8106"/>
                    </a:cubicBezTo>
                    <a:cubicBezTo>
                      <a:pt x="1976" y="8106"/>
                      <a:pt x="2072" y="8037"/>
                      <a:pt x="2179" y="7887"/>
                    </a:cubicBezTo>
                    <a:cubicBezTo>
                      <a:pt x="2337" y="7688"/>
                      <a:pt x="2496" y="7490"/>
                      <a:pt x="2615" y="7253"/>
                    </a:cubicBezTo>
                    <a:cubicBezTo>
                      <a:pt x="2892" y="6777"/>
                      <a:pt x="2971" y="6262"/>
                      <a:pt x="2932" y="5708"/>
                    </a:cubicBezTo>
                    <a:cubicBezTo>
                      <a:pt x="2932" y="5273"/>
                      <a:pt x="2566" y="4960"/>
                      <a:pt x="2179" y="4960"/>
                    </a:cubicBezTo>
                    <a:cubicBezTo>
                      <a:pt x="2073" y="4960"/>
                      <a:pt x="1965" y="4983"/>
                      <a:pt x="1862" y="5034"/>
                    </a:cubicBezTo>
                    <a:cubicBezTo>
                      <a:pt x="1664" y="5153"/>
                      <a:pt x="1585" y="5391"/>
                      <a:pt x="1704" y="5589"/>
                    </a:cubicBezTo>
                    <a:cubicBezTo>
                      <a:pt x="1760" y="5659"/>
                      <a:pt x="1806" y="5685"/>
                      <a:pt x="1849" y="5685"/>
                    </a:cubicBezTo>
                    <a:cubicBezTo>
                      <a:pt x="1928" y="5685"/>
                      <a:pt x="1998" y="5601"/>
                      <a:pt x="2100" y="5549"/>
                    </a:cubicBezTo>
                    <a:cubicBezTo>
                      <a:pt x="2179" y="5510"/>
                      <a:pt x="2298" y="5510"/>
                      <a:pt x="2377" y="5510"/>
                    </a:cubicBezTo>
                    <a:cubicBezTo>
                      <a:pt x="2377" y="5589"/>
                      <a:pt x="2456" y="5747"/>
                      <a:pt x="2377" y="5827"/>
                    </a:cubicBezTo>
                    <a:cubicBezTo>
                      <a:pt x="2276" y="6029"/>
                      <a:pt x="2062" y="6150"/>
                      <a:pt x="1849" y="6150"/>
                    </a:cubicBezTo>
                    <a:cubicBezTo>
                      <a:pt x="1728" y="6150"/>
                      <a:pt x="1606" y="6111"/>
                      <a:pt x="1506" y="6025"/>
                    </a:cubicBezTo>
                    <a:cubicBezTo>
                      <a:pt x="991" y="5668"/>
                      <a:pt x="1070" y="4916"/>
                      <a:pt x="1585" y="4638"/>
                    </a:cubicBezTo>
                    <a:cubicBezTo>
                      <a:pt x="1780" y="4525"/>
                      <a:pt x="1986" y="4473"/>
                      <a:pt x="2187" y="4473"/>
                    </a:cubicBezTo>
                    <a:cubicBezTo>
                      <a:pt x="2757" y="4473"/>
                      <a:pt x="3279" y="4894"/>
                      <a:pt x="3367" y="5510"/>
                    </a:cubicBezTo>
                    <a:cubicBezTo>
                      <a:pt x="3486" y="6223"/>
                      <a:pt x="3328" y="7015"/>
                      <a:pt x="2892" y="7609"/>
                    </a:cubicBezTo>
                    <a:cubicBezTo>
                      <a:pt x="2734" y="7847"/>
                      <a:pt x="2575" y="8085"/>
                      <a:pt x="2377" y="8283"/>
                    </a:cubicBezTo>
                    <a:cubicBezTo>
                      <a:pt x="2536" y="8283"/>
                      <a:pt x="2694" y="8283"/>
                      <a:pt x="2892" y="8243"/>
                    </a:cubicBezTo>
                    <a:cubicBezTo>
                      <a:pt x="3367" y="8085"/>
                      <a:pt x="3843" y="7807"/>
                      <a:pt x="4239" y="7411"/>
                    </a:cubicBezTo>
                    <a:cubicBezTo>
                      <a:pt x="4477" y="7253"/>
                      <a:pt x="4754" y="7094"/>
                      <a:pt x="5031" y="6975"/>
                    </a:cubicBezTo>
                    <a:cubicBezTo>
                      <a:pt x="5665" y="6698"/>
                      <a:pt x="6299" y="6500"/>
                      <a:pt x="7012" y="6262"/>
                    </a:cubicBezTo>
                    <a:cubicBezTo>
                      <a:pt x="6853" y="6064"/>
                      <a:pt x="6972" y="5985"/>
                      <a:pt x="7091" y="5866"/>
                    </a:cubicBezTo>
                    <a:cubicBezTo>
                      <a:pt x="7408" y="5668"/>
                      <a:pt x="7646" y="5351"/>
                      <a:pt x="7844" y="4995"/>
                    </a:cubicBezTo>
                    <a:cubicBezTo>
                      <a:pt x="7883" y="4876"/>
                      <a:pt x="7962" y="4757"/>
                      <a:pt x="8002" y="4638"/>
                    </a:cubicBezTo>
                    <a:cubicBezTo>
                      <a:pt x="8121" y="4361"/>
                      <a:pt x="8042" y="4084"/>
                      <a:pt x="7804" y="3925"/>
                    </a:cubicBezTo>
                    <a:cubicBezTo>
                      <a:pt x="7727" y="3849"/>
                      <a:pt x="7650" y="3819"/>
                      <a:pt x="7574" y="3819"/>
                    </a:cubicBezTo>
                    <a:cubicBezTo>
                      <a:pt x="7452" y="3819"/>
                      <a:pt x="7331" y="3892"/>
                      <a:pt x="7210" y="3965"/>
                    </a:cubicBezTo>
                    <a:cubicBezTo>
                      <a:pt x="6695" y="4203"/>
                      <a:pt x="6695" y="4282"/>
                      <a:pt x="7091" y="4678"/>
                    </a:cubicBezTo>
                    <a:cubicBezTo>
                      <a:pt x="7131" y="4757"/>
                      <a:pt x="7170" y="4836"/>
                      <a:pt x="7170" y="4916"/>
                    </a:cubicBezTo>
                    <a:cubicBezTo>
                      <a:pt x="7141" y="4974"/>
                      <a:pt x="7049" y="5010"/>
                      <a:pt x="6985" y="5010"/>
                    </a:cubicBezTo>
                    <a:cubicBezTo>
                      <a:pt x="6962" y="5010"/>
                      <a:pt x="6943" y="5005"/>
                      <a:pt x="6933" y="4995"/>
                    </a:cubicBezTo>
                    <a:cubicBezTo>
                      <a:pt x="6734" y="4836"/>
                      <a:pt x="6576" y="4678"/>
                      <a:pt x="6457" y="4440"/>
                    </a:cubicBezTo>
                    <a:cubicBezTo>
                      <a:pt x="6338" y="4203"/>
                      <a:pt x="6418" y="3925"/>
                      <a:pt x="6655" y="3767"/>
                    </a:cubicBezTo>
                    <a:cubicBezTo>
                      <a:pt x="6853" y="3648"/>
                      <a:pt x="7051" y="3529"/>
                      <a:pt x="7289" y="3450"/>
                    </a:cubicBezTo>
                    <a:cubicBezTo>
                      <a:pt x="7398" y="3402"/>
                      <a:pt x="7511" y="3379"/>
                      <a:pt x="7620" y="3379"/>
                    </a:cubicBezTo>
                    <a:cubicBezTo>
                      <a:pt x="7869" y="3379"/>
                      <a:pt x="8102" y="3495"/>
                      <a:pt x="8240" y="3688"/>
                    </a:cubicBezTo>
                    <a:cubicBezTo>
                      <a:pt x="8517" y="4005"/>
                      <a:pt x="8557" y="4440"/>
                      <a:pt x="8398" y="4757"/>
                    </a:cubicBezTo>
                    <a:cubicBezTo>
                      <a:pt x="8160" y="5233"/>
                      <a:pt x="7883" y="5629"/>
                      <a:pt x="7606" y="6104"/>
                    </a:cubicBezTo>
                    <a:cubicBezTo>
                      <a:pt x="8081" y="5866"/>
                      <a:pt x="8517" y="5589"/>
                      <a:pt x="8953" y="5312"/>
                    </a:cubicBezTo>
                    <a:cubicBezTo>
                      <a:pt x="9388" y="4995"/>
                      <a:pt x="9666" y="4559"/>
                      <a:pt x="9785" y="4084"/>
                    </a:cubicBezTo>
                    <a:cubicBezTo>
                      <a:pt x="9983" y="3054"/>
                      <a:pt x="9666" y="1984"/>
                      <a:pt x="8874" y="1271"/>
                    </a:cubicBezTo>
                    <a:cubicBezTo>
                      <a:pt x="7972" y="397"/>
                      <a:pt x="6929" y="1"/>
                      <a:pt x="579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9"/>
              <p:cNvSpPr/>
              <p:nvPr/>
            </p:nvSpPr>
            <p:spPr>
              <a:xfrm>
                <a:off x="4610510" y="130167"/>
                <a:ext cx="459944" cy="702936"/>
              </a:xfrm>
              <a:custGeom>
                <a:rect b="b" l="l" r="r" t="t"/>
                <a:pathLst>
                  <a:path extrusionOk="0" h="8476" w="5546">
                    <a:moveTo>
                      <a:pt x="5387" y="1"/>
                    </a:moveTo>
                    <a:cubicBezTo>
                      <a:pt x="5348" y="1"/>
                      <a:pt x="5308" y="1"/>
                      <a:pt x="5269" y="40"/>
                    </a:cubicBezTo>
                    <a:cubicBezTo>
                      <a:pt x="3288" y="674"/>
                      <a:pt x="1624" y="2060"/>
                      <a:pt x="673" y="3883"/>
                    </a:cubicBezTo>
                    <a:cubicBezTo>
                      <a:pt x="0" y="4992"/>
                      <a:pt x="0" y="6338"/>
                      <a:pt x="673" y="7448"/>
                    </a:cubicBezTo>
                    <a:cubicBezTo>
                      <a:pt x="1083" y="8103"/>
                      <a:pt x="1794" y="8476"/>
                      <a:pt x="2533" y="8476"/>
                    </a:cubicBezTo>
                    <a:cubicBezTo>
                      <a:pt x="2866" y="8476"/>
                      <a:pt x="3205" y="8400"/>
                      <a:pt x="3526" y="8240"/>
                    </a:cubicBezTo>
                    <a:lnTo>
                      <a:pt x="3526" y="8200"/>
                    </a:lnTo>
                    <a:lnTo>
                      <a:pt x="3288" y="8042"/>
                    </a:lnTo>
                    <a:cubicBezTo>
                      <a:pt x="2535" y="7448"/>
                      <a:pt x="2060" y="6537"/>
                      <a:pt x="2020" y="5586"/>
                    </a:cubicBezTo>
                    <a:cubicBezTo>
                      <a:pt x="1901" y="3566"/>
                      <a:pt x="2852" y="2060"/>
                      <a:pt x="4357" y="832"/>
                    </a:cubicBezTo>
                    <a:cubicBezTo>
                      <a:pt x="4714" y="555"/>
                      <a:pt x="5110" y="317"/>
                      <a:pt x="55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9"/>
              <p:cNvSpPr/>
              <p:nvPr/>
            </p:nvSpPr>
            <p:spPr>
              <a:xfrm>
                <a:off x="5655134" y="130167"/>
                <a:ext cx="134765" cy="82186"/>
              </a:xfrm>
              <a:custGeom>
                <a:rect b="b" l="l" r="r" t="t"/>
                <a:pathLst>
                  <a:path extrusionOk="0" h="991" w="1625">
                    <a:moveTo>
                      <a:pt x="1427" y="1"/>
                    </a:moveTo>
                    <a:cubicBezTo>
                      <a:pt x="1308" y="1"/>
                      <a:pt x="1229" y="40"/>
                      <a:pt x="1150" y="119"/>
                    </a:cubicBezTo>
                    <a:cubicBezTo>
                      <a:pt x="793" y="278"/>
                      <a:pt x="476" y="436"/>
                      <a:pt x="159" y="595"/>
                    </a:cubicBezTo>
                    <a:cubicBezTo>
                      <a:pt x="120" y="634"/>
                      <a:pt x="1" y="753"/>
                      <a:pt x="40" y="832"/>
                    </a:cubicBezTo>
                    <a:cubicBezTo>
                      <a:pt x="40" y="872"/>
                      <a:pt x="159" y="951"/>
                      <a:pt x="199" y="991"/>
                    </a:cubicBezTo>
                    <a:cubicBezTo>
                      <a:pt x="714" y="872"/>
                      <a:pt x="1189" y="634"/>
                      <a:pt x="1585" y="278"/>
                    </a:cubicBezTo>
                    <a:cubicBezTo>
                      <a:pt x="1625" y="238"/>
                      <a:pt x="1625" y="159"/>
                      <a:pt x="1625" y="80"/>
                    </a:cubicBezTo>
                    <a:cubicBezTo>
                      <a:pt x="1546" y="1"/>
                      <a:pt x="1466" y="1"/>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9"/>
              <p:cNvSpPr/>
              <p:nvPr/>
            </p:nvSpPr>
            <p:spPr>
              <a:xfrm>
                <a:off x="4571033" y="59343"/>
                <a:ext cx="1094046" cy="812407"/>
              </a:xfrm>
              <a:custGeom>
                <a:rect b="b" l="l" r="r" t="t"/>
                <a:pathLst>
                  <a:path extrusionOk="0" h="9796" w="13192">
                    <a:moveTo>
                      <a:pt x="8448" y="755"/>
                    </a:moveTo>
                    <a:cubicBezTo>
                      <a:pt x="9588" y="755"/>
                      <a:pt x="10640" y="1168"/>
                      <a:pt x="11568" y="2043"/>
                    </a:cubicBezTo>
                    <a:cubicBezTo>
                      <a:pt x="12320" y="2716"/>
                      <a:pt x="12677" y="3786"/>
                      <a:pt x="12479" y="4816"/>
                    </a:cubicBezTo>
                    <a:cubicBezTo>
                      <a:pt x="12360" y="5291"/>
                      <a:pt x="12082" y="5727"/>
                      <a:pt x="11647" y="6044"/>
                    </a:cubicBezTo>
                    <a:cubicBezTo>
                      <a:pt x="11211" y="6321"/>
                      <a:pt x="10775" y="6598"/>
                      <a:pt x="10300" y="6836"/>
                    </a:cubicBezTo>
                    <a:cubicBezTo>
                      <a:pt x="10577" y="6361"/>
                      <a:pt x="10854" y="5965"/>
                      <a:pt x="11092" y="5489"/>
                    </a:cubicBezTo>
                    <a:cubicBezTo>
                      <a:pt x="11251" y="5133"/>
                      <a:pt x="11211" y="4737"/>
                      <a:pt x="10934" y="4420"/>
                    </a:cubicBezTo>
                    <a:cubicBezTo>
                      <a:pt x="10796" y="4227"/>
                      <a:pt x="10563" y="4111"/>
                      <a:pt x="10314" y="4111"/>
                    </a:cubicBezTo>
                    <a:cubicBezTo>
                      <a:pt x="10205" y="4111"/>
                      <a:pt x="10092" y="4134"/>
                      <a:pt x="9983" y="4182"/>
                    </a:cubicBezTo>
                    <a:cubicBezTo>
                      <a:pt x="9785" y="4261"/>
                      <a:pt x="9547" y="4380"/>
                      <a:pt x="9349" y="4499"/>
                    </a:cubicBezTo>
                    <a:cubicBezTo>
                      <a:pt x="9151" y="4657"/>
                      <a:pt x="9032" y="4935"/>
                      <a:pt x="9151" y="5172"/>
                    </a:cubicBezTo>
                    <a:cubicBezTo>
                      <a:pt x="9270" y="5370"/>
                      <a:pt x="9428" y="5568"/>
                      <a:pt x="9627" y="5727"/>
                    </a:cubicBezTo>
                    <a:cubicBezTo>
                      <a:pt x="9627" y="5727"/>
                      <a:pt x="9825" y="5727"/>
                      <a:pt x="9864" y="5648"/>
                    </a:cubicBezTo>
                    <a:cubicBezTo>
                      <a:pt x="9864" y="5568"/>
                      <a:pt x="9864" y="5450"/>
                      <a:pt x="9785" y="5410"/>
                    </a:cubicBezTo>
                    <a:cubicBezTo>
                      <a:pt x="9428" y="5014"/>
                      <a:pt x="9428" y="4895"/>
                      <a:pt x="9904" y="4697"/>
                    </a:cubicBezTo>
                    <a:cubicBezTo>
                      <a:pt x="10033" y="4619"/>
                      <a:pt x="10163" y="4541"/>
                      <a:pt x="10293" y="4541"/>
                    </a:cubicBezTo>
                    <a:cubicBezTo>
                      <a:pt x="10361" y="4541"/>
                      <a:pt x="10430" y="4563"/>
                      <a:pt x="10498" y="4618"/>
                    </a:cubicBezTo>
                    <a:cubicBezTo>
                      <a:pt x="10736" y="4816"/>
                      <a:pt x="10815" y="5093"/>
                      <a:pt x="10696" y="5370"/>
                    </a:cubicBezTo>
                    <a:cubicBezTo>
                      <a:pt x="10656" y="5489"/>
                      <a:pt x="10577" y="5608"/>
                      <a:pt x="10538" y="5727"/>
                    </a:cubicBezTo>
                    <a:cubicBezTo>
                      <a:pt x="10340" y="6083"/>
                      <a:pt x="10102" y="6400"/>
                      <a:pt x="9785" y="6638"/>
                    </a:cubicBezTo>
                    <a:cubicBezTo>
                      <a:pt x="9666" y="6717"/>
                      <a:pt x="9547" y="6796"/>
                      <a:pt x="9706" y="6994"/>
                    </a:cubicBezTo>
                    <a:cubicBezTo>
                      <a:pt x="9032" y="7232"/>
                      <a:pt x="8359" y="7470"/>
                      <a:pt x="7725" y="7707"/>
                    </a:cubicBezTo>
                    <a:cubicBezTo>
                      <a:pt x="7448" y="7826"/>
                      <a:pt x="7171" y="7985"/>
                      <a:pt x="6933" y="8183"/>
                    </a:cubicBezTo>
                    <a:cubicBezTo>
                      <a:pt x="6537" y="8539"/>
                      <a:pt x="6101" y="8817"/>
                      <a:pt x="5586" y="9015"/>
                    </a:cubicBezTo>
                    <a:cubicBezTo>
                      <a:pt x="5428" y="9015"/>
                      <a:pt x="5269" y="9054"/>
                      <a:pt x="5071" y="9054"/>
                    </a:cubicBezTo>
                    <a:cubicBezTo>
                      <a:pt x="5269" y="8817"/>
                      <a:pt x="5428" y="8619"/>
                      <a:pt x="5586" y="8381"/>
                    </a:cubicBezTo>
                    <a:cubicBezTo>
                      <a:pt x="6022" y="7747"/>
                      <a:pt x="6180" y="6994"/>
                      <a:pt x="6061" y="6242"/>
                    </a:cubicBezTo>
                    <a:cubicBezTo>
                      <a:pt x="5973" y="5622"/>
                      <a:pt x="5445" y="5222"/>
                      <a:pt x="4886" y="5222"/>
                    </a:cubicBezTo>
                    <a:cubicBezTo>
                      <a:pt x="4695" y="5222"/>
                      <a:pt x="4500" y="5269"/>
                      <a:pt x="4318" y="5370"/>
                    </a:cubicBezTo>
                    <a:cubicBezTo>
                      <a:pt x="3764" y="5687"/>
                      <a:pt x="3724" y="6400"/>
                      <a:pt x="4200" y="6796"/>
                    </a:cubicBezTo>
                    <a:cubicBezTo>
                      <a:pt x="4313" y="6867"/>
                      <a:pt x="4436" y="6902"/>
                      <a:pt x="4557" y="6902"/>
                    </a:cubicBezTo>
                    <a:cubicBezTo>
                      <a:pt x="4774" y="6902"/>
                      <a:pt x="4983" y="6788"/>
                      <a:pt x="5111" y="6559"/>
                    </a:cubicBezTo>
                    <a:cubicBezTo>
                      <a:pt x="5150" y="6479"/>
                      <a:pt x="5111" y="6361"/>
                      <a:pt x="5111" y="6242"/>
                    </a:cubicBezTo>
                    <a:cubicBezTo>
                      <a:pt x="4992" y="6242"/>
                      <a:pt x="4913" y="6242"/>
                      <a:pt x="4794" y="6281"/>
                    </a:cubicBezTo>
                    <a:cubicBezTo>
                      <a:pt x="4717" y="6333"/>
                      <a:pt x="4640" y="6434"/>
                      <a:pt x="4563" y="6434"/>
                    </a:cubicBezTo>
                    <a:cubicBezTo>
                      <a:pt x="4521" y="6434"/>
                      <a:pt x="4479" y="6405"/>
                      <a:pt x="4437" y="6321"/>
                    </a:cubicBezTo>
                    <a:cubicBezTo>
                      <a:pt x="4279" y="6163"/>
                      <a:pt x="4358" y="5885"/>
                      <a:pt x="4556" y="5806"/>
                    </a:cubicBezTo>
                    <a:cubicBezTo>
                      <a:pt x="4669" y="5740"/>
                      <a:pt x="4789" y="5710"/>
                      <a:pt x="4907" y="5710"/>
                    </a:cubicBezTo>
                    <a:cubicBezTo>
                      <a:pt x="5283" y="5710"/>
                      <a:pt x="5635" y="6017"/>
                      <a:pt x="5665" y="6440"/>
                    </a:cubicBezTo>
                    <a:cubicBezTo>
                      <a:pt x="5705" y="6994"/>
                      <a:pt x="5586" y="7509"/>
                      <a:pt x="5348" y="7985"/>
                    </a:cubicBezTo>
                    <a:cubicBezTo>
                      <a:pt x="5190" y="8222"/>
                      <a:pt x="5071" y="8420"/>
                      <a:pt x="4913" y="8619"/>
                    </a:cubicBezTo>
                    <a:cubicBezTo>
                      <a:pt x="4784" y="8769"/>
                      <a:pt x="4690" y="8838"/>
                      <a:pt x="4587" y="8838"/>
                    </a:cubicBezTo>
                    <a:cubicBezTo>
                      <a:pt x="4500" y="8838"/>
                      <a:pt x="4406" y="8788"/>
                      <a:pt x="4279" y="8698"/>
                    </a:cubicBezTo>
                    <a:cubicBezTo>
                      <a:pt x="3209" y="7945"/>
                      <a:pt x="2694" y="6638"/>
                      <a:pt x="3011" y="5370"/>
                    </a:cubicBezTo>
                    <a:cubicBezTo>
                      <a:pt x="3249" y="4182"/>
                      <a:pt x="3843" y="3152"/>
                      <a:pt x="4715" y="2360"/>
                    </a:cubicBezTo>
                    <a:cubicBezTo>
                      <a:pt x="5150" y="2003"/>
                      <a:pt x="5546" y="1686"/>
                      <a:pt x="6022" y="1409"/>
                    </a:cubicBezTo>
                    <a:lnTo>
                      <a:pt x="6022" y="2597"/>
                    </a:lnTo>
                    <a:cubicBezTo>
                      <a:pt x="6022" y="3271"/>
                      <a:pt x="6339" y="3865"/>
                      <a:pt x="6893" y="4261"/>
                    </a:cubicBezTo>
                    <a:cubicBezTo>
                      <a:pt x="7130" y="4455"/>
                      <a:pt x="7438" y="4555"/>
                      <a:pt x="7752" y="4555"/>
                    </a:cubicBezTo>
                    <a:cubicBezTo>
                      <a:pt x="8015" y="4555"/>
                      <a:pt x="8283" y="4485"/>
                      <a:pt x="8517" y="4340"/>
                    </a:cubicBezTo>
                    <a:cubicBezTo>
                      <a:pt x="8913" y="4103"/>
                      <a:pt x="9032" y="3588"/>
                      <a:pt x="8795" y="3192"/>
                    </a:cubicBezTo>
                    <a:cubicBezTo>
                      <a:pt x="8639" y="2933"/>
                      <a:pt x="8366" y="2792"/>
                      <a:pt x="8084" y="2792"/>
                    </a:cubicBezTo>
                    <a:cubicBezTo>
                      <a:pt x="7935" y="2792"/>
                      <a:pt x="7783" y="2832"/>
                      <a:pt x="7646" y="2914"/>
                    </a:cubicBezTo>
                    <a:cubicBezTo>
                      <a:pt x="7527" y="2994"/>
                      <a:pt x="7448" y="3152"/>
                      <a:pt x="7448" y="3310"/>
                    </a:cubicBezTo>
                    <a:cubicBezTo>
                      <a:pt x="7448" y="3390"/>
                      <a:pt x="7606" y="3509"/>
                      <a:pt x="7686" y="3627"/>
                    </a:cubicBezTo>
                    <a:cubicBezTo>
                      <a:pt x="7804" y="3469"/>
                      <a:pt x="7844" y="3310"/>
                      <a:pt x="7963" y="3271"/>
                    </a:cubicBezTo>
                    <a:cubicBezTo>
                      <a:pt x="8004" y="3250"/>
                      <a:pt x="8050" y="3241"/>
                      <a:pt x="8097" y="3241"/>
                    </a:cubicBezTo>
                    <a:cubicBezTo>
                      <a:pt x="8231" y="3241"/>
                      <a:pt x="8369" y="3322"/>
                      <a:pt x="8399" y="3469"/>
                    </a:cubicBezTo>
                    <a:cubicBezTo>
                      <a:pt x="8478" y="3667"/>
                      <a:pt x="8399" y="3905"/>
                      <a:pt x="8240" y="3984"/>
                    </a:cubicBezTo>
                    <a:cubicBezTo>
                      <a:pt x="8086" y="4069"/>
                      <a:pt x="7917" y="4111"/>
                      <a:pt x="7749" y="4111"/>
                    </a:cubicBezTo>
                    <a:cubicBezTo>
                      <a:pt x="7529" y="4111"/>
                      <a:pt x="7311" y="4040"/>
                      <a:pt x="7131" y="3905"/>
                    </a:cubicBezTo>
                    <a:cubicBezTo>
                      <a:pt x="6735" y="3627"/>
                      <a:pt x="6458" y="3152"/>
                      <a:pt x="6458" y="2637"/>
                    </a:cubicBezTo>
                    <a:cubicBezTo>
                      <a:pt x="6458" y="2201"/>
                      <a:pt x="6458" y="1726"/>
                      <a:pt x="6537" y="1290"/>
                    </a:cubicBezTo>
                    <a:cubicBezTo>
                      <a:pt x="6537" y="1211"/>
                      <a:pt x="6616" y="1092"/>
                      <a:pt x="6695" y="1053"/>
                    </a:cubicBezTo>
                    <a:cubicBezTo>
                      <a:pt x="7298" y="856"/>
                      <a:pt x="7884" y="755"/>
                      <a:pt x="8448" y="755"/>
                    </a:cubicBezTo>
                    <a:close/>
                    <a:moveTo>
                      <a:pt x="5982" y="855"/>
                    </a:moveTo>
                    <a:cubicBezTo>
                      <a:pt x="5586" y="1132"/>
                      <a:pt x="5190" y="1369"/>
                      <a:pt x="4833" y="1686"/>
                    </a:cubicBezTo>
                    <a:cubicBezTo>
                      <a:pt x="3328" y="2875"/>
                      <a:pt x="2377" y="4420"/>
                      <a:pt x="2496" y="6440"/>
                    </a:cubicBezTo>
                    <a:cubicBezTo>
                      <a:pt x="2536" y="7391"/>
                      <a:pt x="3011" y="8302"/>
                      <a:pt x="3764" y="8856"/>
                    </a:cubicBezTo>
                    <a:lnTo>
                      <a:pt x="3962" y="9054"/>
                    </a:lnTo>
                    <a:lnTo>
                      <a:pt x="3962" y="9094"/>
                    </a:lnTo>
                    <a:cubicBezTo>
                      <a:pt x="3657" y="9253"/>
                      <a:pt x="3328" y="9329"/>
                      <a:pt x="3003" y="9329"/>
                    </a:cubicBezTo>
                    <a:cubicBezTo>
                      <a:pt x="2274" y="9329"/>
                      <a:pt x="1560" y="8947"/>
                      <a:pt x="1149" y="8262"/>
                    </a:cubicBezTo>
                    <a:cubicBezTo>
                      <a:pt x="476" y="7192"/>
                      <a:pt x="476" y="5806"/>
                      <a:pt x="1149" y="4737"/>
                    </a:cubicBezTo>
                    <a:cubicBezTo>
                      <a:pt x="2100" y="2875"/>
                      <a:pt x="3764" y="1488"/>
                      <a:pt x="5745" y="855"/>
                    </a:cubicBezTo>
                    <a:close/>
                    <a:moveTo>
                      <a:pt x="7647" y="1"/>
                    </a:moveTo>
                    <a:cubicBezTo>
                      <a:pt x="7540" y="1"/>
                      <a:pt x="7431" y="23"/>
                      <a:pt x="7329" y="23"/>
                    </a:cubicBezTo>
                    <a:cubicBezTo>
                      <a:pt x="4715" y="340"/>
                      <a:pt x="2377" y="1805"/>
                      <a:pt x="991" y="4063"/>
                    </a:cubicBezTo>
                    <a:cubicBezTo>
                      <a:pt x="238" y="5093"/>
                      <a:pt x="1" y="6400"/>
                      <a:pt x="318" y="7628"/>
                    </a:cubicBezTo>
                    <a:cubicBezTo>
                      <a:pt x="669" y="8970"/>
                      <a:pt x="1690" y="9796"/>
                      <a:pt x="2902" y="9796"/>
                    </a:cubicBezTo>
                    <a:cubicBezTo>
                      <a:pt x="3194" y="9796"/>
                      <a:pt x="3497" y="9748"/>
                      <a:pt x="3804" y="9648"/>
                    </a:cubicBezTo>
                    <a:cubicBezTo>
                      <a:pt x="4002" y="9569"/>
                      <a:pt x="4200" y="9450"/>
                      <a:pt x="4437" y="9332"/>
                    </a:cubicBezTo>
                    <a:lnTo>
                      <a:pt x="4556" y="9371"/>
                    </a:lnTo>
                    <a:cubicBezTo>
                      <a:pt x="4801" y="9472"/>
                      <a:pt x="5051" y="9520"/>
                      <a:pt x="5298" y="9520"/>
                    </a:cubicBezTo>
                    <a:cubicBezTo>
                      <a:pt x="5732" y="9520"/>
                      <a:pt x="6158" y="9371"/>
                      <a:pt x="6537" y="9094"/>
                    </a:cubicBezTo>
                    <a:cubicBezTo>
                      <a:pt x="6814" y="8896"/>
                      <a:pt x="7091" y="8658"/>
                      <a:pt x="7369" y="8420"/>
                    </a:cubicBezTo>
                    <a:cubicBezTo>
                      <a:pt x="7487" y="8341"/>
                      <a:pt x="7606" y="8262"/>
                      <a:pt x="7725" y="8183"/>
                    </a:cubicBezTo>
                    <a:cubicBezTo>
                      <a:pt x="8517" y="7906"/>
                      <a:pt x="9349" y="7668"/>
                      <a:pt x="10141" y="7351"/>
                    </a:cubicBezTo>
                    <a:cubicBezTo>
                      <a:pt x="10696" y="7153"/>
                      <a:pt x="11251" y="6876"/>
                      <a:pt x="11726" y="6559"/>
                    </a:cubicBezTo>
                    <a:cubicBezTo>
                      <a:pt x="12360" y="6202"/>
                      <a:pt x="12795" y="5568"/>
                      <a:pt x="12914" y="4895"/>
                    </a:cubicBezTo>
                    <a:cubicBezTo>
                      <a:pt x="13192" y="3667"/>
                      <a:pt x="12795" y="2439"/>
                      <a:pt x="11884" y="1647"/>
                    </a:cubicBezTo>
                    <a:cubicBezTo>
                      <a:pt x="10894" y="617"/>
                      <a:pt x="9627" y="300"/>
                      <a:pt x="8280" y="221"/>
                    </a:cubicBezTo>
                    <a:lnTo>
                      <a:pt x="8042" y="221"/>
                    </a:lnTo>
                    <a:cubicBezTo>
                      <a:pt x="7929" y="40"/>
                      <a:pt x="7790" y="1"/>
                      <a:pt x="7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9"/>
              <p:cNvSpPr/>
              <p:nvPr/>
            </p:nvSpPr>
            <p:spPr>
              <a:xfrm>
                <a:off x="5408740" y="-47226"/>
                <a:ext cx="65848" cy="124896"/>
              </a:xfrm>
              <a:custGeom>
                <a:rect b="b" l="l" r="r" t="t"/>
                <a:pathLst>
                  <a:path extrusionOk="0" h="1506" w="794">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9"/>
              <p:cNvSpPr/>
              <p:nvPr/>
            </p:nvSpPr>
            <p:spPr>
              <a:xfrm>
                <a:off x="4771483" y="-34123"/>
                <a:ext cx="75634" cy="124979"/>
              </a:xfrm>
              <a:custGeom>
                <a:rect b="b" l="l" r="r" t="t"/>
                <a:pathLst>
                  <a:path extrusionOk="0" h="1507" w="912">
                    <a:moveTo>
                      <a:pt x="79" y="1"/>
                    </a:moveTo>
                    <a:cubicBezTo>
                      <a:pt x="40" y="40"/>
                      <a:pt x="0" y="159"/>
                      <a:pt x="40" y="199"/>
                    </a:cubicBezTo>
                    <a:cubicBezTo>
                      <a:pt x="198" y="595"/>
                      <a:pt x="396" y="991"/>
                      <a:pt x="594" y="1348"/>
                    </a:cubicBezTo>
                    <a:cubicBezTo>
                      <a:pt x="673" y="1427"/>
                      <a:pt x="792" y="1467"/>
                      <a:pt x="911" y="1506"/>
                    </a:cubicBezTo>
                    <a:cubicBezTo>
                      <a:pt x="832" y="991"/>
                      <a:pt x="594" y="476"/>
                      <a:pt x="277" y="40"/>
                    </a:cubicBezTo>
                    <a:cubicBezTo>
                      <a:pt x="198" y="1"/>
                      <a:pt x="15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9"/>
              <p:cNvSpPr/>
              <p:nvPr/>
            </p:nvSpPr>
            <p:spPr>
              <a:xfrm>
                <a:off x="4531640" y="882451"/>
                <a:ext cx="78952" cy="78952"/>
              </a:xfrm>
              <a:custGeom>
                <a:rect b="b" l="l" r="r" t="t"/>
                <a:pathLst>
                  <a:path extrusionOk="0" h="952" w="952">
                    <a:moveTo>
                      <a:pt x="674" y="1"/>
                    </a:moveTo>
                    <a:cubicBezTo>
                      <a:pt x="317" y="159"/>
                      <a:pt x="40" y="516"/>
                      <a:pt x="0" y="872"/>
                    </a:cubicBezTo>
                    <a:lnTo>
                      <a:pt x="80" y="951"/>
                    </a:lnTo>
                    <a:cubicBezTo>
                      <a:pt x="357" y="753"/>
                      <a:pt x="634" y="516"/>
                      <a:pt x="911" y="278"/>
                    </a:cubicBezTo>
                    <a:cubicBezTo>
                      <a:pt x="951" y="238"/>
                      <a:pt x="951" y="159"/>
                      <a:pt x="911" y="80"/>
                    </a:cubicBezTo>
                    <a:cubicBezTo>
                      <a:pt x="832" y="40"/>
                      <a:pt x="753" y="1"/>
                      <a:pt x="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9"/>
              <p:cNvSpPr/>
              <p:nvPr/>
            </p:nvSpPr>
            <p:spPr>
              <a:xfrm>
                <a:off x="4475743" y="294457"/>
                <a:ext cx="144634" cy="49345"/>
              </a:xfrm>
              <a:custGeom>
                <a:rect b="b" l="l" r="r" t="t"/>
                <a:pathLst>
                  <a:path extrusionOk="0" h="595" w="1744">
                    <a:moveTo>
                      <a:pt x="476" y="0"/>
                    </a:moveTo>
                    <a:cubicBezTo>
                      <a:pt x="318" y="0"/>
                      <a:pt x="159" y="0"/>
                      <a:pt x="41" y="40"/>
                    </a:cubicBezTo>
                    <a:cubicBezTo>
                      <a:pt x="41" y="79"/>
                      <a:pt x="1" y="119"/>
                      <a:pt x="1" y="159"/>
                    </a:cubicBezTo>
                    <a:cubicBezTo>
                      <a:pt x="80" y="198"/>
                      <a:pt x="159" y="277"/>
                      <a:pt x="239" y="317"/>
                    </a:cubicBezTo>
                    <a:cubicBezTo>
                      <a:pt x="635" y="396"/>
                      <a:pt x="1031" y="515"/>
                      <a:pt x="1467" y="594"/>
                    </a:cubicBezTo>
                    <a:cubicBezTo>
                      <a:pt x="1546" y="594"/>
                      <a:pt x="1665" y="515"/>
                      <a:pt x="1744" y="475"/>
                    </a:cubicBezTo>
                    <a:cubicBezTo>
                      <a:pt x="1665" y="396"/>
                      <a:pt x="1625" y="238"/>
                      <a:pt x="1506" y="238"/>
                    </a:cubicBezTo>
                    <a:cubicBezTo>
                      <a:pt x="1189" y="119"/>
                      <a:pt x="833" y="40"/>
                      <a:pt x="4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9"/>
              <p:cNvSpPr/>
              <p:nvPr/>
            </p:nvSpPr>
            <p:spPr>
              <a:xfrm>
                <a:off x="4380536" y="567057"/>
                <a:ext cx="134765" cy="34251"/>
              </a:xfrm>
              <a:custGeom>
                <a:rect b="b" l="l" r="r" t="t"/>
                <a:pathLst>
                  <a:path extrusionOk="0" h="413" w="1625">
                    <a:moveTo>
                      <a:pt x="1426" y="1"/>
                    </a:moveTo>
                    <a:cubicBezTo>
                      <a:pt x="1149" y="1"/>
                      <a:pt x="872" y="1"/>
                      <a:pt x="594" y="41"/>
                    </a:cubicBezTo>
                    <a:cubicBezTo>
                      <a:pt x="396" y="41"/>
                      <a:pt x="198" y="120"/>
                      <a:pt x="0" y="159"/>
                    </a:cubicBezTo>
                    <a:cubicBezTo>
                      <a:pt x="328" y="324"/>
                      <a:pt x="675" y="412"/>
                      <a:pt x="1028" y="412"/>
                    </a:cubicBezTo>
                    <a:cubicBezTo>
                      <a:pt x="1187" y="412"/>
                      <a:pt x="1346" y="394"/>
                      <a:pt x="1505" y="357"/>
                    </a:cubicBezTo>
                    <a:cubicBezTo>
                      <a:pt x="1545" y="318"/>
                      <a:pt x="1624" y="239"/>
                      <a:pt x="1585" y="199"/>
                    </a:cubicBezTo>
                    <a:cubicBezTo>
                      <a:pt x="1585" y="159"/>
                      <a:pt x="1505" y="1"/>
                      <a:pt x="14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8" name="Google Shape;658;p69"/>
            <p:cNvSpPr/>
            <p:nvPr/>
          </p:nvSpPr>
          <p:spPr>
            <a:xfrm rot="-821489">
              <a:off x="694339" y="224382"/>
              <a:ext cx="37764" cy="71628"/>
            </a:xfrm>
            <a:custGeom>
              <a:rect b="b" l="l" r="r" t="t"/>
              <a:pathLst>
                <a:path extrusionOk="0" h="1506" w="794">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9" name="Google Shape;659;p69"/>
          <p:cNvGrpSpPr/>
          <p:nvPr/>
        </p:nvGrpSpPr>
        <p:grpSpPr>
          <a:xfrm>
            <a:off x="4223541" y="120429"/>
            <a:ext cx="743478" cy="892966"/>
            <a:chOff x="6192911" y="156630"/>
            <a:chExt cx="2526260" cy="3034202"/>
          </a:xfrm>
        </p:grpSpPr>
        <p:sp>
          <p:nvSpPr>
            <p:cNvPr id="660" name="Google Shape;660;p69"/>
            <p:cNvSpPr/>
            <p:nvPr/>
          </p:nvSpPr>
          <p:spPr>
            <a:xfrm>
              <a:off x="6528644" y="236317"/>
              <a:ext cx="2099470" cy="2827955"/>
            </a:xfrm>
            <a:custGeom>
              <a:rect b="b" l="l" r="r" t="t"/>
              <a:pathLst>
                <a:path extrusionOk="0" h="22144" w="16440">
                  <a:moveTo>
                    <a:pt x="9801" y="3065"/>
                  </a:moveTo>
                  <a:cubicBezTo>
                    <a:pt x="9972" y="3065"/>
                    <a:pt x="10150" y="3172"/>
                    <a:pt x="10181" y="3328"/>
                  </a:cubicBezTo>
                  <a:cubicBezTo>
                    <a:pt x="10696" y="4596"/>
                    <a:pt x="11211" y="5863"/>
                    <a:pt x="11687" y="7131"/>
                  </a:cubicBezTo>
                  <a:cubicBezTo>
                    <a:pt x="11726" y="7329"/>
                    <a:pt x="11766" y="7527"/>
                    <a:pt x="11726" y="7765"/>
                  </a:cubicBezTo>
                  <a:cubicBezTo>
                    <a:pt x="11726" y="7844"/>
                    <a:pt x="11607" y="7923"/>
                    <a:pt x="11528" y="7963"/>
                  </a:cubicBezTo>
                  <a:cubicBezTo>
                    <a:pt x="10617" y="8398"/>
                    <a:pt x="9746" y="8794"/>
                    <a:pt x="8834" y="9191"/>
                  </a:cubicBezTo>
                  <a:cubicBezTo>
                    <a:pt x="8597" y="9309"/>
                    <a:pt x="8359" y="9389"/>
                    <a:pt x="8082" y="9508"/>
                  </a:cubicBezTo>
                  <a:cubicBezTo>
                    <a:pt x="6854" y="9943"/>
                    <a:pt x="5626" y="10419"/>
                    <a:pt x="4398" y="10854"/>
                  </a:cubicBezTo>
                  <a:cubicBezTo>
                    <a:pt x="4081" y="10934"/>
                    <a:pt x="3724" y="10973"/>
                    <a:pt x="3368" y="10973"/>
                  </a:cubicBezTo>
                  <a:cubicBezTo>
                    <a:pt x="3289" y="10973"/>
                    <a:pt x="3170" y="10775"/>
                    <a:pt x="3130" y="10656"/>
                  </a:cubicBezTo>
                  <a:cubicBezTo>
                    <a:pt x="2972" y="10102"/>
                    <a:pt x="2893" y="9547"/>
                    <a:pt x="2734" y="9032"/>
                  </a:cubicBezTo>
                  <a:cubicBezTo>
                    <a:pt x="2496" y="8240"/>
                    <a:pt x="2219" y="7527"/>
                    <a:pt x="1942" y="6735"/>
                  </a:cubicBezTo>
                  <a:cubicBezTo>
                    <a:pt x="1863" y="6497"/>
                    <a:pt x="1863" y="6378"/>
                    <a:pt x="2140" y="6259"/>
                  </a:cubicBezTo>
                  <a:cubicBezTo>
                    <a:pt x="4358" y="5150"/>
                    <a:pt x="6656" y="4318"/>
                    <a:pt x="8953" y="3368"/>
                  </a:cubicBezTo>
                  <a:cubicBezTo>
                    <a:pt x="9151" y="3249"/>
                    <a:pt x="9429" y="3170"/>
                    <a:pt x="9666" y="3090"/>
                  </a:cubicBezTo>
                  <a:cubicBezTo>
                    <a:pt x="9709" y="3073"/>
                    <a:pt x="9755" y="3065"/>
                    <a:pt x="9801" y="3065"/>
                  </a:cubicBezTo>
                  <a:close/>
                  <a:moveTo>
                    <a:pt x="14175" y="14242"/>
                  </a:moveTo>
                  <a:cubicBezTo>
                    <a:pt x="14283" y="14302"/>
                    <a:pt x="14384" y="14312"/>
                    <a:pt x="14420" y="14419"/>
                  </a:cubicBezTo>
                  <a:cubicBezTo>
                    <a:pt x="14578" y="14657"/>
                    <a:pt x="14697" y="14895"/>
                    <a:pt x="14816" y="15172"/>
                  </a:cubicBezTo>
                  <a:cubicBezTo>
                    <a:pt x="14935" y="15489"/>
                    <a:pt x="15014" y="15766"/>
                    <a:pt x="15133" y="16083"/>
                  </a:cubicBezTo>
                  <a:cubicBezTo>
                    <a:pt x="15172" y="16202"/>
                    <a:pt x="15212" y="16321"/>
                    <a:pt x="15212" y="16440"/>
                  </a:cubicBezTo>
                  <a:cubicBezTo>
                    <a:pt x="15212" y="16519"/>
                    <a:pt x="15172" y="16598"/>
                    <a:pt x="15133" y="16638"/>
                  </a:cubicBezTo>
                  <a:cubicBezTo>
                    <a:pt x="15054" y="16638"/>
                    <a:pt x="14974" y="16598"/>
                    <a:pt x="14935" y="16559"/>
                  </a:cubicBezTo>
                  <a:cubicBezTo>
                    <a:pt x="14816" y="16400"/>
                    <a:pt x="14697" y="16202"/>
                    <a:pt x="14618" y="16044"/>
                  </a:cubicBezTo>
                  <a:cubicBezTo>
                    <a:pt x="14459" y="15529"/>
                    <a:pt x="14261" y="15053"/>
                    <a:pt x="14103" y="14538"/>
                  </a:cubicBezTo>
                  <a:cubicBezTo>
                    <a:pt x="14103" y="14464"/>
                    <a:pt x="14138" y="14354"/>
                    <a:pt x="14175" y="14242"/>
                  </a:cubicBezTo>
                  <a:close/>
                  <a:moveTo>
                    <a:pt x="4437" y="14657"/>
                  </a:moveTo>
                  <a:cubicBezTo>
                    <a:pt x="4517" y="14697"/>
                    <a:pt x="4596" y="14697"/>
                    <a:pt x="4636" y="14776"/>
                  </a:cubicBezTo>
                  <a:cubicBezTo>
                    <a:pt x="4794" y="15014"/>
                    <a:pt x="4952" y="15291"/>
                    <a:pt x="5032" y="15449"/>
                  </a:cubicBezTo>
                  <a:cubicBezTo>
                    <a:pt x="5150" y="15647"/>
                    <a:pt x="5190" y="15964"/>
                    <a:pt x="5269" y="16123"/>
                  </a:cubicBezTo>
                  <a:cubicBezTo>
                    <a:pt x="5309" y="16242"/>
                    <a:pt x="5349" y="16360"/>
                    <a:pt x="5349" y="16519"/>
                  </a:cubicBezTo>
                  <a:cubicBezTo>
                    <a:pt x="5388" y="16598"/>
                    <a:pt x="5309" y="16717"/>
                    <a:pt x="5309" y="16836"/>
                  </a:cubicBezTo>
                  <a:cubicBezTo>
                    <a:pt x="5190" y="16757"/>
                    <a:pt x="5032" y="16717"/>
                    <a:pt x="4992" y="16598"/>
                  </a:cubicBezTo>
                  <a:cubicBezTo>
                    <a:pt x="4794" y="16044"/>
                    <a:pt x="4596" y="15449"/>
                    <a:pt x="4398" y="14855"/>
                  </a:cubicBezTo>
                  <a:cubicBezTo>
                    <a:pt x="4398" y="14816"/>
                    <a:pt x="4398" y="14736"/>
                    <a:pt x="4437" y="14657"/>
                  </a:cubicBezTo>
                  <a:close/>
                  <a:moveTo>
                    <a:pt x="5894" y="15710"/>
                  </a:moveTo>
                  <a:cubicBezTo>
                    <a:pt x="5950" y="15710"/>
                    <a:pt x="6006" y="15738"/>
                    <a:pt x="6062" y="15766"/>
                  </a:cubicBezTo>
                  <a:cubicBezTo>
                    <a:pt x="6141" y="15885"/>
                    <a:pt x="6220" y="16044"/>
                    <a:pt x="6299" y="16202"/>
                  </a:cubicBezTo>
                  <a:cubicBezTo>
                    <a:pt x="6378" y="16440"/>
                    <a:pt x="6458" y="16677"/>
                    <a:pt x="6497" y="16915"/>
                  </a:cubicBezTo>
                  <a:cubicBezTo>
                    <a:pt x="6497" y="16994"/>
                    <a:pt x="6418" y="17113"/>
                    <a:pt x="6378" y="17232"/>
                  </a:cubicBezTo>
                  <a:lnTo>
                    <a:pt x="6220" y="17153"/>
                  </a:lnTo>
                  <a:cubicBezTo>
                    <a:pt x="6180" y="17113"/>
                    <a:pt x="6141" y="17073"/>
                    <a:pt x="6141" y="17034"/>
                  </a:cubicBezTo>
                  <a:cubicBezTo>
                    <a:pt x="5982" y="16677"/>
                    <a:pt x="5864" y="16360"/>
                    <a:pt x="5784" y="16004"/>
                  </a:cubicBezTo>
                  <a:cubicBezTo>
                    <a:pt x="5784" y="15964"/>
                    <a:pt x="5784" y="15925"/>
                    <a:pt x="5784" y="15925"/>
                  </a:cubicBezTo>
                  <a:cubicBezTo>
                    <a:pt x="5745" y="15846"/>
                    <a:pt x="5784" y="15766"/>
                    <a:pt x="5824" y="15727"/>
                  </a:cubicBezTo>
                  <a:cubicBezTo>
                    <a:pt x="5847" y="15715"/>
                    <a:pt x="5870" y="15710"/>
                    <a:pt x="5894" y="15710"/>
                  </a:cubicBezTo>
                  <a:close/>
                  <a:moveTo>
                    <a:pt x="13899" y="15817"/>
                  </a:moveTo>
                  <a:cubicBezTo>
                    <a:pt x="13999" y="15846"/>
                    <a:pt x="14067" y="15849"/>
                    <a:pt x="14103" y="15885"/>
                  </a:cubicBezTo>
                  <a:cubicBezTo>
                    <a:pt x="14222" y="16044"/>
                    <a:pt x="14301" y="16242"/>
                    <a:pt x="14380" y="16400"/>
                  </a:cubicBezTo>
                  <a:cubicBezTo>
                    <a:pt x="14459" y="16598"/>
                    <a:pt x="14499" y="16757"/>
                    <a:pt x="14539" y="16955"/>
                  </a:cubicBezTo>
                  <a:cubicBezTo>
                    <a:pt x="14539" y="17073"/>
                    <a:pt x="14459" y="17153"/>
                    <a:pt x="14459" y="17232"/>
                  </a:cubicBezTo>
                  <a:cubicBezTo>
                    <a:pt x="14341" y="17192"/>
                    <a:pt x="14222" y="17192"/>
                    <a:pt x="14182" y="17113"/>
                  </a:cubicBezTo>
                  <a:cubicBezTo>
                    <a:pt x="14063" y="16757"/>
                    <a:pt x="13944" y="16400"/>
                    <a:pt x="13826" y="16044"/>
                  </a:cubicBezTo>
                  <a:cubicBezTo>
                    <a:pt x="13826" y="15968"/>
                    <a:pt x="13862" y="15892"/>
                    <a:pt x="13899" y="15817"/>
                  </a:cubicBezTo>
                  <a:close/>
                  <a:moveTo>
                    <a:pt x="13340" y="16621"/>
                  </a:moveTo>
                  <a:cubicBezTo>
                    <a:pt x="13393" y="16621"/>
                    <a:pt x="13441" y="16649"/>
                    <a:pt x="13469" y="16677"/>
                  </a:cubicBezTo>
                  <a:cubicBezTo>
                    <a:pt x="13548" y="16757"/>
                    <a:pt x="13628" y="16875"/>
                    <a:pt x="13667" y="16994"/>
                  </a:cubicBezTo>
                  <a:cubicBezTo>
                    <a:pt x="13707" y="17113"/>
                    <a:pt x="13746" y="17272"/>
                    <a:pt x="13746" y="17390"/>
                  </a:cubicBezTo>
                  <a:cubicBezTo>
                    <a:pt x="13746" y="17470"/>
                    <a:pt x="13667" y="17628"/>
                    <a:pt x="13628" y="17628"/>
                  </a:cubicBezTo>
                  <a:cubicBezTo>
                    <a:pt x="13588" y="17628"/>
                    <a:pt x="13390" y="17588"/>
                    <a:pt x="13390" y="17509"/>
                  </a:cubicBezTo>
                  <a:cubicBezTo>
                    <a:pt x="13311" y="17272"/>
                    <a:pt x="13231" y="17034"/>
                    <a:pt x="13192" y="16796"/>
                  </a:cubicBezTo>
                  <a:cubicBezTo>
                    <a:pt x="13192" y="16717"/>
                    <a:pt x="13231" y="16638"/>
                    <a:pt x="13311" y="16638"/>
                  </a:cubicBezTo>
                  <a:lnTo>
                    <a:pt x="13271" y="16638"/>
                  </a:lnTo>
                  <a:cubicBezTo>
                    <a:pt x="13294" y="16626"/>
                    <a:pt x="13317" y="16621"/>
                    <a:pt x="13340" y="16621"/>
                  </a:cubicBezTo>
                  <a:close/>
                  <a:moveTo>
                    <a:pt x="5626" y="17272"/>
                  </a:moveTo>
                  <a:cubicBezTo>
                    <a:pt x="5705" y="17311"/>
                    <a:pt x="5745" y="17311"/>
                    <a:pt x="5824" y="17351"/>
                  </a:cubicBezTo>
                  <a:cubicBezTo>
                    <a:pt x="5864" y="17390"/>
                    <a:pt x="5864" y="17390"/>
                    <a:pt x="5903" y="17430"/>
                  </a:cubicBezTo>
                  <a:cubicBezTo>
                    <a:pt x="6062" y="17747"/>
                    <a:pt x="6180" y="18064"/>
                    <a:pt x="6299" y="18381"/>
                  </a:cubicBezTo>
                  <a:cubicBezTo>
                    <a:pt x="6458" y="18816"/>
                    <a:pt x="6577" y="19252"/>
                    <a:pt x="6735" y="19688"/>
                  </a:cubicBezTo>
                  <a:cubicBezTo>
                    <a:pt x="6775" y="19728"/>
                    <a:pt x="6814" y="19807"/>
                    <a:pt x="6814" y="19886"/>
                  </a:cubicBezTo>
                  <a:cubicBezTo>
                    <a:pt x="6775" y="19965"/>
                    <a:pt x="6735" y="20084"/>
                    <a:pt x="6695" y="20163"/>
                  </a:cubicBezTo>
                  <a:cubicBezTo>
                    <a:pt x="6616" y="20124"/>
                    <a:pt x="6497" y="20084"/>
                    <a:pt x="6458" y="20005"/>
                  </a:cubicBezTo>
                  <a:cubicBezTo>
                    <a:pt x="6299" y="19767"/>
                    <a:pt x="6220" y="19529"/>
                    <a:pt x="6101" y="19331"/>
                  </a:cubicBezTo>
                  <a:cubicBezTo>
                    <a:pt x="5903" y="18698"/>
                    <a:pt x="5745" y="18143"/>
                    <a:pt x="5586" y="17549"/>
                  </a:cubicBezTo>
                  <a:cubicBezTo>
                    <a:pt x="5586" y="17470"/>
                    <a:pt x="5626" y="17351"/>
                    <a:pt x="5626" y="17272"/>
                  </a:cubicBezTo>
                  <a:close/>
                  <a:moveTo>
                    <a:pt x="10300" y="1"/>
                  </a:moveTo>
                  <a:lnTo>
                    <a:pt x="1" y="4358"/>
                  </a:lnTo>
                  <a:cubicBezTo>
                    <a:pt x="239" y="4833"/>
                    <a:pt x="516" y="5269"/>
                    <a:pt x="674" y="5705"/>
                  </a:cubicBezTo>
                  <a:cubicBezTo>
                    <a:pt x="1268" y="7170"/>
                    <a:pt x="1783" y="8636"/>
                    <a:pt x="2338" y="10102"/>
                  </a:cubicBezTo>
                  <a:cubicBezTo>
                    <a:pt x="2576" y="10854"/>
                    <a:pt x="2774" y="11607"/>
                    <a:pt x="3011" y="12360"/>
                  </a:cubicBezTo>
                  <a:cubicBezTo>
                    <a:pt x="3249" y="13112"/>
                    <a:pt x="3447" y="13865"/>
                    <a:pt x="3685" y="14578"/>
                  </a:cubicBezTo>
                  <a:cubicBezTo>
                    <a:pt x="4319" y="16479"/>
                    <a:pt x="4992" y="18420"/>
                    <a:pt x="5626" y="20322"/>
                  </a:cubicBezTo>
                  <a:cubicBezTo>
                    <a:pt x="5864" y="20956"/>
                    <a:pt x="6022" y="21589"/>
                    <a:pt x="6180" y="22144"/>
                  </a:cubicBezTo>
                  <a:lnTo>
                    <a:pt x="16440" y="17588"/>
                  </a:lnTo>
                  <a:cubicBezTo>
                    <a:pt x="16083" y="16717"/>
                    <a:pt x="15806" y="15964"/>
                    <a:pt x="15529" y="15172"/>
                  </a:cubicBezTo>
                  <a:cubicBezTo>
                    <a:pt x="15172" y="14103"/>
                    <a:pt x="14816" y="12993"/>
                    <a:pt x="14459" y="11884"/>
                  </a:cubicBezTo>
                  <a:cubicBezTo>
                    <a:pt x="14063" y="10696"/>
                    <a:pt x="13707" y="9468"/>
                    <a:pt x="13311" y="8240"/>
                  </a:cubicBezTo>
                  <a:cubicBezTo>
                    <a:pt x="13033" y="7289"/>
                    <a:pt x="12796" y="6339"/>
                    <a:pt x="12439" y="5427"/>
                  </a:cubicBezTo>
                  <a:cubicBezTo>
                    <a:pt x="11805" y="3764"/>
                    <a:pt x="11132" y="2100"/>
                    <a:pt x="10498" y="436"/>
                  </a:cubicBezTo>
                  <a:cubicBezTo>
                    <a:pt x="10459" y="278"/>
                    <a:pt x="10379" y="159"/>
                    <a:pt x="103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9"/>
            <p:cNvSpPr/>
            <p:nvPr/>
          </p:nvSpPr>
          <p:spPr>
            <a:xfrm>
              <a:off x="6192911" y="156630"/>
              <a:ext cx="2526260" cy="3034202"/>
            </a:xfrm>
            <a:custGeom>
              <a:rect b="b" l="l" r="r" t="t"/>
              <a:pathLst>
                <a:path extrusionOk="0" h="23759" w="19782">
                  <a:moveTo>
                    <a:pt x="2234" y="5140"/>
                  </a:moveTo>
                  <a:cubicBezTo>
                    <a:pt x="2313" y="5140"/>
                    <a:pt x="2392" y="5220"/>
                    <a:pt x="2392" y="5299"/>
                  </a:cubicBezTo>
                  <a:cubicBezTo>
                    <a:pt x="2511" y="5497"/>
                    <a:pt x="2590" y="5695"/>
                    <a:pt x="2670" y="5893"/>
                  </a:cubicBezTo>
                  <a:cubicBezTo>
                    <a:pt x="2788" y="6170"/>
                    <a:pt x="2907" y="6487"/>
                    <a:pt x="3066" y="6764"/>
                  </a:cubicBezTo>
                  <a:cubicBezTo>
                    <a:pt x="3066" y="6844"/>
                    <a:pt x="3105" y="6923"/>
                    <a:pt x="3184" y="7081"/>
                  </a:cubicBezTo>
                  <a:lnTo>
                    <a:pt x="1560" y="7755"/>
                  </a:lnTo>
                  <a:cubicBezTo>
                    <a:pt x="1402" y="7398"/>
                    <a:pt x="1243" y="7042"/>
                    <a:pt x="1085" y="6646"/>
                  </a:cubicBezTo>
                  <a:cubicBezTo>
                    <a:pt x="1006" y="6408"/>
                    <a:pt x="927" y="6170"/>
                    <a:pt x="808" y="5893"/>
                  </a:cubicBezTo>
                  <a:cubicBezTo>
                    <a:pt x="729" y="5814"/>
                    <a:pt x="768" y="5655"/>
                    <a:pt x="887" y="5576"/>
                  </a:cubicBezTo>
                  <a:cubicBezTo>
                    <a:pt x="1283" y="5259"/>
                    <a:pt x="1758" y="5140"/>
                    <a:pt x="2234" y="5140"/>
                  </a:cubicBezTo>
                  <a:close/>
                  <a:moveTo>
                    <a:pt x="3818" y="8824"/>
                  </a:moveTo>
                  <a:cubicBezTo>
                    <a:pt x="4135" y="9696"/>
                    <a:pt x="4412" y="10567"/>
                    <a:pt x="4729" y="11439"/>
                  </a:cubicBezTo>
                  <a:cubicBezTo>
                    <a:pt x="4254" y="11835"/>
                    <a:pt x="3739" y="12073"/>
                    <a:pt x="3145" y="12152"/>
                  </a:cubicBezTo>
                  <a:cubicBezTo>
                    <a:pt x="3105" y="12152"/>
                    <a:pt x="2947" y="12073"/>
                    <a:pt x="2907" y="12033"/>
                  </a:cubicBezTo>
                  <a:cubicBezTo>
                    <a:pt x="2670" y="11201"/>
                    <a:pt x="2392" y="10369"/>
                    <a:pt x="2155" y="9537"/>
                  </a:cubicBezTo>
                  <a:lnTo>
                    <a:pt x="2155" y="9498"/>
                  </a:lnTo>
                  <a:cubicBezTo>
                    <a:pt x="2749" y="9418"/>
                    <a:pt x="3343" y="9220"/>
                    <a:pt x="3818" y="8824"/>
                  </a:cubicBezTo>
                  <a:close/>
                  <a:moveTo>
                    <a:pt x="5957" y="15440"/>
                  </a:moveTo>
                  <a:cubicBezTo>
                    <a:pt x="6433" y="16826"/>
                    <a:pt x="6868" y="18173"/>
                    <a:pt x="7383" y="19559"/>
                  </a:cubicBezTo>
                  <a:cubicBezTo>
                    <a:pt x="6868" y="19916"/>
                    <a:pt x="6274" y="20153"/>
                    <a:pt x="5680" y="20153"/>
                  </a:cubicBezTo>
                  <a:cubicBezTo>
                    <a:pt x="5640" y="20153"/>
                    <a:pt x="5522" y="20035"/>
                    <a:pt x="5482" y="19916"/>
                  </a:cubicBezTo>
                  <a:cubicBezTo>
                    <a:pt x="5244" y="19282"/>
                    <a:pt x="5046" y="18648"/>
                    <a:pt x="4848" y="17975"/>
                  </a:cubicBezTo>
                  <a:cubicBezTo>
                    <a:pt x="4611" y="17341"/>
                    <a:pt x="4412" y="16668"/>
                    <a:pt x="4175" y="15994"/>
                  </a:cubicBezTo>
                  <a:cubicBezTo>
                    <a:pt x="4175" y="15955"/>
                    <a:pt x="4175" y="15915"/>
                    <a:pt x="4135" y="15836"/>
                  </a:cubicBezTo>
                  <a:lnTo>
                    <a:pt x="4135" y="15836"/>
                  </a:lnTo>
                  <a:cubicBezTo>
                    <a:pt x="4275" y="15862"/>
                    <a:pt x="4416" y="15875"/>
                    <a:pt x="4555" y="15875"/>
                  </a:cubicBezTo>
                  <a:cubicBezTo>
                    <a:pt x="5046" y="15875"/>
                    <a:pt x="5525" y="15717"/>
                    <a:pt x="5957" y="15440"/>
                  </a:cubicBezTo>
                  <a:close/>
                  <a:moveTo>
                    <a:pt x="12969" y="625"/>
                  </a:moveTo>
                  <a:cubicBezTo>
                    <a:pt x="13048" y="783"/>
                    <a:pt x="13088" y="941"/>
                    <a:pt x="13167" y="1100"/>
                  </a:cubicBezTo>
                  <a:cubicBezTo>
                    <a:pt x="13801" y="2764"/>
                    <a:pt x="14474" y="4388"/>
                    <a:pt x="15108" y="6091"/>
                  </a:cubicBezTo>
                  <a:cubicBezTo>
                    <a:pt x="15425" y="7002"/>
                    <a:pt x="15702" y="7953"/>
                    <a:pt x="15979" y="8864"/>
                  </a:cubicBezTo>
                  <a:cubicBezTo>
                    <a:pt x="16336" y="10092"/>
                    <a:pt x="16732" y="11320"/>
                    <a:pt x="17128" y="12548"/>
                  </a:cubicBezTo>
                  <a:cubicBezTo>
                    <a:pt x="17484" y="13617"/>
                    <a:pt x="17801" y="14727"/>
                    <a:pt x="18198" y="15836"/>
                  </a:cubicBezTo>
                  <a:cubicBezTo>
                    <a:pt x="18435" y="16588"/>
                    <a:pt x="18752" y="17381"/>
                    <a:pt x="19069" y="18212"/>
                  </a:cubicBezTo>
                  <a:lnTo>
                    <a:pt x="8849" y="22808"/>
                  </a:lnTo>
                  <a:cubicBezTo>
                    <a:pt x="8651" y="22213"/>
                    <a:pt x="8493" y="21580"/>
                    <a:pt x="8294" y="20985"/>
                  </a:cubicBezTo>
                  <a:cubicBezTo>
                    <a:pt x="7661" y="19044"/>
                    <a:pt x="6987" y="17143"/>
                    <a:pt x="6353" y="15202"/>
                  </a:cubicBezTo>
                  <a:cubicBezTo>
                    <a:pt x="6116" y="14489"/>
                    <a:pt x="5918" y="13736"/>
                    <a:pt x="5680" y="12984"/>
                  </a:cubicBezTo>
                  <a:cubicBezTo>
                    <a:pt x="5442" y="12271"/>
                    <a:pt x="5244" y="11518"/>
                    <a:pt x="4967" y="10765"/>
                  </a:cubicBezTo>
                  <a:cubicBezTo>
                    <a:pt x="4452" y="9300"/>
                    <a:pt x="3897" y="7794"/>
                    <a:pt x="3343" y="6368"/>
                  </a:cubicBezTo>
                  <a:cubicBezTo>
                    <a:pt x="3184" y="5893"/>
                    <a:pt x="2907" y="5457"/>
                    <a:pt x="2670" y="4982"/>
                  </a:cubicBezTo>
                  <a:lnTo>
                    <a:pt x="12969" y="625"/>
                  </a:lnTo>
                  <a:close/>
                  <a:moveTo>
                    <a:pt x="7978" y="21500"/>
                  </a:moveTo>
                  <a:cubicBezTo>
                    <a:pt x="8176" y="21976"/>
                    <a:pt x="8334" y="22411"/>
                    <a:pt x="8493" y="22887"/>
                  </a:cubicBezTo>
                  <a:cubicBezTo>
                    <a:pt x="8137" y="23136"/>
                    <a:pt x="7717" y="23289"/>
                    <a:pt x="7291" y="23289"/>
                  </a:cubicBezTo>
                  <a:cubicBezTo>
                    <a:pt x="7243" y="23289"/>
                    <a:pt x="7194" y="23287"/>
                    <a:pt x="7146" y="23283"/>
                  </a:cubicBezTo>
                  <a:cubicBezTo>
                    <a:pt x="6750" y="23283"/>
                    <a:pt x="6552" y="23204"/>
                    <a:pt x="6472" y="22808"/>
                  </a:cubicBezTo>
                  <a:cubicBezTo>
                    <a:pt x="6393" y="22570"/>
                    <a:pt x="6314" y="22332"/>
                    <a:pt x="6195" y="22094"/>
                  </a:cubicBezTo>
                  <a:lnTo>
                    <a:pt x="6195" y="22094"/>
                  </a:lnTo>
                  <a:cubicBezTo>
                    <a:pt x="6244" y="22097"/>
                    <a:pt x="6293" y="22099"/>
                    <a:pt x="6341" y="22099"/>
                  </a:cubicBezTo>
                  <a:cubicBezTo>
                    <a:pt x="6960" y="22099"/>
                    <a:pt x="7537" y="21868"/>
                    <a:pt x="7978" y="21500"/>
                  </a:cubicBezTo>
                  <a:close/>
                  <a:moveTo>
                    <a:pt x="2907" y="1"/>
                  </a:moveTo>
                  <a:cubicBezTo>
                    <a:pt x="2838" y="1"/>
                    <a:pt x="2769" y="11"/>
                    <a:pt x="2709" y="30"/>
                  </a:cubicBezTo>
                  <a:cubicBezTo>
                    <a:pt x="2630" y="110"/>
                    <a:pt x="2590" y="268"/>
                    <a:pt x="2630" y="387"/>
                  </a:cubicBezTo>
                  <a:cubicBezTo>
                    <a:pt x="2630" y="743"/>
                    <a:pt x="2670" y="1060"/>
                    <a:pt x="2749" y="1417"/>
                  </a:cubicBezTo>
                  <a:cubicBezTo>
                    <a:pt x="2749" y="1615"/>
                    <a:pt x="2709" y="1654"/>
                    <a:pt x="2511" y="1694"/>
                  </a:cubicBezTo>
                  <a:cubicBezTo>
                    <a:pt x="1838" y="1773"/>
                    <a:pt x="1125" y="1892"/>
                    <a:pt x="412" y="2011"/>
                  </a:cubicBezTo>
                  <a:cubicBezTo>
                    <a:pt x="387" y="2005"/>
                    <a:pt x="364" y="2002"/>
                    <a:pt x="343" y="2002"/>
                  </a:cubicBezTo>
                  <a:cubicBezTo>
                    <a:pt x="79" y="2002"/>
                    <a:pt x="0" y="2413"/>
                    <a:pt x="293" y="2486"/>
                  </a:cubicBezTo>
                  <a:cubicBezTo>
                    <a:pt x="451" y="2605"/>
                    <a:pt x="649" y="2684"/>
                    <a:pt x="847" y="2724"/>
                  </a:cubicBezTo>
                  <a:cubicBezTo>
                    <a:pt x="1679" y="3041"/>
                    <a:pt x="2471" y="3516"/>
                    <a:pt x="3105" y="4150"/>
                  </a:cubicBezTo>
                  <a:cubicBezTo>
                    <a:pt x="3184" y="4229"/>
                    <a:pt x="3264" y="4308"/>
                    <a:pt x="3303" y="4388"/>
                  </a:cubicBezTo>
                  <a:cubicBezTo>
                    <a:pt x="2828" y="4546"/>
                    <a:pt x="2353" y="4665"/>
                    <a:pt x="1877" y="4784"/>
                  </a:cubicBezTo>
                  <a:cubicBezTo>
                    <a:pt x="1323" y="4823"/>
                    <a:pt x="847" y="5022"/>
                    <a:pt x="491" y="5418"/>
                  </a:cubicBezTo>
                  <a:cubicBezTo>
                    <a:pt x="412" y="5497"/>
                    <a:pt x="332" y="5655"/>
                    <a:pt x="372" y="5814"/>
                  </a:cubicBezTo>
                  <a:cubicBezTo>
                    <a:pt x="412" y="6051"/>
                    <a:pt x="491" y="6289"/>
                    <a:pt x="610" y="6527"/>
                  </a:cubicBezTo>
                  <a:cubicBezTo>
                    <a:pt x="847" y="7240"/>
                    <a:pt x="1125" y="7953"/>
                    <a:pt x="1362" y="8666"/>
                  </a:cubicBezTo>
                  <a:cubicBezTo>
                    <a:pt x="2115" y="10963"/>
                    <a:pt x="2828" y="13221"/>
                    <a:pt x="3541" y="15519"/>
                  </a:cubicBezTo>
                  <a:cubicBezTo>
                    <a:pt x="3739" y="16113"/>
                    <a:pt x="3937" y="16668"/>
                    <a:pt x="4135" y="17262"/>
                  </a:cubicBezTo>
                  <a:cubicBezTo>
                    <a:pt x="4294" y="17816"/>
                    <a:pt x="4492" y="18411"/>
                    <a:pt x="4690" y="19005"/>
                  </a:cubicBezTo>
                  <a:cubicBezTo>
                    <a:pt x="4888" y="19559"/>
                    <a:pt x="5007" y="20114"/>
                    <a:pt x="5244" y="20668"/>
                  </a:cubicBezTo>
                  <a:cubicBezTo>
                    <a:pt x="5442" y="21223"/>
                    <a:pt x="5640" y="21896"/>
                    <a:pt x="5878" y="22530"/>
                  </a:cubicBezTo>
                  <a:cubicBezTo>
                    <a:pt x="5957" y="22768"/>
                    <a:pt x="6076" y="23006"/>
                    <a:pt x="6195" y="23243"/>
                  </a:cubicBezTo>
                  <a:cubicBezTo>
                    <a:pt x="6274" y="23402"/>
                    <a:pt x="6393" y="23560"/>
                    <a:pt x="6552" y="23639"/>
                  </a:cubicBezTo>
                  <a:cubicBezTo>
                    <a:pt x="6789" y="23719"/>
                    <a:pt x="7037" y="23758"/>
                    <a:pt x="7284" y="23758"/>
                  </a:cubicBezTo>
                  <a:cubicBezTo>
                    <a:pt x="7532" y="23758"/>
                    <a:pt x="7779" y="23719"/>
                    <a:pt x="8017" y="23639"/>
                  </a:cubicBezTo>
                  <a:cubicBezTo>
                    <a:pt x="8611" y="23402"/>
                    <a:pt x="9206" y="23124"/>
                    <a:pt x="9760" y="22887"/>
                  </a:cubicBezTo>
                  <a:cubicBezTo>
                    <a:pt x="10354" y="22609"/>
                    <a:pt x="10948" y="22293"/>
                    <a:pt x="11582" y="22015"/>
                  </a:cubicBezTo>
                  <a:lnTo>
                    <a:pt x="18396" y="19005"/>
                  </a:lnTo>
                  <a:cubicBezTo>
                    <a:pt x="18831" y="18807"/>
                    <a:pt x="19267" y="18569"/>
                    <a:pt x="19782" y="18331"/>
                  </a:cubicBezTo>
                  <a:cubicBezTo>
                    <a:pt x="19624" y="18173"/>
                    <a:pt x="19505" y="18014"/>
                    <a:pt x="19425" y="17816"/>
                  </a:cubicBezTo>
                  <a:cubicBezTo>
                    <a:pt x="19188" y="17341"/>
                    <a:pt x="18990" y="16866"/>
                    <a:pt x="18831" y="16351"/>
                  </a:cubicBezTo>
                  <a:cubicBezTo>
                    <a:pt x="18435" y="15202"/>
                    <a:pt x="18039" y="14053"/>
                    <a:pt x="17683" y="12865"/>
                  </a:cubicBezTo>
                  <a:cubicBezTo>
                    <a:pt x="17405" y="11993"/>
                    <a:pt x="17088" y="11122"/>
                    <a:pt x="16851" y="10250"/>
                  </a:cubicBezTo>
                  <a:cubicBezTo>
                    <a:pt x="16455" y="9022"/>
                    <a:pt x="16138" y="7755"/>
                    <a:pt x="15702" y="6566"/>
                  </a:cubicBezTo>
                  <a:cubicBezTo>
                    <a:pt x="15029" y="4665"/>
                    <a:pt x="14236" y="2764"/>
                    <a:pt x="13484" y="862"/>
                  </a:cubicBezTo>
                  <a:cubicBezTo>
                    <a:pt x="13312" y="420"/>
                    <a:pt x="13201" y="237"/>
                    <a:pt x="12971" y="237"/>
                  </a:cubicBezTo>
                  <a:cubicBezTo>
                    <a:pt x="12831" y="237"/>
                    <a:pt x="12646" y="306"/>
                    <a:pt x="12375" y="426"/>
                  </a:cubicBezTo>
                  <a:cubicBezTo>
                    <a:pt x="10552" y="1139"/>
                    <a:pt x="8770" y="1892"/>
                    <a:pt x="6948" y="2645"/>
                  </a:cubicBezTo>
                  <a:cubicBezTo>
                    <a:pt x="6895" y="2684"/>
                    <a:pt x="6838" y="2702"/>
                    <a:pt x="6780" y="2702"/>
                  </a:cubicBezTo>
                  <a:cubicBezTo>
                    <a:pt x="6666" y="2702"/>
                    <a:pt x="6552" y="2632"/>
                    <a:pt x="6472" y="2526"/>
                  </a:cubicBezTo>
                  <a:cubicBezTo>
                    <a:pt x="5522" y="1496"/>
                    <a:pt x="4373" y="664"/>
                    <a:pt x="3105" y="30"/>
                  </a:cubicBezTo>
                  <a:cubicBezTo>
                    <a:pt x="3046" y="11"/>
                    <a:pt x="2977" y="1"/>
                    <a:pt x="29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9"/>
            <p:cNvSpPr/>
            <p:nvPr/>
          </p:nvSpPr>
          <p:spPr>
            <a:xfrm>
              <a:off x="6771536" y="627092"/>
              <a:ext cx="1264790" cy="1007484"/>
            </a:xfrm>
            <a:custGeom>
              <a:rect b="b" l="l" r="r" t="t"/>
              <a:pathLst>
                <a:path extrusionOk="0" h="7889" w="9904">
                  <a:moveTo>
                    <a:pt x="7923" y="387"/>
                  </a:moveTo>
                  <a:cubicBezTo>
                    <a:pt x="8438" y="1773"/>
                    <a:pt x="8953" y="3120"/>
                    <a:pt x="9507" y="4507"/>
                  </a:cubicBezTo>
                  <a:cubicBezTo>
                    <a:pt x="7012" y="5774"/>
                    <a:pt x="4397" y="6685"/>
                    <a:pt x="1743" y="7675"/>
                  </a:cubicBezTo>
                  <a:cubicBezTo>
                    <a:pt x="1466" y="6249"/>
                    <a:pt x="1030" y="4863"/>
                    <a:pt x="436" y="3556"/>
                  </a:cubicBezTo>
                  <a:lnTo>
                    <a:pt x="7923" y="387"/>
                  </a:lnTo>
                  <a:close/>
                  <a:moveTo>
                    <a:pt x="7963" y="1"/>
                  </a:moveTo>
                  <a:cubicBezTo>
                    <a:pt x="7908" y="1"/>
                    <a:pt x="7853" y="10"/>
                    <a:pt x="7804" y="30"/>
                  </a:cubicBezTo>
                  <a:cubicBezTo>
                    <a:pt x="7566" y="110"/>
                    <a:pt x="7329" y="189"/>
                    <a:pt x="7091" y="308"/>
                  </a:cubicBezTo>
                  <a:cubicBezTo>
                    <a:pt x="4833" y="1258"/>
                    <a:pt x="2496" y="2051"/>
                    <a:pt x="278" y="3199"/>
                  </a:cubicBezTo>
                  <a:cubicBezTo>
                    <a:pt x="0" y="3318"/>
                    <a:pt x="40" y="3437"/>
                    <a:pt x="119" y="3675"/>
                  </a:cubicBezTo>
                  <a:cubicBezTo>
                    <a:pt x="317" y="4427"/>
                    <a:pt x="594" y="5180"/>
                    <a:pt x="832" y="5933"/>
                  </a:cubicBezTo>
                  <a:cubicBezTo>
                    <a:pt x="991" y="6487"/>
                    <a:pt x="1109" y="7042"/>
                    <a:pt x="1268" y="7596"/>
                  </a:cubicBezTo>
                  <a:cubicBezTo>
                    <a:pt x="1307" y="7715"/>
                    <a:pt x="1426" y="7874"/>
                    <a:pt x="1506" y="7874"/>
                  </a:cubicBezTo>
                  <a:cubicBezTo>
                    <a:pt x="1585" y="7883"/>
                    <a:pt x="1666" y="7888"/>
                    <a:pt x="1750" y="7888"/>
                  </a:cubicBezTo>
                  <a:cubicBezTo>
                    <a:pt x="2001" y="7888"/>
                    <a:pt x="2268" y="7844"/>
                    <a:pt x="2535" y="7755"/>
                  </a:cubicBezTo>
                  <a:cubicBezTo>
                    <a:pt x="3763" y="7359"/>
                    <a:pt x="4991" y="6883"/>
                    <a:pt x="6219" y="6448"/>
                  </a:cubicBezTo>
                  <a:cubicBezTo>
                    <a:pt x="6457" y="6329"/>
                    <a:pt x="6695" y="6249"/>
                    <a:pt x="6972" y="6131"/>
                  </a:cubicBezTo>
                  <a:cubicBezTo>
                    <a:pt x="7883" y="5695"/>
                    <a:pt x="8755" y="5299"/>
                    <a:pt x="9626" y="4903"/>
                  </a:cubicBezTo>
                  <a:cubicBezTo>
                    <a:pt x="9745" y="4863"/>
                    <a:pt x="9864" y="4744"/>
                    <a:pt x="9864" y="4665"/>
                  </a:cubicBezTo>
                  <a:cubicBezTo>
                    <a:pt x="9903" y="4467"/>
                    <a:pt x="9864" y="4229"/>
                    <a:pt x="9824" y="4031"/>
                  </a:cubicBezTo>
                  <a:cubicBezTo>
                    <a:pt x="9349" y="2764"/>
                    <a:pt x="8834" y="1536"/>
                    <a:pt x="8358" y="268"/>
                  </a:cubicBezTo>
                  <a:cubicBezTo>
                    <a:pt x="8299" y="90"/>
                    <a:pt x="8128" y="1"/>
                    <a:pt x="79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9"/>
            <p:cNvSpPr/>
            <p:nvPr/>
          </p:nvSpPr>
          <p:spPr>
            <a:xfrm>
              <a:off x="8329522" y="2052398"/>
              <a:ext cx="146861" cy="305732"/>
            </a:xfrm>
            <a:custGeom>
              <a:rect b="b" l="l" r="r" t="t"/>
              <a:pathLst>
                <a:path extrusionOk="0" h="2394" w="1150">
                  <a:moveTo>
                    <a:pt x="80" y="0"/>
                  </a:moveTo>
                  <a:cubicBezTo>
                    <a:pt x="80" y="119"/>
                    <a:pt x="1" y="238"/>
                    <a:pt x="40" y="317"/>
                  </a:cubicBezTo>
                  <a:cubicBezTo>
                    <a:pt x="199" y="832"/>
                    <a:pt x="357" y="1308"/>
                    <a:pt x="555" y="1823"/>
                  </a:cubicBezTo>
                  <a:cubicBezTo>
                    <a:pt x="635" y="1981"/>
                    <a:pt x="753" y="2139"/>
                    <a:pt x="833" y="2338"/>
                  </a:cubicBezTo>
                  <a:cubicBezTo>
                    <a:pt x="889" y="2366"/>
                    <a:pt x="945" y="2394"/>
                    <a:pt x="1001" y="2394"/>
                  </a:cubicBezTo>
                  <a:cubicBezTo>
                    <a:pt x="1024" y="2394"/>
                    <a:pt x="1047" y="2389"/>
                    <a:pt x="1070" y="2377"/>
                  </a:cubicBezTo>
                  <a:cubicBezTo>
                    <a:pt x="1110" y="2377"/>
                    <a:pt x="1150" y="2258"/>
                    <a:pt x="1150" y="2219"/>
                  </a:cubicBezTo>
                  <a:cubicBezTo>
                    <a:pt x="1150" y="2100"/>
                    <a:pt x="1110" y="1981"/>
                    <a:pt x="1070" y="1862"/>
                  </a:cubicBezTo>
                  <a:cubicBezTo>
                    <a:pt x="952" y="1545"/>
                    <a:pt x="872" y="1228"/>
                    <a:pt x="714" y="951"/>
                  </a:cubicBezTo>
                  <a:cubicBezTo>
                    <a:pt x="635" y="674"/>
                    <a:pt x="516" y="397"/>
                    <a:pt x="357" y="159"/>
                  </a:cubicBezTo>
                  <a:cubicBezTo>
                    <a:pt x="318" y="80"/>
                    <a:pt x="159" y="8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9"/>
            <p:cNvSpPr/>
            <p:nvPr/>
          </p:nvSpPr>
          <p:spPr>
            <a:xfrm>
              <a:off x="8294148" y="2254682"/>
              <a:ext cx="96290" cy="182239"/>
            </a:xfrm>
            <a:custGeom>
              <a:rect b="b" l="l" r="r" t="t"/>
              <a:pathLst>
                <a:path extrusionOk="0" h="1427" w="754">
                  <a:moveTo>
                    <a:pt x="80" y="1"/>
                  </a:moveTo>
                  <a:cubicBezTo>
                    <a:pt x="80" y="41"/>
                    <a:pt x="1" y="120"/>
                    <a:pt x="1" y="199"/>
                  </a:cubicBezTo>
                  <a:cubicBezTo>
                    <a:pt x="119" y="555"/>
                    <a:pt x="238" y="912"/>
                    <a:pt x="397" y="1268"/>
                  </a:cubicBezTo>
                  <a:cubicBezTo>
                    <a:pt x="397" y="1348"/>
                    <a:pt x="555" y="1387"/>
                    <a:pt x="634" y="1427"/>
                  </a:cubicBezTo>
                  <a:cubicBezTo>
                    <a:pt x="674" y="1348"/>
                    <a:pt x="753" y="1229"/>
                    <a:pt x="753" y="1150"/>
                  </a:cubicBezTo>
                  <a:cubicBezTo>
                    <a:pt x="714" y="952"/>
                    <a:pt x="634" y="754"/>
                    <a:pt x="595" y="595"/>
                  </a:cubicBezTo>
                  <a:cubicBezTo>
                    <a:pt x="476" y="397"/>
                    <a:pt x="397" y="239"/>
                    <a:pt x="317" y="80"/>
                  </a:cubicBezTo>
                  <a:cubicBezTo>
                    <a:pt x="278" y="41"/>
                    <a:pt x="159"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9"/>
            <p:cNvSpPr/>
            <p:nvPr/>
          </p:nvSpPr>
          <p:spPr>
            <a:xfrm>
              <a:off x="8213184" y="2355951"/>
              <a:ext cx="75984" cy="132944"/>
            </a:xfrm>
            <a:custGeom>
              <a:rect b="b" l="l" r="r" t="t"/>
              <a:pathLst>
                <a:path extrusionOk="0" h="1041" w="595">
                  <a:moveTo>
                    <a:pt x="120" y="0"/>
                  </a:moveTo>
                  <a:cubicBezTo>
                    <a:pt x="40" y="40"/>
                    <a:pt x="1" y="119"/>
                    <a:pt x="1" y="198"/>
                  </a:cubicBezTo>
                  <a:cubicBezTo>
                    <a:pt x="40" y="436"/>
                    <a:pt x="120" y="674"/>
                    <a:pt x="199" y="911"/>
                  </a:cubicBezTo>
                  <a:cubicBezTo>
                    <a:pt x="231" y="976"/>
                    <a:pt x="316" y="1041"/>
                    <a:pt x="390" y="1041"/>
                  </a:cubicBezTo>
                  <a:cubicBezTo>
                    <a:pt x="406" y="1041"/>
                    <a:pt x="422" y="1037"/>
                    <a:pt x="437" y="1030"/>
                  </a:cubicBezTo>
                  <a:cubicBezTo>
                    <a:pt x="516" y="1030"/>
                    <a:pt x="595" y="872"/>
                    <a:pt x="555" y="792"/>
                  </a:cubicBezTo>
                  <a:cubicBezTo>
                    <a:pt x="555" y="674"/>
                    <a:pt x="516" y="515"/>
                    <a:pt x="476" y="396"/>
                  </a:cubicBezTo>
                  <a:cubicBezTo>
                    <a:pt x="437" y="277"/>
                    <a:pt x="357" y="159"/>
                    <a:pt x="278" y="79"/>
                  </a:cubicBezTo>
                  <a:cubicBezTo>
                    <a:pt x="238" y="40"/>
                    <a:pt x="159"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9"/>
            <p:cNvSpPr/>
            <p:nvPr/>
          </p:nvSpPr>
          <p:spPr>
            <a:xfrm>
              <a:off x="7262174" y="2242550"/>
              <a:ext cx="96290" cy="194371"/>
            </a:xfrm>
            <a:custGeom>
              <a:rect b="b" l="l" r="r" t="t"/>
              <a:pathLst>
                <a:path extrusionOk="0" h="1522" w="754">
                  <a:moveTo>
                    <a:pt x="149" y="0"/>
                  </a:moveTo>
                  <a:cubicBezTo>
                    <a:pt x="126" y="0"/>
                    <a:pt x="103" y="5"/>
                    <a:pt x="80" y="17"/>
                  </a:cubicBezTo>
                  <a:cubicBezTo>
                    <a:pt x="1" y="56"/>
                    <a:pt x="1" y="136"/>
                    <a:pt x="1" y="215"/>
                  </a:cubicBezTo>
                  <a:cubicBezTo>
                    <a:pt x="1" y="215"/>
                    <a:pt x="1" y="254"/>
                    <a:pt x="1" y="254"/>
                  </a:cubicBezTo>
                  <a:cubicBezTo>
                    <a:pt x="120" y="650"/>
                    <a:pt x="238" y="967"/>
                    <a:pt x="397" y="1324"/>
                  </a:cubicBezTo>
                  <a:cubicBezTo>
                    <a:pt x="397" y="1363"/>
                    <a:pt x="436" y="1403"/>
                    <a:pt x="476" y="1443"/>
                  </a:cubicBezTo>
                  <a:lnTo>
                    <a:pt x="634" y="1522"/>
                  </a:lnTo>
                  <a:cubicBezTo>
                    <a:pt x="674" y="1403"/>
                    <a:pt x="753" y="1284"/>
                    <a:pt x="714" y="1205"/>
                  </a:cubicBezTo>
                  <a:cubicBezTo>
                    <a:pt x="674" y="967"/>
                    <a:pt x="634" y="730"/>
                    <a:pt x="555" y="492"/>
                  </a:cubicBezTo>
                  <a:cubicBezTo>
                    <a:pt x="476" y="334"/>
                    <a:pt x="397" y="175"/>
                    <a:pt x="278" y="56"/>
                  </a:cubicBezTo>
                  <a:cubicBezTo>
                    <a:pt x="250" y="28"/>
                    <a:pt x="202" y="0"/>
                    <a:pt x="1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9"/>
            <p:cNvSpPr/>
            <p:nvPr/>
          </p:nvSpPr>
          <p:spPr>
            <a:xfrm>
              <a:off x="7241997" y="2441896"/>
              <a:ext cx="151841" cy="369458"/>
            </a:xfrm>
            <a:custGeom>
              <a:rect b="b" l="l" r="r" t="t"/>
              <a:pathLst>
                <a:path extrusionOk="0" h="2893" w="1189">
                  <a:moveTo>
                    <a:pt x="40" y="1"/>
                  </a:moveTo>
                  <a:cubicBezTo>
                    <a:pt x="0" y="80"/>
                    <a:pt x="0" y="199"/>
                    <a:pt x="0" y="278"/>
                  </a:cubicBezTo>
                  <a:cubicBezTo>
                    <a:pt x="159" y="872"/>
                    <a:pt x="317" y="1427"/>
                    <a:pt x="476" y="2060"/>
                  </a:cubicBezTo>
                  <a:cubicBezTo>
                    <a:pt x="594" y="2258"/>
                    <a:pt x="713" y="2496"/>
                    <a:pt x="872" y="2734"/>
                  </a:cubicBezTo>
                  <a:cubicBezTo>
                    <a:pt x="872" y="2813"/>
                    <a:pt x="1030" y="2853"/>
                    <a:pt x="1109" y="2892"/>
                  </a:cubicBezTo>
                  <a:cubicBezTo>
                    <a:pt x="1149" y="2813"/>
                    <a:pt x="1149" y="2694"/>
                    <a:pt x="1189" y="2615"/>
                  </a:cubicBezTo>
                  <a:cubicBezTo>
                    <a:pt x="1189" y="2536"/>
                    <a:pt x="1149" y="2457"/>
                    <a:pt x="1149" y="2417"/>
                  </a:cubicBezTo>
                  <a:cubicBezTo>
                    <a:pt x="991" y="1981"/>
                    <a:pt x="832" y="1545"/>
                    <a:pt x="713" y="1110"/>
                  </a:cubicBezTo>
                  <a:cubicBezTo>
                    <a:pt x="594" y="793"/>
                    <a:pt x="436" y="476"/>
                    <a:pt x="278" y="159"/>
                  </a:cubicBezTo>
                  <a:cubicBezTo>
                    <a:pt x="278" y="119"/>
                    <a:pt x="238" y="119"/>
                    <a:pt x="238" y="80"/>
                  </a:cubicBezTo>
                  <a:cubicBezTo>
                    <a:pt x="159" y="40"/>
                    <a:pt x="79" y="40"/>
                    <a:pt x="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9"/>
            <p:cNvSpPr/>
            <p:nvPr/>
          </p:nvSpPr>
          <p:spPr>
            <a:xfrm>
              <a:off x="7085177" y="2108077"/>
              <a:ext cx="131664" cy="283383"/>
            </a:xfrm>
            <a:custGeom>
              <a:rect b="b" l="l" r="r" t="t"/>
              <a:pathLst>
                <a:path extrusionOk="0" h="2219" w="1031">
                  <a:moveTo>
                    <a:pt x="79" y="0"/>
                  </a:moveTo>
                  <a:cubicBezTo>
                    <a:pt x="79" y="79"/>
                    <a:pt x="0" y="159"/>
                    <a:pt x="40" y="238"/>
                  </a:cubicBezTo>
                  <a:cubicBezTo>
                    <a:pt x="238" y="832"/>
                    <a:pt x="436" y="1387"/>
                    <a:pt x="634" y="1981"/>
                  </a:cubicBezTo>
                  <a:cubicBezTo>
                    <a:pt x="674" y="2060"/>
                    <a:pt x="832" y="2139"/>
                    <a:pt x="911" y="2218"/>
                  </a:cubicBezTo>
                  <a:cubicBezTo>
                    <a:pt x="951" y="2100"/>
                    <a:pt x="1030" y="1981"/>
                    <a:pt x="991" y="1862"/>
                  </a:cubicBezTo>
                  <a:cubicBezTo>
                    <a:pt x="951" y="1743"/>
                    <a:pt x="951" y="1624"/>
                    <a:pt x="911" y="1505"/>
                  </a:cubicBezTo>
                  <a:cubicBezTo>
                    <a:pt x="832" y="1307"/>
                    <a:pt x="753" y="1070"/>
                    <a:pt x="674" y="832"/>
                  </a:cubicBezTo>
                  <a:cubicBezTo>
                    <a:pt x="594" y="594"/>
                    <a:pt x="436" y="396"/>
                    <a:pt x="278" y="119"/>
                  </a:cubicBezTo>
                  <a:cubicBezTo>
                    <a:pt x="238" y="79"/>
                    <a:pt x="119" y="4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9" name="Google Shape;669;p69"/>
          <p:cNvSpPr/>
          <p:nvPr/>
        </p:nvSpPr>
        <p:spPr>
          <a:xfrm flipH="1">
            <a:off x="8430771" y="3013775"/>
            <a:ext cx="542721" cy="413452"/>
          </a:xfrm>
          <a:custGeom>
            <a:rect b="b" l="l" r="r" t="t"/>
            <a:pathLst>
              <a:path extrusionOk="0" h="9931" w="13036">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9"/>
          <p:cNvSpPr/>
          <p:nvPr/>
        </p:nvSpPr>
        <p:spPr>
          <a:xfrm>
            <a:off x="7854913" y="598756"/>
            <a:ext cx="303049" cy="256181"/>
          </a:xfrm>
          <a:custGeom>
            <a:rect b="b" l="l" r="r" t="t"/>
            <a:pathLst>
              <a:path extrusionOk="0" h="61656" w="72936">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9"/>
          <p:cNvSpPr/>
          <p:nvPr/>
        </p:nvSpPr>
        <p:spPr>
          <a:xfrm>
            <a:off x="8719638" y="854933"/>
            <a:ext cx="312281" cy="302089"/>
          </a:xfrm>
          <a:custGeom>
            <a:rect b="b" l="l" r="r" t="t"/>
            <a:pathLst>
              <a:path extrusionOk="0" h="72705" w="75158">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9"/>
          <p:cNvSpPr/>
          <p:nvPr/>
        </p:nvSpPr>
        <p:spPr>
          <a:xfrm>
            <a:off x="49981" y="2422423"/>
            <a:ext cx="616005" cy="456891"/>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9"/>
          <p:cNvSpPr/>
          <p:nvPr/>
        </p:nvSpPr>
        <p:spPr>
          <a:xfrm rot="1143041">
            <a:off x="8489950" y="1865691"/>
            <a:ext cx="424390" cy="677615"/>
          </a:xfrm>
          <a:custGeom>
            <a:rect b="b" l="l" r="r" t="t"/>
            <a:pathLst>
              <a:path extrusionOk="0" h="11372" w="7122">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9"/>
          <p:cNvSpPr/>
          <p:nvPr/>
        </p:nvSpPr>
        <p:spPr>
          <a:xfrm rot="7679200">
            <a:off x="8367349" y="3497988"/>
            <a:ext cx="607172" cy="450362"/>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text">
  <p:cSld name="CUSTOM">
    <p:spTree>
      <p:nvGrpSpPr>
        <p:cNvPr id="675" name="Shape 675"/>
        <p:cNvGrpSpPr/>
        <p:nvPr/>
      </p:nvGrpSpPr>
      <p:grpSpPr>
        <a:xfrm>
          <a:off x="0" y="0"/>
          <a:ext cx="0" cy="0"/>
          <a:chOff x="0" y="0"/>
          <a:chExt cx="0" cy="0"/>
        </a:xfrm>
      </p:grpSpPr>
      <p:sp>
        <p:nvSpPr>
          <p:cNvPr id="676" name="Google Shape;676;p7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677" name="Google Shape;677;p70"/>
          <p:cNvSpPr txBox="1"/>
          <p:nvPr>
            <p:ph idx="1" type="subTitle"/>
          </p:nvPr>
        </p:nvSpPr>
        <p:spPr>
          <a:xfrm>
            <a:off x="1006125" y="1983100"/>
            <a:ext cx="19773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678" name="Google Shape;678;p70"/>
          <p:cNvSpPr txBox="1"/>
          <p:nvPr>
            <p:ph idx="2" type="subTitle"/>
          </p:nvPr>
        </p:nvSpPr>
        <p:spPr>
          <a:xfrm>
            <a:off x="1006125" y="2212385"/>
            <a:ext cx="19773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679" name="Google Shape;679;p70"/>
          <p:cNvSpPr txBox="1"/>
          <p:nvPr>
            <p:ph idx="3" type="subTitle"/>
          </p:nvPr>
        </p:nvSpPr>
        <p:spPr>
          <a:xfrm>
            <a:off x="1006125" y="3466393"/>
            <a:ext cx="19773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680" name="Google Shape;680;p70"/>
          <p:cNvSpPr txBox="1"/>
          <p:nvPr>
            <p:ph idx="4" type="subTitle"/>
          </p:nvPr>
        </p:nvSpPr>
        <p:spPr>
          <a:xfrm>
            <a:off x="1006125" y="3695678"/>
            <a:ext cx="19773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681" name="Google Shape;681;p70"/>
          <p:cNvSpPr txBox="1"/>
          <p:nvPr>
            <p:ph idx="5" type="subTitle"/>
          </p:nvPr>
        </p:nvSpPr>
        <p:spPr>
          <a:xfrm>
            <a:off x="3583337" y="1983100"/>
            <a:ext cx="19773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682" name="Google Shape;682;p70"/>
          <p:cNvSpPr txBox="1"/>
          <p:nvPr>
            <p:ph idx="6" type="subTitle"/>
          </p:nvPr>
        </p:nvSpPr>
        <p:spPr>
          <a:xfrm>
            <a:off x="3583337" y="2212385"/>
            <a:ext cx="19773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683" name="Google Shape;683;p70"/>
          <p:cNvSpPr txBox="1"/>
          <p:nvPr>
            <p:ph idx="7" type="subTitle"/>
          </p:nvPr>
        </p:nvSpPr>
        <p:spPr>
          <a:xfrm>
            <a:off x="3583362" y="3466393"/>
            <a:ext cx="19773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684" name="Google Shape;684;p70"/>
          <p:cNvSpPr txBox="1"/>
          <p:nvPr>
            <p:ph idx="8" type="subTitle"/>
          </p:nvPr>
        </p:nvSpPr>
        <p:spPr>
          <a:xfrm>
            <a:off x="3583337" y="3695678"/>
            <a:ext cx="19773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685" name="Google Shape;685;p70"/>
          <p:cNvSpPr txBox="1"/>
          <p:nvPr>
            <p:ph idx="9" type="subTitle"/>
          </p:nvPr>
        </p:nvSpPr>
        <p:spPr>
          <a:xfrm>
            <a:off x="6160600" y="1983100"/>
            <a:ext cx="19773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686" name="Google Shape;686;p70"/>
          <p:cNvSpPr txBox="1"/>
          <p:nvPr>
            <p:ph idx="13" type="subTitle"/>
          </p:nvPr>
        </p:nvSpPr>
        <p:spPr>
          <a:xfrm>
            <a:off x="6160600" y="2212385"/>
            <a:ext cx="19773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687" name="Google Shape;687;p70"/>
          <p:cNvSpPr txBox="1"/>
          <p:nvPr>
            <p:ph idx="14" type="subTitle"/>
          </p:nvPr>
        </p:nvSpPr>
        <p:spPr>
          <a:xfrm>
            <a:off x="6160600" y="3466393"/>
            <a:ext cx="1977300" cy="38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688" name="Google Shape;688;p70"/>
          <p:cNvSpPr txBox="1"/>
          <p:nvPr>
            <p:ph idx="15" type="subTitle"/>
          </p:nvPr>
        </p:nvSpPr>
        <p:spPr>
          <a:xfrm>
            <a:off x="6160600" y="3695678"/>
            <a:ext cx="1977300" cy="64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grpSp>
        <p:nvGrpSpPr>
          <p:cNvPr id="689" name="Google Shape;689;p70"/>
          <p:cNvGrpSpPr/>
          <p:nvPr/>
        </p:nvGrpSpPr>
        <p:grpSpPr>
          <a:xfrm>
            <a:off x="336716" y="4334653"/>
            <a:ext cx="273911" cy="682167"/>
            <a:chOff x="5851630" y="1701918"/>
            <a:chExt cx="1333548" cy="3321163"/>
          </a:xfrm>
        </p:grpSpPr>
        <p:sp>
          <p:nvSpPr>
            <p:cNvPr id="690" name="Google Shape;690;p70"/>
            <p:cNvSpPr/>
            <p:nvPr/>
          </p:nvSpPr>
          <p:spPr>
            <a:xfrm>
              <a:off x="6238009" y="1777170"/>
              <a:ext cx="236041" cy="134018"/>
            </a:xfrm>
            <a:custGeom>
              <a:rect b="b" l="l" r="r" t="t"/>
              <a:pathLst>
                <a:path extrusionOk="0" h="645" w="1136">
                  <a:moveTo>
                    <a:pt x="284" y="0"/>
                  </a:moveTo>
                  <a:cubicBezTo>
                    <a:pt x="87" y="0"/>
                    <a:pt x="0" y="181"/>
                    <a:pt x="145" y="362"/>
                  </a:cubicBezTo>
                  <a:cubicBezTo>
                    <a:pt x="224" y="481"/>
                    <a:pt x="343" y="600"/>
                    <a:pt x="502" y="639"/>
                  </a:cubicBezTo>
                  <a:cubicBezTo>
                    <a:pt x="525" y="643"/>
                    <a:pt x="548" y="644"/>
                    <a:pt x="571" y="644"/>
                  </a:cubicBezTo>
                  <a:cubicBezTo>
                    <a:pt x="812" y="644"/>
                    <a:pt x="990" y="454"/>
                    <a:pt x="1135" y="164"/>
                  </a:cubicBezTo>
                  <a:cubicBezTo>
                    <a:pt x="858" y="85"/>
                    <a:pt x="581" y="45"/>
                    <a:pt x="343" y="6"/>
                  </a:cubicBezTo>
                  <a:cubicBezTo>
                    <a:pt x="322" y="2"/>
                    <a:pt x="303" y="0"/>
                    <a:pt x="2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1" name="Google Shape;691;p70"/>
            <p:cNvGrpSpPr/>
            <p:nvPr/>
          </p:nvGrpSpPr>
          <p:grpSpPr>
            <a:xfrm>
              <a:off x="5851630" y="1701918"/>
              <a:ext cx="1333548" cy="3321163"/>
              <a:chOff x="4865992" y="1741093"/>
              <a:chExt cx="1333548" cy="3321163"/>
            </a:xfrm>
          </p:grpSpPr>
          <p:sp>
            <p:nvSpPr>
              <p:cNvPr id="692" name="Google Shape;692;p70"/>
              <p:cNvSpPr/>
              <p:nvPr/>
            </p:nvSpPr>
            <p:spPr>
              <a:xfrm>
                <a:off x="5672610" y="2020560"/>
                <a:ext cx="131942" cy="123629"/>
              </a:xfrm>
              <a:custGeom>
                <a:rect b="b" l="l" r="r" t="t"/>
                <a:pathLst>
                  <a:path extrusionOk="0" h="595" w="635">
                    <a:moveTo>
                      <a:pt x="317" y="0"/>
                    </a:moveTo>
                    <a:cubicBezTo>
                      <a:pt x="238" y="0"/>
                      <a:pt x="159" y="198"/>
                      <a:pt x="0" y="317"/>
                    </a:cubicBezTo>
                    <a:cubicBezTo>
                      <a:pt x="159" y="436"/>
                      <a:pt x="278" y="594"/>
                      <a:pt x="317" y="594"/>
                    </a:cubicBezTo>
                    <a:cubicBezTo>
                      <a:pt x="436" y="476"/>
                      <a:pt x="555" y="396"/>
                      <a:pt x="634" y="278"/>
                    </a:cubicBezTo>
                    <a:cubicBezTo>
                      <a:pt x="555" y="198"/>
                      <a:pt x="436" y="40"/>
                      <a:pt x="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70"/>
              <p:cNvSpPr/>
              <p:nvPr/>
            </p:nvSpPr>
            <p:spPr>
              <a:xfrm>
                <a:off x="5096425" y="2157072"/>
                <a:ext cx="345958" cy="283412"/>
              </a:xfrm>
              <a:custGeom>
                <a:rect b="b" l="l" r="r" t="t"/>
                <a:pathLst>
                  <a:path extrusionOk="0" h="1364" w="1665">
                    <a:moveTo>
                      <a:pt x="970" y="0"/>
                    </a:moveTo>
                    <a:cubicBezTo>
                      <a:pt x="867" y="0"/>
                      <a:pt x="764" y="31"/>
                      <a:pt x="674" y="96"/>
                    </a:cubicBezTo>
                    <a:cubicBezTo>
                      <a:pt x="436" y="254"/>
                      <a:pt x="238" y="413"/>
                      <a:pt x="80" y="650"/>
                    </a:cubicBezTo>
                    <a:cubicBezTo>
                      <a:pt x="1" y="690"/>
                      <a:pt x="1" y="769"/>
                      <a:pt x="1" y="849"/>
                    </a:cubicBezTo>
                    <a:cubicBezTo>
                      <a:pt x="40" y="1165"/>
                      <a:pt x="238" y="1324"/>
                      <a:pt x="634" y="1364"/>
                    </a:cubicBezTo>
                    <a:cubicBezTo>
                      <a:pt x="832" y="1324"/>
                      <a:pt x="991" y="1284"/>
                      <a:pt x="1189" y="1205"/>
                    </a:cubicBezTo>
                    <a:cubicBezTo>
                      <a:pt x="1506" y="1086"/>
                      <a:pt x="1664" y="690"/>
                      <a:pt x="1506" y="373"/>
                    </a:cubicBezTo>
                    <a:cubicBezTo>
                      <a:pt x="1399" y="133"/>
                      <a:pt x="1184" y="0"/>
                      <a:pt x="9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70"/>
              <p:cNvSpPr/>
              <p:nvPr/>
            </p:nvSpPr>
            <p:spPr>
              <a:xfrm>
                <a:off x="5170604" y="3070897"/>
                <a:ext cx="938346" cy="1906174"/>
              </a:xfrm>
              <a:custGeom>
                <a:rect b="b" l="l" r="r" t="t"/>
                <a:pathLst>
                  <a:path extrusionOk="0" h="9174" w="4516">
                    <a:moveTo>
                      <a:pt x="731" y="0"/>
                    </a:moveTo>
                    <a:cubicBezTo>
                      <a:pt x="606" y="0"/>
                      <a:pt x="481" y="20"/>
                      <a:pt x="357" y="55"/>
                    </a:cubicBezTo>
                    <a:cubicBezTo>
                      <a:pt x="40" y="135"/>
                      <a:pt x="0" y="174"/>
                      <a:pt x="198" y="491"/>
                    </a:cubicBezTo>
                    <a:cubicBezTo>
                      <a:pt x="317" y="451"/>
                      <a:pt x="475" y="412"/>
                      <a:pt x="594" y="372"/>
                    </a:cubicBezTo>
                    <a:cubicBezTo>
                      <a:pt x="753" y="333"/>
                      <a:pt x="911" y="293"/>
                      <a:pt x="1109" y="293"/>
                    </a:cubicBezTo>
                    <a:cubicBezTo>
                      <a:pt x="951" y="729"/>
                      <a:pt x="555" y="808"/>
                      <a:pt x="277" y="927"/>
                    </a:cubicBezTo>
                    <a:cubicBezTo>
                      <a:pt x="357" y="1362"/>
                      <a:pt x="436" y="1798"/>
                      <a:pt x="515" y="2234"/>
                    </a:cubicBezTo>
                    <a:cubicBezTo>
                      <a:pt x="792" y="2115"/>
                      <a:pt x="1070" y="1996"/>
                      <a:pt x="1307" y="1957"/>
                    </a:cubicBezTo>
                    <a:cubicBezTo>
                      <a:pt x="1401" y="1933"/>
                      <a:pt x="1522" y="1868"/>
                      <a:pt x="1622" y="1868"/>
                    </a:cubicBezTo>
                    <a:cubicBezTo>
                      <a:pt x="1691" y="1868"/>
                      <a:pt x="1750" y="1899"/>
                      <a:pt x="1783" y="1996"/>
                    </a:cubicBezTo>
                    <a:cubicBezTo>
                      <a:pt x="1822" y="2076"/>
                      <a:pt x="1585" y="2274"/>
                      <a:pt x="1426" y="2353"/>
                    </a:cubicBezTo>
                    <a:cubicBezTo>
                      <a:pt x="1149" y="2472"/>
                      <a:pt x="872" y="2590"/>
                      <a:pt x="594" y="2670"/>
                    </a:cubicBezTo>
                    <a:cubicBezTo>
                      <a:pt x="634" y="3066"/>
                      <a:pt x="713" y="3502"/>
                      <a:pt x="792" y="3937"/>
                    </a:cubicBezTo>
                    <a:cubicBezTo>
                      <a:pt x="1273" y="3841"/>
                      <a:pt x="1702" y="3667"/>
                      <a:pt x="2163" y="3667"/>
                    </a:cubicBezTo>
                    <a:cubicBezTo>
                      <a:pt x="2272" y="3667"/>
                      <a:pt x="2382" y="3677"/>
                      <a:pt x="2496" y="3700"/>
                    </a:cubicBezTo>
                    <a:cubicBezTo>
                      <a:pt x="2100" y="4294"/>
                      <a:pt x="1387" y="4096"/>
                      <a:pt x="832" y="4413"/>
                    </a:cubicBezTo>
                    <a:cubicBezTo>
                      <a:pt x="911" y="4928"/>
                      <a:pt x="990" y="5482"/>
                      <a:pt x="1030" y="5997"/>
                    </a:cubicBezTo>
                    <a:cubicBezTo>
                      <a:pt x="1284" y="5882"/>
                      <a:pt x="1565" y="5820"/>
                      <a:pt x="1849" y="5820"/>
                    </a:cubicBezTo>
                    <a:cubicBezTo>
                      <a:pt x="2052" y="5820"/>
                      <a:pt x="2258" y="5852"/>
                      <a:pt x="2456" y="5918"/>
                    </a:cubicBezTo>
                    <a:cubicBezTo>
                      <a:pt x="2100" y="6167"/>
                      <a:pt x="1681" y="6320"/>
                      <a:pt x="1226" y="6320"/>
                    </a:cubicBezTo>
                    <a:cubicBezTo>
                      <a:pt x="1174" y="6320"/>
                      <a:pt x="1122" y="6318"/>
                      <a:pt x="1070" y="6314"/>
                    </a:cubicBezTo>
                    <a:lnTo>
                      <a:pt x="1070" y="6314"/>
                    </a:lnTo>
                    <a:cubicBezTo>
                      <a:pt x="1149" y="6671"/>
                      <a:pt x="1268" y="7067"/>
                      <a:pt x="1347" y="7423"/>
                    </a:cubicBezTo>
                    <a:cubicBezTo>
                      <a:pt x="1703" y="7265"/>
                      <a:pt x="1981" y="7186"/>
                      <a:pt x="2258" y="7067"/>
                    </a:cubicBezTo>
                    <a:cubicBezTo>
                      <a:pt x="2352" y="7043"/>
                      <a:pt x="2487" y="6978"/>
                      <a:pt x="2590" y="6978"/>
                    </a:cubicBezTo>
                    <a:cubicBezTo>
                      <a:pt x="2661" y="6978"/>
                      <a:pt x="2717" y="7009"/>
                      <a:pt x="2733" y="7106"/>
                    </a:cubicBezTo>
                    <a:cubicBezTo>
                      <a:pt x="2813" y="7344"/>
                      <a:pt x="2535" y="7423"/>
                      <a:pt x="2377" y="7463"/>
                    </a:cubicBezTo>
                    <a:cubicBezTo>
                      <a:pt x="2100" y="7582"/>
                      <a:pt x="1822" y="7700"/>
                      <a:pt x="1505" y="7780"/>
                    </a:cubicBezTo>
                    <a:cubicBezTo>
                      <a:pt x="1624" y="8057"/>
                      <a:pt x="1703" y="8295"/>
                      <a:pt x="1822" y="8493"/>
                    </a:cubicBezTo>
                    <a:cubicBezTo>
                      <a:pt x="2005" y="8859"/>
                      <a:pt x="2552" y="9174"/>
                      <a:pt x="3050" y="9174"/>
                    </a:cubicBezTo>
                    <a:cubicBezTo>
                      <a:pt x="3306" y="9174"/>
                      <a:pt x="3549" y="9091"/>
                      <a:pt x="3724" y="8889"/>
                    </a:cubicBezTo>
                    <a:cubicBezTo>
                      <a:pt x="3803" y="8849"/>
                      <a:pt x="3882" y="8770"/>
                      <a:pt x="4001" y="8730"/>
                    </a:cubicBezTo>
                    <a:cubicBezTo>
                      <a:pt x="4199" y="8651"/>
                      <a:pt x="4357" y="8453"/>
                      <a:pt x="4397" y="8255"/>
                    </a:cubicBezTo>
                    <a:cubicBezTo>
                      <a:pt x="4516" y="7700"/>
                      <a:pt x="4516" y="7146"/>
                      <a:pt x="4476" y="6591"/>
                    </a:cubicBezTo>
                    <a:cubicBezTo>
                      <a:pt x="4397" y="4730"/>
                      <a:pt x="3842" y="2947"/>
                      <a:pt x="3486" y="1125"/>
                    </a:cubicBezTo>
                    <a:cubicBezTo>
                      <a:pt x="2416" y="1125"/>
                      <a:pt x="2179" y="1046"/>
                      <a:pt x="1585" y="372"/>
                    </a:cubicBezTo>
                    <a:cubicBezTo>
                      <a:pt x="1466" y="253"/>
                      <a:pt x="1347" y="135"/>
                      <a:pt x="1188" y="95"/>
                    </a:cubicBezTo>
                    <a:cubicBezTo>
                      <a:pt x="1036" y="29"/>
                      <a:pt x="883" y="0"/>
                      <a:pt x="7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0"/>
              <p:cNvSpPr/>
              <p:nvPr/>
            </p:nvSpPr>
            <p:spPr>
              <a:xfrm>
                <a:off x="4865992" y="2508016"/>
                <a:ext cx="1333548" cy="2554240"/>
              </a:xfrm>
              <a:custGeom>
                <a:rect b="b" l="l" r="r" t="t"/>
                <a:pathLst>
                  <a:path extrusionOk="0" h="12293" w="6418">
                    <a:moveTo>
                      <a:pt x="4888" y="413"/>
                    </a:moveTo>
                    <a:cubicBezTo>
                      <a:pt x="5078" y="413"/>
                      <a:pt x="5276" y="465"/>
                      <a:pt x="5427" y="586"/>
                    </a:cubicBezTo>
                    <a:cubicBezTo>
                      <a:pt x="5229" y="863"/>
                      <a:pt x="4952" y="1101"/>
                      <a:pt x="4635" y="1140"/>
                    </a:cubicBezTo>
                    <a:cubicBezTo>
                      <a:pt x="4516" y="1140"/>
                      <a:pt x="4437" y="1180"/>
                      <a:pt x="4358" y="1259"/>
                    </a:cubicBezTo>
                    <a:cubicBezTo>
                      <a:pt x="4318" y="1299"/>
                      <a:pt x="4318" y="1378"/>
                      <a:pt x="4318" y="1457"/>
                    </a:cubicBezTo>
                    <a:cubicBezTo>
                      <a:pt x="4556" y="1576"/>
                      <a:pt x="4556" y="1814"/>
                      <a:pt x="4595" y="2012"/>
                    </a:cubicBezTo>
                    <a:cubicBezTo>
                      <a:pt x="4714" y="2447"/>
                      <a:pt x="4794" y="2923"/>
                      <a:pt x="4873" y="3358"/>
                    </a:cubicBezTo>
                    <a:cubicBezTo>
                      <a:pt x="4743" y="3417"/>
                      <a:pt x="4607" y="3445"/>
                      <a:pt x="4469" y="3445"/>
                    </a:cubicBezTo>
                    <a:cubicBezTo>
                      <a:pt x="4145" y="3445"/>
                      <a:pt x="3816" y="3292"/>
                      <a:pt x="3566" y="3042"/>
                    </a:cubicBezTo>
                    <a:cubicBezTo>
                      <a:pt x="3254" y="2601"/>
                      <a:pt x="2756" y="2364"/>
                      <a:pt x="2238" y="2364"/>
                    </a:cubicBezTo>
                    <a:cubicBezTo>
                      <a:pt x="1965" y="2364"/>
                      <a:pt x="1686" y="2429"/>
                      <a:pt x="1426" y="2566"/>
                    </a:cubicBezTo>
                    <a:cubicBezTo>
                      <a:pt x="1506" y="2051"/>
                      <a:pt x="1189" y="1972"/>
                      <a:pt x="872" y="1853"/>
                    </a:cubicBezTo>
                    <a:cubicBezTo>
                      <a:pt x="753" y="1774"/>
                      <a:pt x="555" y="1695"/>
                      <a:pt x="555" y="1616"/>
                    </a:cubicBezTo>
                    <a:cubicBezTo>
                      <a:pt x="515" y="1497"/>
                      <a:pt x="753" y="1101"/>
                      <a:pt x="991" y="1061"/>
                    </a:cubicBezTo>
                    <a:lnTo>
                      <a:pt x="991" y="1101"/>
                    </a:lnTo>
                    <a:cubicBezTo>
                      <a:pt x="1347" y="1021"/>
                      <a:pt x="1664" y="1021"/>
                      <a:pt x="1981" y="942"/>
                    </a:cubicBezTo>
                    <a:cubicBezTo>
                      <a:pt x="2892" y="784"/>
                      <a:pt x="3803" y="625"/>
                      <a:pt x="4714" y="427"/>
                    </a:cubicBezTo>
                    <a:cubicBezTo>
                      <a:pt x="4770" y="418"/>
                      <a:pt x="4829" y="413"/>
                      <a:pt x="4888" y="413"/>
                    </a:cubicBezTo>
                    <a:close/>
                    <a:moveTo>
                      <a:pt x="2218" y="2689"/>
                    </a:moveTo>
                    <a:cubicBezTo>
                      <a:pt x="2370" y="2689"/>
                      <a:pt x="2524" y="2721"/>
                      <a:pt x="2654" y="2764"/>
                    </a:cubicBezTo>
                    <a:cubicBezTo>
                      <a:pt x="2813" y="2844"/>
                      <a:pt x="2971" y="2962"/>
                      <a:pt x="3051" y="3081"/>
                    </a:cubicBezTo>
                    <a:cubicBezTo>
                      <a:pt x="3645" y="3755"/>
                      <a:pt x="3882" y="3834"/>
                      <a:pt x="4952" y="3834"/>
                    </a:cubicBezTo>
                    <a:cubicBezTo>
                      <a:pt x="5308" y="5656"/>
                      <a:pt x="5863" y="7439"/>
                      <a:pt x="5942" y="9300"/>
                    </a:cubicBezTo>
                    <a:cubicBezTo>
                      <a:pt x="6021" y="9855"/>
                      <a:pt x="5982" y="10409"/>
                      <a:pt x="5863" y="10964"/>
                    </a:cubicBezTo>
                    <a:cubicBezTo>
                      <a:pt x="5823" y="11162"/>
                      <a:pt x="5665" y="11360"/>
                      <a:pt x="5467" y="11439"/>
                    </a:cubicBezTo>
                    <a:cubicBezTo>
                      <a:pt x="5388" y="11479"/>
                      <a:pt x="5269" y="11519"/>
                      <a:pt x="5229" y="11598"/>
                    </a:cubicBezTo>
                    <a:cubicBezTo>
                      <a:pt x="5054" y="11800"/>
                      <a:pt x="4811" y="11883"/>
                      <a:pt x="4554" y="11883"/>
                    </a:cubicBezTo>
                    <a:cubicBezTo>
                      <a:pt x="4053" y="11883"/>
                      <a:pt x="3498" y="11568"/>
                      <a:pt x="3288" y="11202"/>
                    </a:cubicBezTo>
                    <a:cubicBezTo>
                      <a:pt x="3169" y="11004"/>
                      <a:pt x="3090" y="10766"/>
                      <a:pt x="2971" y="10489"/>
                    </a:cubicBezTo>
                    <a:cubicBezTo>
                      <a:pt x="3288" y="10370"/>
                      <a:pt x="3566" y="10291"/>
                      <a:pt x="3843" y="10172"/>
                    </a:cubicBezTo>
                    <a:cubicBezTo>
                      <a:pt x="4041" y="10132"/>
                      <a:pt x="4318" y="10053"/>
                      <a:pt x="4239" y="9815"/>
                    </a:cubicBezTo>
                    <a:cubicBezTo>
                      <a:pt x="4205" y="9731"/>
                      <a:pt x="4136" y="9704"/>
                      <a:pt x="4054" y="9704"/>
                    </a:cubicBezTo>
                    <a:cubicBezTo>
                      <a:pt x="3945" y="9704"/>
                      <a:pt x="3815" y="9753"/>
                      <a:pt x="3724" y="9776"/>
                    </a:cubicBezTo>
                    <a:cubicBezTo>
                      <a:pt x="3447" y="9855"/>
                      <a:pt x="3169" y="9974"/>
                      <a:pt x="2853" y="10093"/>
                    </a:cubicBezTo>
                    <a:cubicBezTo>
                      <a:pt x="2734" y="9736"/>
                      <a:pt x="2654" y="9380"/>
                      <a:pt x="2536" y="9023"/>
                    </a:cubicBezTo>
                    <a:lnTo>
                      <a:pt x="2536" y="9023"/>
                    </a:lnTo>
                    <a:cubicBezTo>
                      <a:pt x="2588" y="9027"/>
                      <a:pt x="2641" y="9029"/>
                      <a:pt x="2693" y="9029"/>
                    </a:cubicBezTo>
                    <a:cubicBezTo>
                      <a:pt x="3154" y="9029"/>
                      <a:pt x="3606" y="8876"/>
                      <a:pt x="3962" y="8627"/>
                    </a:cubicBezTo>
                    <a:cubicBezTo>
                      <a:pt x="3748" y="8556"/>
                      <a:pt x="3526" y="8516"/>
                      <a:pt x="3304" y="8516"/>
                    </a:cubicBezTo>
                    <a:cubicBezTo>
                      <a:pt x="3031" y="8516"/>
                      <a:pt x="2758" y="8575"/>
                      <a:pt x="2496" y="8706"/>
                    </a:cubicBezTo>
                    <a:cubicBezTo>
                      <a:pt x="2456" y="8191"/>
                      <a:pt x="2377" y="7637"/>
                      <a:pt x="2338" y="7122"/>
                    </a:cubicBezTo>
                    <a:cubicBezTo>
                      <a:pt x="2853" y="6805"/>
                      <a:pt x="3605" y="7003"/>
                      <a:pt x="3962" y="6369"/>
                    </a:cubicBezTo>
                    <a:cubicBezTo>
                      <a:pt x="3880" y="6358"/>
                      <a:pt x="3799" y="6353"/>
                      <a:pt x="3720" y="6353"/>
                    </a:cubicBezTo>
                    <a:cubicBezTo>
                      <a:pt x="3224" y="6353"/>
                      <a:pt x="2770" y="6544"/>
                      <a:pt x="2258" y="6646"/>
                    </a:cubicBezTo>
                    <a:cubicBezTo>
                      <a:pt x="2219" y="6171"/>
                      <a:pt x="2139" y="5775"/>
                      <a:pt x="2060" y="5379"/>
                    </a:cubicBezTo>
                    <a:cubicBezTo>
                      <a:pt x="2338" y="5260"/>
                      <a:pt x="2654" y="5181"/>
                      <a:pt x="2932" y="5062"/>
                    </a:cubicBezTo>
                    <a:cubicBezTo>
                      <a:pt x="3051" y="4983"/>
                      <a:pt x="3288" y="4785"/>
                      <a:pt x="3249" y="4705"/>
                    </a:cubicBezTo>
                    <a:cubicBezTo>
                      <a:pt x="3212" y="4595"/>
                      <a:pt x="3149" y="4561"/>
                      <a:pt x="3076" y="4561"/>
                    </a:cubicBezTo>
                    <a:cubicBezTo>
                      <a:pt x="2993" y="4561"/>
                      <a:pt x="2897" y="4605"/>
                      <a:pt x="2813" y="4626"/>
                    </a:cubicBezTo>
                    <a:cubicBezTo>
                      <a:pt x="2536" y="4705"/>
                      <a:pt x="2258" y="4824"/>
                      <a:pt x="1981" y="4903"/>
                    </a:cubicBezTo>
                    <a:cubicBezTo>
                      <a:pt x="1902" y="4507"/>
                      <a:pt x="1823" y="4071"/>
                      <a:pt x="1743" y="3636"/>
                    </a:cubicBezTo>
                    <a:cubicBezTo>
                      <a:pt x="2021" y="3477"/>
                      <a:pt x="2417" y="3438"/>
                      <a:pt x="2575" y="3002"/>
                    </a:cubicBezTo>
                    <a:cubicBezTo>
                      <a:pt x="2417" y="3002"/>
                      <a:pt x="2258" y="3042"/>
                      <a:pt x="2060" y="3081"/>
                    </a:cubicBezTo>
                    <a:cubicBezTo>
                      <a:pt x="1941" y="3121"/>
                      <a:pt x="1783" y="3160"/>
                      <a:pt x="1664" y="3200"/>
                    </a:cubicBezTo>
                    <a:cubicBezTo>
                      <a:pt x="1506" y="2883"/>
                      <a:pt x="1506" y="2844"/>
                      <a:pt x="1862" y="2764"/>
                    </a:cubicBezTo>
                    <a:cubicBezTo>
                      <a:pt x="1969" y="2711"/>
                      <a:pt x="2093" y="2689"/>
                      <a:pt x="2218" y="2689"/>
                    </a:cubicBezTo>
                    <a:close/>
                    <a:moveTo>
                      <a:pt x="4798" y="1"/>
                    </a:moveTo>
                    <a:cubicBezTo>
                      <a:pt x="4703" y="1"/>
                      <a:pt x="4608" y="11"/>
                      <a:pt x="4516" y="31"/>
                    </a:cubicBezTo>
                    <a:cubicBezTo>
                      <a:pt x="3526" y="189"/>
                      <a:pt x="2575" y="348"/>
                      <a:pt x="1625" y="506"/>
                    </a:cubicBezTo>
                    <a:cubicBezTo>
                      <a:pt x="1110" y="586"/>
                      <a:pt x="595" y="506"/>
                      <a:pt x="278" y="1101"/>
                    </a:cubicBezTo>
                    <a:cubicBezTo>
                      <a:pt x="159" y="1378"/>
                      <a:pt x="0" y="1616"/>
                      <a:pt x="198" y="1893"/>
                    </a:cubicBezTo>
                    <a:cubicBezTo>
                      <a:pt x="336" y="2065"/>
                      <a:pt x="565" y="2178"/>
                      <a:pt x="804" y="2178"/>
                    </a:cubicBezTo>
                    <a:cubicBezTo>
                      <a:pt x="840" y="2178"/>
                      <a:pt x="876" y="2175"/>
                      <a:pt x="912" y="2170"/>
                    </a:cubicBezTo>
                    <a:lnTo>
                      <a:pt x="1030" y="2170"/>
                    </a:lnTo>
                    <a:cubicBezTo>
                      <a:pt x="1110" y="2606"/>
                      <a:pt x="1149" y="3002"/>
                      <a:pt x="1228" y="3438"/>
                    </a:cubicBezTo>
                    <a:cubicBezTo>
                      <a:pt x="1466" y="4864"/>
                      <a:pt x="1743" y="6290"/>
                      <a:pt x="1941" y="7755"/>
                    </a:cubicBezTo>
                    <a:cubicBezTo>
                      <a:pt x="2060" y="8944"/>
                      <a:pt x="2338" y="10132"/>
                      <a:pt x="2813" y="11281"/>
                    </a:cubicBezTo>
                    <a:cubicBezTo>
                      <a:pt x="3127" y="11910"/>
                      <a:pt x="3781" y="12292"/>
                      <a:pt x="4474" y="12292"/>
                    </a:cubicBezTo>
                    <a:cubicBezTo>
                      <a:pt x="4567" y="12292"/>
                      <a:pt x="4660" y="12285"/>
                      <a:pt x="4754" y="12271"/>
                    </a:cubicBezTo>
                    <a:cubicBezTo>
                      <a:pt x="5110" y="12113"/>
                      <a:pt x="5427" y="11954"/>
                      <a:pt x="5705" y="11756"/>
                    </a:cubicBezTo>
                    <a:cubicBezTo>
                      <a:pt x="5982" y="11637"/>
                      <a:pt x="6180" y="11400"/>
                      <a:pt x="6259" y="11083"/>
                    </a:cubicBezTo>
                    <a:cubicBezTo>
                      <a:pt x="6338" y="10726"/>
                      <a:pt x="6378" y="10370"/>
                      <a:pt x="6418" y="10013"/>
                    </a:cubicBezTo>
                    <a:cubicBezTo>
                      <a:pt x="6378" y="9261"/>
                      <a:pt x="6338" y="8548"/>
                      <a:pt x="6220" y="7835"/>
                    </a:cubicBezTo>
                    <a:cubicBezTo>
                      <a:pt x="5863" y="5696"/>
                      <a:pt x="5348" y="3596"/>
                      <a:pt x="4912" y="1457"/>
                    </a:cubicBezTo>
                    <a:cubicBezTo>
                      <a:pt x="5229" y="1378"/>
                      <a:pt x="5507" y="1140"/>
                      <a:pt x="5665" y="863"/>
                    </a:cubicBezTo>
                    <a:cubicBezTo>
                      <a:pt x="5863" y="665"/>
                      <a:pt x="5784" y="348"/>
                      <a:pt x="5546" y="229"/>
                    </a:cubicBezTo>
                    <a:cubicBezTo>
                      <a:pt x="5340" y="82"/>
                      <a:pt x="5069" y="1"/>
                      <a:pt x="47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70"/>
              <p:cNvSpPr/>
              <p:nvPr/>
            </p:nvSpPr>
            <p:spPr>
              <a:xfrm>
                <a:off x="5606743" y="1935993"/>
                <a:ext cx="352399" cy="307514"/>
              </a:xfrm>
              <a:custGeom>
                <a:rect b="b" l="l" r="r" t="t"/>
                <a:pathLst>
                  <a:path extrusionOk="0" h="1480" w="1696">
                    <a:moveTo>
                      <a:pt x="634" y="407"/>
                    </a:moveTo>
                    <a:cubicBezTo>
                      <a:pt x="714" y="447"/>
                      <a:pt x="872" y="605"/>
                      <a:pt x="951" y="685"/>
                    </a:cubicBezTo>
                    <a:cubicBezTo>
                      <a:pt x="872" y="803"/>
                      <a:pt x="753" y="883"/>
                      <a:pt x="634" y="1001"/>
                    </a:cubicBezTo>
                    <a:cubicBezTo>
                      <a:pt x="595" y="1001"/>
                      <a:pt x="476" y="843"/>
                      <a:pt x="317" y="724"/>
                    </a:cubicBezTo>
                    <a:cubicBezTo>
                      <a:pt x="476" y="605"/>
                      <a:pt x="595" y="407"/>
                      <a:pt x="634" y="407"/>
                    </a:cubicBezTo>
                    <a:close/>
                    <a:moveTo>
                      <a:pt x="771" y="1"/>
                    </a:moveTo>
                    <a:cubicBezTo>
                      <a:pt x="727" y="1"/>
                      <a:pt x="682" y="4"/>
                      <a:pt x="634" y="11"/>
                    </a:cubicBezTo>
                    <a:cubicBezTo>
                      <a:pt x="278" y="90"/>
                      <a:pt x="1" y="407"/>
                      <a:pt x="40" y="764"/>
                    </a:cubicBezTo>
                    <a:cubicBezTo>
                      <a:pt x="1" y="1120"/>
                      <a:pt x="278" y="1437"/>
                      <a:pt x="674" y="1477"/>
                    </a:cubicBezTo>
                    <a:cubicBezTo>
                      <a:pt x="698" y="1479"/>
                      <a:pt x="722" y="1479"/>
                      <a:pt x="745" y="1479"/>
                    </a:cubicBezTo>
                    <a:cubicBezTo>
                      <a:pt x="1696" y="1479"/>
                      <a:pt x="1683"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70"/>
              <p:cNvSpPr/>
              <p:nvPr/>
            </p:nvSpPr>
            <p:spPr>
              <a:xfrm>
                <a:off x="5187019" y="1741093"/>
                <a:ext cx="419928" cy="312501"/>
              </a:xfrm>
              <a:custGeom>
                <a:rect b="b" l="l" r="r" t="t"/>
                <a:pathLst>
                  <a:path extrusionOk="0" h="1504" w="2021">
                    <a:moveTo>
                      <a:pt x="614" y="389"/>
                    </a:moveTo>
                    <a:cubicBezTo>
                      <a:pt x="633" y="389"/>
                      <a:pt x="653" y="391"/>
                      <a:pt x="674" y="395"/>
                    </a:cubicBezTo>
                    <a:cubicBezTo>
                      <a:pt x="872" y="434"/>
                      <a:pt x="1149" y="474"/>
                      <a:pt x="1466" y="553"/>
                    </a:cubicBezTo>
                    <a:cubicBezTo>
                      <a:pt x="1285" y="843"/>
                      <a:pt x="1104" y="1033"/>
                      <a:pt x="862" y="1033"/>
                    </a:cubicBezTo>
                    <a:cubicBezTo>
                      <a:pt x="839" y="1033"/>
                      <a:pt x="816" y="1032"/>
                      <a:pt x="793" y="1028"/>
                    </a:cubicBezTo>
                    <a:lnTo>
                      <a:pt x="832" y="1028"/>
                    </a:lnTo>
                    <a:cubicBezTo>
                      <a:pt x="674" y="989"/>
                      <a:pt x="515" y="870"/>
                      <a:pt x="436" y="751"/>
                    </a:cubicBezTo>
                    <a:cubicBezTo>
                      <a:pt x="328" y="570"/>
                      <a:pt x="417" y="389"/>
                      <a:pt x="614" y="389"/>
                    </a:cubicBezTo>
                    <a:close/>
                    <a:moveTo>
                      <a:pt x="984" y="1"/>
                    </a:moveTo>
                    <a:cubicBezTo>
                      <a:pt x="717" y="1"/>
                      <a:pt x="459" y="82"/>
                      <a:pt x="238" y="236"/>
                    </a:cubicBezTo>
                    <a:cubicBezTo>
                      <a:pt x="119" y="315"/>
                      <a:pt x="80" y="434"/>
                      <a:pt x="40" y="553"/>
                    </a:cubicBezTo>
                    <a:cubicBezTo>
                      <a:pt x="0" y="1068"/>
                      <a:pt x="396" y="1464"/>
                      <a:pt x="872" y="1504"/>
                    </a:cubicBezTo>
                    <a:cubicBezTo>
                      <a:pt x="1268" y="1464"/>
                      <a:pt x="1624" y="1266"/>
                      <a:pt x="1822" y="949"/>
                    </a:cubicBezTo>
                    <a:cubicBezTo>
                      <a:pt x="2021" y="672"/>
                      <a:pt x="1941" y="276"/>
                      <a:pt x="1624" y="157"/>
                    </a:cubicBezTo>
                    <a:cubicBezTo>
                      <a:pt x="1414" y="52"/>
                      <a:pt x="119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70"/>
              <p:cNvSpPr/>
              <p:nvPr/>
            </p:nvSpPr>
            <p:spPr>
              <a:xfrm>
                <a:off x="5014766" y="2069181"/>
                <a:ext cx="526313" cy="470414"/>
              </a:xfrm>
              <a:custGeom>
                <a:rect b="b" l="l" r="r" t="t"/>
                <a:pathLst>
                  <a:path extrusionOk="0" h="2264" w="2533">
                    <a:moveTo>
                      <a:pt x="1373" y="423"/>
                    </a:moveTo>
                    <a:cubicBezTo>
                      <a:pt x="1599" y="423"/>
                      <a:pt x="1832" y="556"/>
                      <a:pt x="1938" y="796"/>
                    </a:cubicBezTo>
                    <a:cubicBezTo>
                      <a:pt x="2057" y="1113"/>
                      <a:pt x="1899" y="1509"/>
                      <a:pt x="1582" y="1628"/>
                    </a:cubicBezTo>
                    <a:cubicBezTo>
                      <a:pt x="1423" y="1707"/>
                      <a:pt x="1225" y="1747"/>
                      <a:pt x="1027" y="1787"/>
                    </a:cubicBezTo>
                    <a:cubicBezTo>
                      <a:pt x="671" y="1747"/>
                      <a:pt x="473" y="1588"/>
                      <a:pt x="433" y="1272"/>
                    </a:cubicBezTo>
                    <a:cubicBezTo>
                      <a:pt x="394" y="1192"/>
                      <a:pt x="433" y="1113"/>
                      <a:pt x="473" y="1073"/>
                    </a:cubicBezTo>
                    <a:cubicBezTo>
                      <a:pt x="631" y="875"/>
                      <a:pt x="829" y="677"/>
                      <a:pt x="1067" y="519"/>
                    </a:cubicBezTo>
                    <a:cubicBezTo>
                      <a:pt x="1157" y="454"/>
                      <a:pt x="1264" y="423"/>
                      <a:pt x="1373" y="423"/>
                    </a:cubicBezTo>
                    <a:close/>
                    <a:moveTo>
                      <a:pt x="1383" y="1"/>
                    </a:moveTo>
                    <a:cubicBezTo>
                      <a:pt x="1357" y="1"/>
                      <a:pt x="1331" y="2"/>
                      <a:pt x="1305" y="4"/>
                    </a:cubicBezTo>
                    <a:cubicBezTo>
                      <a:pt x="750" y="162"/>
                      <a:pt x="314" y="559"/>
                      <a:pt x="77" y="1073"/>
                    </a:cubicBezTo>
                    <a:lnTo>
                      <a:pt x="77" y="1192"/>
                    </a:lnTo>
                    <a:cubicBezTo>
                      <a:pt x="0" y="1765"/>
                      <a:pt x="476" y="2264"/>
                      <a:pt x="1042" y="2264"/>
                    </a:cubicBezTo>
                    <a:cubicBezTo>
                      <a:pt x="1064" y="2264"/>
                      <a:pt x="1085" y="2263"/>
                      <a:pt x="1107" y="2262"/>
                    </a:cubicBezTo>
                    <a:cubicBezTo>
                      <a:pt x="1344" y="2222"/>
                      <a:pt x="1542" y="2143"/>
                      <a:pt x="1780" y="2103"/>
                    </a:cubicBezTo>
                    <a:cubicBezTo>
                      <a:pt x="2255" y="1866"/>
                      <a:pt x="2533" y="1351"/>
                      <a:pt x="2453" y="796"/>
                    </a:cubicBezTo>
                    <a:cubicBezTo>
                      <a:pt x="2303" y="345"/>
                      <a:pt x="1867"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99" name="Google Shape;699;p70"/>
          <p:cNvGrpSpPr/>
          <p:nvPr/>
        </p:nvGrpSpPr>
        <p:grpSpPr>
          <a:xfrm>
            <a:off x="8494282" y="195825"/>
            <a:ext cx="371850" cy="474763"/>
            <a:chOff x="7470798" y="1116578"/>
            <a:chExt cx="1373660" cy="1751893"/>
          </a:xfrm>
        </p:grpSpPr>
        <p:sp>
          <p:nvSpPr>
            <p:cNvPr id="700" name="Google Shape;700;p70"/>
            <p:cNvSpPr/>
            <p:nvPr/>
          </p:nvSpPr>
          <p:spPr>
            <a:xfrm>
              <a:off x="7528032" y="1174144"/>
              <a:ext cx="1276748" cy="1357595"/>
            </a:xfrm>
            <a:custGeom>
              <a:rect b="b" l="l" r="r" t="t"/>
              <a:pathLst>
                <a:path extrusionOk="0" h="12216" w="11488">
                  <a:moveTo>
                    <a:pt x="8690" y="2253"/>
                  </a:moveTo>
                  <a:cubicBezTo>
                    <a:pt x="8739" y="2253"/>
                    <a:pt x="8788" y="2261"/>
                    <a:pt x="8834" y="2273"/>
                  </a:cubicBezTo>
                  <a:lnTo>
                    <a:pt x="8794" y="2273"/>
                  </a:lnTo>
                  <a:cubicBezTo>
                    <a:pt x="9468" y="2392"/>
                    <a:pt x="10220" y="3659"/>
                    <a:pt x="10022" y="4293"/>
                  </a:cubicBezTo>
                  <a:cubicBezTo>
                    <a:pt x="10022" y="4372"/>
                    <a:pt x="9983" y="4412"/>
                    <a:pt x="9943" y="4452"/>
                  </a:cubicBezTo>
                  <a:cubicBezTo>
                    <a:pt x="9428" y="3739"/>
                    <a:pt x="9270" y="2827"/>
                    <a:pt x="8398" y="2471"/>
                  </a:cubicBezTo>
                  <a:cubicBezTo>
                    <a:pt x="8454" y="2302"/>
                    <a:pt x="8571" y="2253"/>
                    <a:pt x="8690" y="2253"/>
                  </a:cubicBezTo>
                  <a:close/>
                  <a:moveTo>
                    <a:pt x="1783" y="2511"/>
                  </a:moveTo>
                  <a:cubicBezTo>
                    <a:pt x="1823" y="2511"/>
                    <a:pt x="1902" y="2550"/>
                    <a:pt x="1981" y="2629"/>
                  </a:cubicBezTo>
                  <a:cubicBezTo>
                    <a:pt x="1981" y="2669"/>
                    <a:pt x="1981" y="2709"/>
                    <a:pt x="1981" y="2748"/>
                  </a:cubicBezTo>
                  <a:cubicBezTo>
                    <a:pt x="1585" y="3105"/>
                    <a:pt x="1545" y="3580"/>
                    <a:pt x="1347" y="3976"/>
                  </a:cubicBezTo>
                  <a:lnTo>
                    <a:pt x="1110" y="4491"/>
                  </a:lnTo>
                  <a:lnTo>
                    <a:pt x="991" y="4491"/>
                  </a:lnTo>
                  <a:cubicBezTo>
                    <a:pt x="951" y="4174"/>
                    <a:pt x="951" y="3818"/>
                    <a:pt x="1070" y="3501"/>
                  </a:cubicBezTo>
                  <a:lnTo>
                    <a:pt x="1070" y="3540"/>
                  </a:lnTo>
                  <a:cubicBezTo>
                    <a:pt x="1149" y="3263"/>
                    <a:pt x="1268" y="2986"/>
                    <a:pt x="1426" y="2788"/>
                  </a:cubicBezTo>
                  <a:cubicBezTo>
                    <a:pt x="1506" y="2669"/>
                    <a:pt x="1664" y="2550"/>
                    <a:pt x="1783" y="2511"/>
                  </a:cubicBezTo>
                  <a:close/>
                  <a:moveTo>
                    <a:pt x="2456" y="3897"/>
                  </a:moveTo>
                  <a:cubicBezTo>
                    <a:pt x="2496" y="4016"/>
                    <a:pt x="2496" y="4135"/>
                    <a:pt x="2536" y="4214"/>
                  </a:cubicBezTo>
                  <a:cubicBezTo>
                    <a:pt x="2496" y="4333"/>
                    <a:pt x="2496" y="4452"/>
                    <a:pt x="2456" y="4531"/>
                  </a:cubicBezTo>
                  <a:lnTo>
                    <a:pt x="2219" y="5600"/>
                  </a:lnTo>
                  <a:cubicBezTo>
                    <a:pt x="1981" y="5481"/>
                    <a:pt x="1862" y="5244"/>
                    <a:pt x="1902" y="5006"/>
                  </a:cubicBezTo>
                  <a:cubicBezTo>
                    <a:pt x="1941" y="4689"/>
                    <a:pt x="2060" y="4372"/>
                    <a:pt x="2179" y="4055"/>
                  </a:cubicBezTo>
                  <a:cubicBezTo>
                    <a:pt x="2179" y="3976"/>
                    <a:pt x="2337" y="3976"/>
                    <a:pt x="2417" y="3897"/>
                  </a:cubicBezTo>
                  <a:close/>
                  <a:moveTo>
                    <a:pt x="8398" y="4055"/>
                  </a:moveTo>
                  <a:cubicBezTo>
                    <a:pt x="8477" y="4095"/>
                    <a:pt x="8596" y="4095"/>
                    <a:pt x="8675" y="4174"/>
                  </a:cubicBezTo>
                  <a:cubicBezTo>
                    <a:pt x="8953" y="4531"/>
                    <a:pt x="9032" y="5006"/>
                    <a:pt x="8953" y="5442"/>
                  </a:cubicBezTo>
                  <a:cubicBezTo>
                    <a:pt x="8913" y="5759"/>
                    <a:pt x="8755" y="6036"/>
                    <a:pt x="8517" y="6234"/>
                  </a:cubicBezTo>
                  <a:lnTo>
                    <a:pt x="8438" y="6234"/>
                  </a:lnTo>
                  <a:lnTo>
                    <a:pt x="8438" y="5759"/>
                  </a:lnTo>
                  <a:cubicBezTo>
                    <a:pt x="8477" y="5323"/>
                    <a:pt x="8438" y="4887"/>
                    <a:pt x="8319" y="4491"/>
                  </a:cubicBezTo>
                  <a:cubicBezTo>
                    <a:pt x="8319" y="4452"/>
                    <a:pt x="8279" y="4372"/>
                    <a:pt x="8279" y="4333"/>
                  </a:cubicBezTo>
                  <a:cubicBezTo>
                    <a:pt x="8359" y="4214"/>
                    <a:pt x="8359" y="4135"/>
                    <a:pt x="8398" y="4055"/>
                  </a:cubicBezTo>
                  <a:close/>
                  <a:moveTo>
                    <a:pt x="1110" y="5006"/>
                  </a:moveTo>
                  <a:cubicBezTo>
                    <a:pt x="1149" y="5085"/>
                    <a:pt x="1228" y="5204"/>
                    <a:pt x="1228" y="5283"/>
                  </a:cubicBezTo>
                  <a:cubicBezTo>
                    <a:pt x="1149" y="5719"/>
                    <a:pt x="1228" y="6195"/>
                    <a:pt x="1347" y="6630"/>
                  </a:cubicBezTo>
                  <a:cubicBezTo>
                    <a:pt x="1347" y="6709"/>
                    <a:pt x="1347" y="6749"/>
                    <a:pt x="1387" y="6828"/>
                  </a:cubicBezTo>
                  <a:lnTo>
                    <a:pt x="1308" y="6908"/>
                  </a:lnTo>
                  <a:cubicBezTo>
                    <a:pt x="1228" y="6828"/>
                    <a:pt x="1070" y="6789"/>
                    <a:pt x="1030" y="6670"/>
                  </a:cubicBezTo>
                  <a:cubicBezTo>
                    <a:pt x="713" y="6234"/>
                    <a:pt x="674" y="5680"/>
                    <a:pt x="832" y="5204"/>
                  </a:cubicBezTo>
                  <a:lnTo>
                    <a:pt x="872" y="5204"/>
                  </a:lnTo>
                  <a:cubicBezTo>
                    <a:pt x="911" y="5125"/>
                    <a:pt x="1030" y="5085"/>
                    <a:pt x="1110" y="5006"/>
                  </a:cubicBezTo>
                  <a:close/>
                  <a:moveTo>
                    <a:pt x="9666" y="5135"/>
                  </a:moveTo>
                  <a:cubicBezTo>
                    <a:pt x="9705" y="5135"/>
                    <a:pt x="9745" y="5145"/>
                    <a:pt x="9785" y="5165"/>
                  </a:cubicBezTo>
                  <a:cubicBezTo>
                    <a:pt x="9903" y="5244"/>
                    <a:pt x="10022" y="5363"/>
                    <a:pt x="10101" y="5521"/>
                  </a:cubicBezTo>
                  <a:cubicBezTo>
                    <a:pt x="10260" y="5838"/>
                    <a:pt x="10300" y="6195"/>
                    <a:pt x="10260" y="6551"/>
                  </a:cubicBezTo>
                  <a:cubicBezTo>
                    <a:pt x="10220" y="6630"/>
                    <a:pt x="10220" y="6670"/>
                    <a:pt x="10181" y="6749"/>
                  </a:cubicBezTo>
                  <a:cubicBezTo>
                    <a:pt x="10101" y="6789"/>
                    <a:pt x="10022" y="6868"/>
                    <a:pt x="9943" y="6947"/>
                  </a:cubicBezTo>
                  <a:cubicBezTo>
                    <a:pt x="9864" y="6828"/>
                    <a:pt x="9824" y="6749"/>
                    <a:pt x="9824" y="6670"/>
                  </a:cubicBezTo>
                  <a:cubicBezTo>
                    <a:pt x="9824" y="6234"/>
                    <a:pt x="9745" y="5798"/>
                    <a:pt x="9547" y="5402"/>
                  </a:cubicBezTo>
                  <a:cubicBezTo>
                    <a:pt x="9507" y="5323"/>
                    <a:pt x="9507" y="5244"/>
                    <a:pt x="9547" y="5165"/>
                  </a:cubicBezTo>
                  <a:cubicBezTo>
                    <a:pt x="9587" y="5145"/>
                    <a:pt x="9626" y="5135"/>
                    <a:pt x="9666" y="5135"/>
                  </a:cubicBezTo>
                  <a:close/>
                  <a:moveTo>
                    <a:pt x="6000" y="0"/>
                  </a:moveTo>
                  <a:cubicBezTo>
                    <a:pt x="4214" y="0"/>
                    <a:pt x="2472" y="783"/>
                    <a:pt x="1268" y="2194"/>
                  </a:cubicBezTo>
                  <a:cubicBezTo>
                    <a:pt x="476" y="2986"/>
                    <a:pt x="40" y="4055"/>
                    <a:pt x="0" y="5204"/>
                  </a:cubicBezTo>
                  <a:cubicBezTo>
                    <a:pt x="0" y="6155"/>
                    <a:pt x="278" y="7066"/>
                    <a:pt x="753" y="7858"/>
                  </a:cubicBezTo>
                  <a:cubicBezTo>
                    <a:pt x="1110" y="8611"/>
                    <a:pt x="1743" y="9205"/>
                    <a:pt x="2536" y="9562"/>
                  </a:cubicBezTo>
                  <a:cubicBezTo>
                    <a:pt x="2654" y="9601"/>
                    <a:pt x="2734" y="9641"/>
                    <a:pt x="2813" y="9720"/>
                  </a:cubicBezTo>
                  <a:cubicBezTo>
                    <a:pt x="2971" y="9799"/>
                    <a:pt x="3051" y="9997"/>
                    <a:pt x="2932" y="10156"/>
                  </a:cubicBezTo>
                  <a:cubicBezTo>
                    <a:pt x="2813" y="10631"/>
                    <a:pt x="2694" y="11106"/>
                    <a:pt x="2575" y="11582"/>
                  </a:cubicBezTo>
                  <a:lnTo>
                    <a:pt x="3962" y="11780"/>
                  </a:lnTo>
                  <a:cubicBezTo>
                    <a:pt x="3962" y="11582"/>
                    <a:pt x="3882" y="11423"/>
                    <a:pt x="3882" y="11265"/>
                  </a:cubicBezTo>
                  <a:cubicBezTo>
                    <a:pt x="3803" y="10393"/>
                    <a:pt x="3764" y="9522"/>
                    <a:pt x="3684" y="8650"/>
                  </a:cubicBezTo>
                  <a:cubicBezTo>
                    <a:pt x="3724" y="8492"/>
                    <a:pt x="3605" y="8334"/>
                    <a:pt x="3447" y="8294"/>
                  </a:cubicBezTo>
                  <a:cubicBezTo>
                    <a:pt x="2971" y="8056"/>
                    <a:pt x="2654" y="7581"/>
                    <a:pt x="2575" y="7066"/>
                  </a:cubicBezTo>
                  <a:cubicBezTo>
                    <a:pt x="2575" y="6987"/>
                    <a:pt x="2654" y="6908"/>
                    <a:pt x="2694" y="6828"/>
                  </a:cubicBezTo>
                  <a:cubicBezTo>
                    <a:pt x="2734" y="6868"/>
                    <a:pt x="2813" y="6947"/>
                    <a:pt x="2852" y="7026"/>
                  </a:cubicBezTo>
                  <a:cubicBezTo>
                    <a:pt x="3051" y="7264"/>
                    <a:pt x="3169" y="7502"/>
                    <a:pt x="3367" y="7779"/>
                  </a:cubicBezTo>
                  <a:cubicBezTo>
                    <a:pt x="3447" y="7858"/>
                    <a:pt x="3565" y="7898"/>
                    <a:pt x="3684" y="7977"/>
                  </a:cubicBezTo>
                  <a:lnTo>
                    <a:pt x="3684" y="7541"/>
                  </a:lnTo>
                  <a:cubicBezTo>
                    <a:pt x="3764" y="7106"/>
                    <a:pt x="3803" y="6630"/>
                    <a:pt x="3882" y="6234"/>
                  </a:cubicBezTo>
                  <a:cubicBezTo>
                    <a:pt x="3882" y="6155"/>
                    <a:pt x="3962" y="6076"/>
                    <a:pt x="4041" y="6036"/>
                  </a:cubicBezTo>
                  <a:cubicBezTo>
                    <a:pt x="4080" y="6115"/>
                    <a:pt x="4160" y="6155"/>
                    <a:pt x="4160" y="6234"/>
                  </a:cubicBezTo>
                  <a:cubicBezTo>
                    <a:pt x="4160" y="6551"/>
                    <a:pt x="4160" y="6908"/>
                    <a:pt x="4160" y="7224"/>
                  </a:cubicBezTo>
                  <a:cubicBezTo>
                    <a:pt x="4199" y="7541"/>
                    <a:pt x="4160" y="7739"/>
                    <a:pt x="4160" y="8096"/>
                  </a:cubicBezTo>
                  <a:cubicBezTo>
                    <a:pt x="4437" y="7937"/>
                    <a:pt x="4635" y="7819"/>
                    <a:pt x="4873" y="7700"/>
                  </a:cubicBezTo>
                  <a:cubicBezTo>
                    <a:pt x="4912" y="7660"/>
                    <a:pt x="4952" y="7581"/>
                    <a:pt x="4912" y="7502"/>
                  </a:cubicBezTo>
                  <a:cubicBezTo>
                    <a:pt x="4833" y="6908"/>
                    <a:pt x="4873" y="6313"/>
                    <a:pt x="5031" y="5719"/>
                  </a:cubicBezTo>
                  <a:cubicBezTo>
                    <a:pt x="5071" y="5521"/>
                    <a:pt x="5150" y="5323"/>
                    <a:pt x="5308" y="5125"/>
                  </a:cubicBezTo>
                  <a:cubicBezTo>
                    <a:pt x="5388" y="5006"/>
                    <a:pt x="5546" y="4927"/>
                    <a:pt x="5744" y="4887"/>
                  </a:cubicBezTo>
                  <a:cubicBezTo>
                    <a:pt x="5863" y="4887"/>
                    <a:pt x="5982" y="5125"/>
                    <a:pt x="6061" y="5283"/>
                  </a:cubicBezTo>
                  <a:cubicBezTo>
                    <a:pt x="6101" y="5402"/>
                    <a:pt x="6140" y="5521"/>
                    <a:pt x="6140" y="5640"/>
                  </a:cubicBezTo>
                  <a:cubicBezTo>
                    <a:pt x="6259" y="6393"/>
                    <a:pt x="5982" y="7145"/>
                    <a:pt x="5467" y="7700"/>
                  </a:cubicBezTo>
                  <a:cubicBezTo>
                    <a:pt x="5625" y="8056"/>
                    <a:pt x="5942" y="8294"/>
                    <a:pt x="6299" y="8373"/>
                  </a:cubicBezTo>
                  <a:cubicBezTo>
                    <a:pt x="6378" y="8215"/>
                    <a:pt x="6457" y="8056"/>
                    <a:pt x="6497" y="7937"/>
                  </a:cubicBezTo>
                  <a:cubicBezTo>
                    <a:pt x="6616" y="7621"/>
                    <a:pt x="6734" y="7304"/>
                    <a:pt x="6893" y="6987"/>
                  </a:cubicBezTo>
                  <a:cubicBezTo>
                    <a:pt x="6933" y="6908"/>
                    <a:pt x="7051" y="6828"/>
                    <a:pt x="7170" y="6749"/>
                  </a:cubicBezTo>
                  <a:cubicBezTo>
                    <a:pt x="7210" y="6868"/>
                    <a:pt x="7249" y="6987"/>
                    <a:pt x="7249" y="7106"/>
                  </a:cubicBezTo>
                  <a:cubicBezTo>
                    <a:pt x="7249" y="7343"/>
                    <a:pt x="7170" y="7541"/>
                    <a:pt x="7091" y="7739"/>
                  </a:cubicBezTo>
                  <a:cubicBezTo>
                    <a:pt x="7012" y="7937"/>
                    <a:pt x="6933" y="8175"/>
                    <a:pt x="6853" y="8373"/>
                  </a:cubicBezTo>
                  <a:lnTo>
                    <a:pt x="6893" y="8452"/>
                  </a:lnTo>
                  <a:cubicBezTo>
                    <a:pt x="7368" y="8215"/>
                    <a:pt x="7804" y="8017"/>
                    <a:pt x="8279" y="7779"/>
                  </a:cubicBezTo>
                  <a:lnTo>
                    <a:pt x="8279" y="7779"/>
                  </a:lnTo>
                  <a:cubicBezTo>
                    <a:pt x="8359" y="7977"/>
                    <a:pt x="8319" y="8175"/>
                    <a:pt x="8121" y="8294"/>
                  </a:cubicBezTo>
                  <a:cubicBezTo>
                    <a:pt x="7764" y="8611"/>
                    <a:pt x="7329" y="8769"/>
                    <a:pt x="6853" y="8809"/>
                  </a:cubicBezTo>
                  <a:cubicBezTo>
                    <a:pt x="6695" y="8849"/>
                    <a:pt x="6576" y="8928"/>
                    <a:pt x="6536" y="9086"/>
                  </a:cubicBezTo>
                  <a:cubicBezTo>
                    <a:pt x="6378" y="9482"/>
                    <a:pt x="6180" y="9878"/>
                    <a:pt x="6021" y="10314"/>
                  </a:cubicBezTo>
                  <a:cubicBezTo>
                    <a:pt x="5863" y="10710"/>
                    <a:pt x="5665" y="11265"/>
                    <a:pt x="5427" y="11740"/>
                  </a:cubicBezTo>
                  <a:cubicBezTo>
                    <a:pt x="5388" y="11819"/>
                    <a:pt x="5229" y="11859"/>
                    <a:pt x="5110" y="11938"/>
                  </a:cubicBezTo>
                  <a:cubicBezTo>
                    <a:pt x="5071" y="11819"/>
                    <a:pt x="5031" y="11701"/>
                    <a:pt x="5031" y="11582"/>
                  </a:cubicBezTo>
                  <a:cubicBezTo>
                    <a:pt x="5150" y="11225"/>
                    <a:pt x="5308" y="10869"/>
                    <a:pt x="5427" y="10552"/>
                  </a:cubicBezTo>
                  <a:lnTo>
                    <a:pt x="6101" y="8809"/>
                  </a:lnTo>
                  <a:lnTo>
                    <a:pt x="5110" y="8056"/>
                  </a:lnTo>
                  <a:lnTo>
                    <a:pt x="4120" y="8492"/>
                  </a:lnTo>
                  <a:cubicBezTo>
                    <a:pt x="4199" y="9601"/>
                    <a:pt x="4239" y="10710"/>
                    <a:pt x="4318" y="11819"/>
                  </a:cubicBezTo>
                  <a:lnTo>
                    <a:pt x="5031" y="11978"/>
                  </a:lnTo>
                  <a:lnTo>
                    <a:pt x="6219" y="12216"/>
                  </a:lnTo>
                  <a:cubicBezTo>
                    <a:pt x="6299" y="11740"/>
                    <a:pt x="6418" y="11344"/>
                    <a:pt x="6497" y="10908"/>
                  </a:cubicBezTo>
                  <a:cubicBezTo>
                    <a:pt x="6536" y="10671"/>
                    <a:pt x="6774" y="10473"/>
                    <a:pt x="7012" y="10473"/>
                  </a:cubicBezTo>
                  <a:cubicBezTo>
                    <a:pt x="7062" y="10478"/>
                    <a:pt x="7113" y="10480"/>
                    <a:pt x="7164" y="10480"/>
                  </a:cubicBezTo>
                  <a:cubicBezTo>
                    <a:pt x="7517" y="10480"/>
                    <a:pt x="7884" y="10363"/>
                    <a:pt x="8160" y="10156"/>
                  </a:cubicBezTo>
                  <a:cubicBezTo>
                    <a:pt x="8359" y="10037"/>
                    <a:pt x="8557" y="9997"/>
                    <a:pt x="8755" y="9878"/>
                  </a:cubicBezTo>
                  <a:cubicBezTo>
                    <a:pt x="9507" y="9522"/>
                    <a:pt x="10141" y="8888"/>
                    <a:pt x="10498" y="8136"/>
                  </a:cubicBezTo>
                  <a:cubicBezTo>
                    <a:pt x="11488" y="6155"/>
                    <a:pt x="11250" y="3818"/>
                    <a:pt x="9943" y="2035"/>
                  </a:cubicBezTo>
                  <a:cubicBezTo>
                    <a:pt x="9270" y="926"/>
                    <a:pt x="8121" y="213"/>
                    <a:pt x="6814" y="55"/>
                  </a:cubicBezTo>
                  <a:cubicBezTo>
                    <a:pt x="6543" y="18"/>
                    <a:pt x="6271" y="0"/>
                    <a:pt x="60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70"/>
            <p:cNvSpPr/>
            <p:nvPr/>
          </p:nvSpPr>
          <p:spPr>
            <a:xfrm>
              <a:off x="7470798" y="1116578"/>
              <a:ext cx="1373660" cy="1751893"/>
            </a:xfrm>
            <a:custGeom>
              <a:rect b="b" l="l" r="r" t="t"/>
              <a:pathLst>
                <a:path extrusionOk="0" h="15764" w="12360">
                  <a:moveTo>
                    <a:pt x="6140" y="5801"/>
                  </a:moveTo>
                  <a:lnTo>
                    <a:pt x="6140" y="5801"/>
                  </a:lnTo>
                  <a:cubicBezTo>
                    <a:pt x="6378" y="6475"/>
                    <a:pt x="6220" y="7188"/>
                    <a:pt x="5823" y="7742"/>
                  </a:cubicBezTo>
                  <a:cubicBezTo>
                    <a:pt x="5744" y="7069"/>
                    <a:pt x="5863" y="6396"/>
                    <a:pt x="6140" y="5801"/>
                  </a:cubicBezTo>
                  <a:close/>
                  <a:moveTo>
                    <a:pt x="6542" y="520"/>
                  </a:moveTo>
                  <a:cubicBezTo>
                    <a:pt x="6803" y="520"/>
                    <a:pt x="7066" y="537"/>
                    <a:pt x="7329" y="573"/>
                  </a:cubicBezTo>
                  <a:cubicBezTo>
                    <a:pt x="8636" y="731"/>
                    <a:pt x="9785" y="1444"/>
                    <a:pt x="10458" y="2553"/>
                  </a:cubicBezTo>
                  <a:cubicBezTo>
                    <a:pt x="11805" y="4296"/>
                    <a:pt x="12043" y="6673"/>
                    <a:pt x="11092" y="8654"/>
                  </a:cubicBezTo>
                  <a:cubicBezTo>
                    <a:pt x="10696" y="9446"/>
                    <a:pt x="10102" y="10040"/>
                    <a:pt x="9349" y="10436"/>
                  </a:cubicBezTo>
                  <a:cubicBezTo>
                    <a:pt x="9151" y="10515"/>
                    <a:pt x="8953" y="10595"/>
                    <a:pt x="8755" y="10713"/>
                  </a:cubicBezTo>
                  <a:cubicBezTo>
                    <a:pt x="8398" y="10911"/>
                    <a:pt x="8002" y="11030"/>
                    <a:pt x="7566" y="11030"/>
                  </a:cubicBezTo>
                  <a:cubicBezTo>
                    <a:pt x="7546" y="11027"/>
                    <a:pt x="7526" y="11025"/>
                    <a:pt x="7506" y="11025"/>
                  </a:cubicBezTo>
                  <a:cubicBezTo>
                    <a:pt x="7296" y="11025"/>
                    <a:pt x="7127" y="11209"/>
                    <a:pt x="7091" y="11426"/>
                  </a:cubicBezTo>
                  <a:cubicBezTo>
                    <a:pt x="6972" y="11862"/>
                    <a:pt x="6893" y="12298"/>
                    <a:pt x="6814" y="12734"/>
                  </a:cubicBezTo>
                  <a:lnTo>
                    <a:pt x="5625" y="12496"/>
                  </a:lnTo>
                  <a:lnTo>
                    <a:pt x="4873" y="12377"/>
                  </a:lnTo>
                  <a:cubicBezTo>
                    <a:pt x="4833" y="11228"/>
                    <a:pt x="4754" y="10119"/>
                    <a:pt x="4714" y="9010"/>
                  </a:cubicBezTo>
                  <a:lnTo>
                    <a:pt x="5705" y="8574"/>
                  </a:lnTo>
                  <a:lnTo>
                    <a:pt x="6695" y="9367"/>
                  </a:lnTo>
                  <a:lnTo>
                    <a:pt x="6021" y="11070"/>
                  </a:lnTo>
                  <a:cubicBezTo>
                    <a:pt x="5863" y="11426"/>
                    <a:pt x="5744" y="11743"/>
                    <a:pt x="5625" y="12100"/>
                  </a:cubicBezTo>
                  <a:cubicBezTo>
                    <a:pt x="5625" y="12219"/>
                    <a:pt x="5625" y="12337"/>
                    <a:pt x="5665" y="12456"/>
                  </a:cubicBezTo>
                  <a:cubicBezTo>
                    <a:pt x="5784" y="12417"/>
                    <a:pt x="5942" y="12337"/>
                    <a:pt x="6021" y="12258"/>
                  </a:cubicBezTo>
                  <a:cubicBezTo>
                    <a:pt x="6220" y="11783"/>
                    <a:pt x="6418" y="11308"/>
                    <a:pt x="6616" y="10832"/>
                  </a:cubicBezTo>
                  <a:cubicBezTo>
                    <a:pt x="6814" y="10357"/>
                    <a:pt x="6933" y="10000"/>
                    <a:pt x="7091" y="9604"/>
                  </a:cubicBezTo>
                  <a:cubicBezTo>
                    <a:pt x="7131" y="9446"/>
                    <a:pt x="7289" y="9367"/>
                    <a:pt x="7448" y="9367"/>
                  </a:cubicBezTo>
                  <a:cubicBezTo>
                    <a:pt x="7883" y="9327"/>
                    <a:pt x="8359" y="9129"/>
                    <a:pt x="8715" y="8812"/>
                  </a:cubicBezTo>
                  <a:cubicBezTo>
                    <a:pt x="8874" y="8733"/>
                    <a:pt x="8953" y="8495"/>
                    <a:pt x="8874" y="8337"/>
                  </a:cubicBezTo>
                  <a:lnTo>
                    <a:pt x="8874" y="8337"/>
                  </a:lnTo>
                  <a:cubicBezTo>
                    <a:pt x="8398" y="8535"/>
                    <a:pt x="7923" y="8772"/>
                    <a:pt x="7487" y="8970"/>
                  </a:cubicBezTo>
                  <a:lnTo>
                    <a:pt x="7408" y="8891"/>
                  </a:lnTo>
                  <a:cubicBezTo>
                    <a:pt x="7527" y="8693"/>
                    <a:pt x="7606" y="8455"/>
                    <a:pt x="7685" y="8257"/>
                  </a:cubicBezTo>
                  <a:cubicBezTo>
                    <a:pt x="7764" y="8059"/>
                    <a:pt x="7804" y="7861"/>
                    <a:pt x="7844" y="7624"/>
                  </a:cubicBezTo>
                  <a:cubicBezTo>
                    <a:pt x="7844" y="7505"/>
                    <a:pt x="7804" y="7386"/>
                    <a:pt x="7725" y="7267"/>
                  </a:cubicBezTo>
                  <a:cubicBezTo>
                    <a:pt x="7646" y="7346"/>
                    <a:pt x="7527" y="7426"/>
                    <a:pt x="7487" y="7544"/>
                  </a:cubicBezTo>
                  <a:cubicBezTo>
                    <a:pt x="7329" y="7822"/>
                    <a:pt x="7210" y="8139"/>
                    <a:pt x="7051" y="8455"/>
                  </a:cubicBezTo>
                  <a:cubicBezTo>
                    <a:pt x="7012" y="8614"/>
                    <a:pt x="6972" y="8733"/>
                    <a:pt x="6893" y="8891"/>
                  </a:cubicBezTo>
                  <a:cubicBezTo>
                    <a:pt x="6536" y="8812"/>
                    <a:pt x="6220" y="8574"/>
                    <a:pt x="6021" y="8257"/>
                  </a:cubicBezTo>
                  <a:cubicBezTo>
                    <a:pt x="6576" y="7703"/>
                    <a:pt x="6814" y="6911"/>
                    <a:pt x="6695" y="6158"/>
                  </a:cubicBezTo>
                  <a:cubicBezTo>
                    <a:pt x="6695" y="6039"/>
                    <a:pt x="6695" y="5920"/>
                    <a:pt x="6655" y="5801"/>
                  </a:cubicBezTo>
                  <a:cubicBezTo>
                    <a:pt x="6576" y="5643"/>
                    <a:pt x="6457" y="5445"/>
                    <a:pt x="6338" y="5445"/>
                  </a:cubicBezTo>
                  <a:cubicBezTo>
                    <a:pt x="6140" y="5445"/>
                    <a:pt x="5982" y="5524"/>
                    <a:pt x="5863" y="5683"/>
                  </a:cubicBezTo>
                  <a:cubicBezTo>
                    <a:pt x="5744" y="5841"/>
                    <a:pt x="5665" y="6039"/>
                    <a:pt x="5625" y="6277"/>
                  </a:cubicBezTo>
                  <a:cubicBezTo>
                    <a:pt x="5467" y="6831"/>
                    <a:pt x="5427" y="7426"/>
                    <a:pt x="5507" y="8020"/>
                  </a:cubicBezTo>
                  <a:cubicBezTo>
                    <a:pt x="5507" y="8099"/>
                    <a:pt x="5507" y="8178"/>
                    <a:pt x="5427" y="8218"/>
                  </a:cubicBezTo>
                  <a:cubicBezTo>
                    <a:pt x="5229" y="8376"/>
                    <a:pt x="4992" y="8455"/>
                    <a:pt x="4714" y="8614"/>
                  </a:cubicBezTo>
                  <a:cubicBezTo>
                    <a:pt x="4714" y="8297"/>
                    <a:pt x="4754" y="8020"/>
                    <a:pt x="4754" y="7742"/>
                  </a:cubicBezTo>
                  <a:cubicBezTo>
                    <a:pt x="4754" y="7505"/>
                    <a:pt x="4754" y="7109"/>
                    <a:pt x="4714" y="6752"/>
                  </a:cubicBezTo>
                  <a:cubicBezTo>
                    <a:pt x="4714" y="6713"/>
                    <a:pt x="4635" y="6633"/>
                    <a:pt x="4595" y="6554"/>
                  </a:cubicBezTo>
                  <a:cubicBezTo>
                    <a:pt x="4556" y="6633"/>
                    <a:pt x="4477" y="6673"/>
                    <a:pt x="4437" y="6752"/>
                  </a:cubicBezTo>
                  <a:cubicBezTo>
                    <a:pt x="4358" y="7188"/>
                    <a:pt x="4318" y="7624"/>
                    <a:pt x="4279" y="8059"/>
                  </a:cubicBezTo>
                  <a:lnTo>
                    <a:pt x="4279" y="8495"/>
                  </a:lnTo>
                  <a:cubicBezTo>
                    <a:pt x="4160" y="8416"/>
                    <a:pt x="4001" y="8376"/>
                    <a:pt x="3962" y="8297"/>
                  </a:cubicBezTo>
                  <a:cubicBezTo>
                    <a:pt x="3764" y="8059"/>
                    <a:pt x="3645" y="7822"/>
                    <a:pt x="3447" y="7544"/>
                  </a:cubicBezTo>
                  <a:cubicBezTo>
                    <a:pt x="3407" y="7465"/>
                    <a:pt x="3328" y="7426"/>
                    <a:pt x="3249" y="7346"/>
                  </a:cubicBezTo>
                  <a:cubicBezTo>
                    <a:pt x="3209" y="7426"/>
                    <a:pt x="3130" y="7544"/>
                    <a:pt x="3169" y="7624"/>
                  </a:cubicBezTo>
                  <a:cubicBezTo>
                    <a:pt x="3209" y="8139"/>
                    <a:pt x="3566" y="8574"/>
                    <a:pt x="4041" y="8812"/>
                  </a:cubicBezTo>
                  <a:cubicBezTo>
                    <a:pt x="4199" y="8852"/>
                    <a:pt x="4279" y="9010"/>
                    <a:pt x="4279" y="9208"/>
                  </a:cubicBezTo>
                  <a:cubicBezTo>
                    <a:pt x="4318" y="10080"/>
                    <a:pt x="4397" y="10911"/>
                    <a:pt x="4477" y="11783"/>
                  </a:cubicBezTo>
                  <a:cubicBezTo>
                    <a:pt x="4477" y="11941"/>
                    <a:pt x="4516" y="12100"/>
                    <a:pt x="4556" y="12337"/>
                  </a:cubicBezTo>
                  <a:lnTo>
                    <a:pt x="3169" y="12139"/>
                  </a:lnTo>
                  <a:cubicBezTo>
                    <a:pt x="3288" y="11624"/>
                    <a:pt x="3367" y="11149"/>
                    <a:pt x="3526" y="10674"/>
                  </a:cubicBezTo>
                  <a:cubicBezTo>
                    <a:pt x="3605" y="10515"/>
                    <a:pt x="3566" y="10317"/>
                    <a:pt x="3407" y="10238"/>
                  </a:cubicBezTo>
                  <a:cubicBezTo>
                    <a:pt x="3328" y="10159"/>
                    <a:pt x="3209" y="10119"/>
                    <a:pt x="3130" y="10080"/>
                  </a:cubicBezTo>
                  <a:cubicBezTo>
                    <a:pt x="2338" y="9763"/>
                    <a:pt x="1704" y="9168"/>
                    <a:pt x="1308" y="8376"/>
                  </a:cubicBezTo>
                  <a:cubicBezTo>
                    <a:pt x="832" y="7584"/>
                    <a:pt x="555" y="6673"/>
                    <a:pt x="555" y="5722"/>
                  </a:cubicBezTo>
                  <a:cubicBezTo>
                    <a:pt x="595" y="4613"/>
                    <a:pt x="1070" y="3504"/>
                    <a:pt x="1862" y="2712"/>
                  </a:cubicBezTo>
                  <a:cubicBezTo>
                    <a:pt x="3037" y="1329"/>
                    <a:pt x="4755" y="520"/>
                    <a:pt x="6542" y="520"/>
                  </a:cubicBezTo>
                  <a:close/>
                  <a:moveTo>
                    <a:pt x="2496" y="14041"/>
                  </a:moveTo>
                  <a:lnTo>
                    <a:pt x="6140" y="14754"/>
                  </a:lnTo>
                  <a:cubicBezTo>
                    <a:pt x="5767" y="15127"/>
                    <a:pt x="5308" y="15326"/>
                    <a:pt x="4810" y="15326"/>
                  </a:cubicBezTo>
                  <a:cubicBezTo>
                    <a:pt x="4727" y="15326"/>
                    <a:pt x="4642" y="15320"/>
                    <a:pt x="4556" y="15308"/>
                  </a:cubicBezTo>
                  <a:cubicBezTo>
                    <a:pt x="3922" y="15269"/>
                    <a:pt x="3328" y="15071"/>
                    <a:pt x="2813" y="14714"/>
                  </a:cubicBezTo>
                  <a:cubicBezTo>
                    <a:pt x="2575" y="14595"/>
                    <a:pt x="2456" y="14318"/>
                    <a:pt x="2496" y="14041"/>
                  </a:cubicBezTo>
                  <a:close/>
                  <a:moveTo>
                    <a:pt x="6501" y="1"/>
                  </a:moveTo>
                  <a:cubicBezTo>
                    <a:pt x="4494" y="1"/>
                    <a:pt x="2594" y="933"/>
                    <a:pt x="1308" y="2514"/>
                  </a:cubicBezTo>
                  <a:cubicBezTo>
                    <a:pt x="476" y="3385"/>
                    <a:pt x="40" y="4573"/>
                    <a:pt x="0" y="5801"/>
                  </a:cubicBezTo>
                  <a:cubicBezTo>
                    <a:pt x="40" y="6792"/>
                    <a:pt x="317" y="7742"/>
                    <a:pt x="793" y="8574"/>
                  </a:cubicBezTo>
                  <a:cubicBezTo>
                    <a:pt x="1149" y="9367"/>
                    <a:pt x="1783" y="10000"/>
                    <a:pt x="2615" y="10357"/>
                  </a:cubicBezTo>
                  <a:lnTo>
                    <a:pt x="3051" y="10555"/>
                  </a:lnTo>
                  <a:cubicBezTo>
                    <a:pt x="2892" y="11030"/>
                    <a:pt x="2773" y="11545"/>
                    <a:pt x="2615" y="12021"/>
                  </a:cubicBezTo>
                  <a:cubicBezTo>
                    <a:pt x="2417" y="11981"/>
                    <a:pt x="2219" y="11941"/>
                    <a:pt x="2021" y="11902"/>
                  </a:cubicBezTo>
                  <a:cubicBezTo>
                    <a:pt x="1941" y="11902"/>
                    <a:pt x="1823" y="11981"/>
                    <a:pt x="1783" y="12021"/>
                  </a:cubicBezTo>
                  <a:cubicBezTo>
                    <a:pt x="1704" y="12337"/>
                    <a:pt x="1625" y="12654"/>
                    <a:pt x="1545" y="12971"/>
                  </a:cubicBezTo>
                  <a:cubicBezTo>
                    <a:pt x="1426" y="13684"/>
                    <a:pt x="1426" y="13684"/>
                    <a:pt x="2100" y="13962"/>
                  </a:cubicBezTo>
                  <a:cubicBezTo>
                    <a:pt x="2219" y="14793"/>
                    <a:pt x="2298" y="14952"/>
                    <a:pt x="2892" y="15269"/>
                  </a:cubicBezTo>
                  <a:cubicBezTo>
                    <a:pt x="3486" y="15599"/>
                    <a:pt x="4135" y="15764"/>
                    <a:pt x="4794" y="15764"/>
                  </a:cubicBezTo>
                  <a:cubicBezTo>
                    <a:pt x="4926" y="15764"/>
                    <a:pt x="5058" y="15757"/>
                    <a:pt x="5190" y="15744"/>
                  </a:cubicBezTo>
                  <a:cubicBezTo>
                    <a:pt x="5784" y="15665"/>
                    <a:pt x="6259" y="15348"/>
                    <a:pt x="6536" y="14833"/>
                  </a:cubicBezTo>
                  <a:cubicBezTo>
                    <a:pt x="6695" y="14873"/>
                    <a:pt x="6853" y="14873"/>
                    <a:pt x="7051" y="14873"/>
                  </a:cubicBezTo>
                  <a:cubicBezTo>
                    <a:pt x="7170" y="14873"/>
                    <a:pt x="7329" y="14793"/>
                    <a:pt x="7368" y="14675"/>
                  </a:cubicBezTo>
                  <a:cubicBezTo>
                    <a:pt x="7448" y="14318"/>
                    <a:pt x="7527" y="13962"/>
                    <a:pt x="7566" y="13605"/>
                  </a:cubicBezTo>
                  <a:cubicBezTo>
                    <a:pt x="7566" y="13486"/>
                    <a:pt x="7448" y="13328"/>
                    <a:pt x="7646" y="13209"/>
                  </a:cubicBezTo>
                  <a:cubicBezTo>
                    <a:pt x="7606" y="13011"/>
                    <a:pt x="7448" y="12892"/>
                    <a:pt x="7249" y="12852"/>
                  </a:cubicBezTo>
                  <a:cubicBezTo>
                    <a:pt x="7329" y="12377"/>
                    <a:pt x="7408" y="11941"/>
                    <a:pt x="7487" y="11466"/>
                  </a:cubicBezTo>
                  <a:cubicBezTo>
                    <a:pt x="7543" y="11470"/>
                    <a:pt x="7600" y="11472"/>
                    <a:pt x="7657" y="11472"/>
                  </a:cubicBezTo>
                  <a:cubicBezTo>
                    <a:pt x="8168" y="11472"/>
                    <a:pt x="8724" y="11315"/>
                    <a:pt x="9151" y="11030"/>
                  </a:cubicBezTo>
                  <a:cubicBezTo>
                    <a:pt x="9230" y="10991"/>
                    <a:pt x="9309" y="10951"/>
                    <a:pt x="9349" y="10911"/>
                  </a:cubicBezTo>
                  <a:cubicBezTo>
                    <a:pt x="10616" y="10357"/>
                    <a:pt x="11528" y="9248"/>
                    <a:pt x="11884" y="7940"/>
                  </a:cubicBezTo>
                  <a:cubicBezTo>
                    <a:pt x="12359" y="6237"/>
                    <a:pt x="12122" y="4415"/>
                    <a:pt x="11250" y="2910"/>
                  </a:cubicBezTo>
                  <a:cubicBezTo>
                    <a:pt x="10339" y="1246"/>
                    <a:pt x="8953" y="137"/>
                    <a:pt x="6972" y="18"/>
                  </a:cubicBezTo>
                  <a:cubicBezTo>
                    <a:pt x="6815" y="7"/>
                    <a:pt x="6658" y="1"/>
                    <a:pt x="6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70"/>
            <p:cNvSpPr/>
            <p:nvPr/>
          </p:nvSpPr>
          <p:spPr>
            <a:xfrm>
              <a:off x="8588914" y="1744695"/>
              <a:ext cx="92578" cy="201594"/>
            </a:xfrm>
            <a:custGeom>
              <a:rect b="b" l="l" r="r" t="t"/>
              <a:pathLst>
                <a:path extrusionOk="0" h="1814" w="833">
                  <a:moveTo>
                    <a:pt x="145" y="1"/>
                  </a:moveTo>
                  <a:cubicBezTo>
                    <a:pt x="100" y="1"/>
                    <a:pt x="60" y="11"/>
                    <a:pt x="41" y="31"/>
                  </a:cubicBezTo>
                  <a:cubicBezTo>
                    <a:pt x="1" y="110"/>
                    <a:pt x="1" y="189"/>
                    <a:pt x="41" y="268"/>
                  </a:cubicBezTo>
                  <a:cubicBezTo>
                    <a:pt x="239" y="664"/>
                    <a:pt x="318" y="1100"/>
                    <a:pt x="318" y="1536"/>
                  </a:cubicBezTo>
                  <a:cubicBezTo>
                    <a:pt x="318" y="1615"/>
                    <a:pt x="357" y="1694"/>
                    <a:pt x="397" y="1813"/>
                  </a:cubicBezTo>
                  <a:cubicBezTo>
                    <a:pt x="516" y="1734"/>
                    <a:pt x="595" y="1655"/>
                    <a:pt x="674" y="1615"/>
                  </a:cubicBezTo>
                  <a:cubicBezTo>
                    <a:pt x="674" y="1536"/>
                    <a:pt x="714" y="1496"/>
                    <a:pt x="714" y="1417"/>
                  </a:cubicBezTo>
                  <a:cubicBezTo>
                    <a:pt x="833" y="1061"/>
                    <a:pt x="793" y="704"/>
                    <a:pt x="635" y="387"/>
                  </a:cubicBezTo>
                  <a:cubicBezTo>
                    <a:pt x="516" y="229"/>
                    <a:pt x="397" y="110"/>
                    <a:pt x="278" y="31"/>
                  </a:cubicBezTo>
                  <a:cubicBezTo>
                    <a:pt x="239" y="11"/>
                    <a:pt x="189" y="1"/>
                    <a:pt x="1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70"/>
            <p:cNvSpPr/>
            <p:nvPr/>
          </p:nvSpPr>
          <p:spPr>
            <a:xfrm>
              <a:off x="8461332" y="1423524"/>
              <a:ext cx="202604" cy="245381"/>
            </a:xfrm>
            <a:custGeom>
              <a:rect b="b" l="l" r="r" t="t"/>
              <a:pathLst>
                <a:path extrusionOk="0" h="2208" w="1823">
                  <a:moveTo>
                    <a:pt x="260" y="1"/>
                  </a:moveTo>
                  <a:cubicBezTo>
                    <a:pt x="152" y="1"/>
                    <a:pt x="51" y="48"/>
                    <a:pt x="0" y="227"/>
                  </a:cubicBezTo>
                  <a:cubicBezTo>
                    <a:pt x="872" y="583"/>
                    <a:pt x="1030" y="1495"/>
                    <a:pt x="1545" y="2208"/>
                  </a:cubicBezTo>
                  <a:cubicBezTo>
                    <a:pt x="1585" y="2168"/>
                    <a:pt x="1624" y="2089"/>
                    <a:pt x="1664" y="2049"/>
                  </a:cubicBezTo>
                  <a:cubicBezTo>
                    <a:pt x="1822" y="1415"/>
                    <a:pt x="1070" y="148"/>
                    <a:pt x="436" y="29"/>
                  </a:cubicBezTo>
                  <a:cubicBezTo>
                    <a:pt x="380" y="15"/>
                    <a:pt x="319" y="1"/>
                    <a:pt x="2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0"/>
            <p:cNvSpPr/>
            <p:nvPr/>
          </p:nvSpPr>
          <p:spPr>
            <a:xfrm>
              <a:off x="8456887" y="1620338"/>
              <a:ext cx="79352" cy="246714"/>
            </a:xfrm>
            <a:custGeom>
              <a:rect b="b" l="l" r="r" t="t"/>
              <a:pathLst>
                <a:path extrusionOk="0" h="2220" w="714">
                  <a:moveTo>
                    <a:pt x="40" y="1"/>
                  </a:moveTo>
                  <a:cubicBezTo>
                    <a:pt x="40" y="120"/>
                    <a:pt x="1" y="199"/>
                    <a:pt x="1" y="278"/>
                  </a:cubicBezTo>
                  <a:cubicBezTo>
                    <a:pt x="1" y="318"/>
                    <a:pt x="1" y="357"/>
                    <a:pt x="1" y="397"/>
                  </a:cubicBezTo>
                  <a:cubicBezTo>
                    <a:pt x="159" y="833"/>
                    <a:pt x="199" y="1268"/>
                    <a:pt x="119" y="1704"/>
                  </a:cubicBezTo>
                  <a:lnTo>
                    <a:pt x="119" y="2219"/>
                  </a:lnTo>
                  <a:lnTo>
                    <a:pt x="199" y="2219"/>
                  </a:lnTo>
                  <a:cubicBezTo>
                    <a:pt x="436" y="1981"/>
                    <a:pt x="555" y="1704"/>
                    <a:pt x="634" y="1427"/>
                  </a:cubicBezTo>
                  <a:cubicBezTo>
                    <a:pt x="714" y="952"/>
                    <a:pt x="595" y="516"/>
                    <a:pt x="317" y="120"/>
                  </a:cubicBezTo>
                  <a:cubicBezTo>
                    <a:pt x="278" y="80"/>
                    <a:pt x="159" y="40"/>
                    <a:pt x="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0"/>
            <p:cNvSpPr/>
            <p:nvPr/>
          </p:nvSpPr>
          <p:spPr>
            <a:xfrm>
              <a:off x="7734963" y="1607113"/>
              <a:ext cx="74907" cy="189481"/>
            </a:xfrm>
            <a:custGeom>
              <a:rect b="b" l="l" r="r" t="t"/>
              <a:pathLst>
                <a:path extrusionOk="0" h="1705" w="674">
                  <a:moveTo>
                    <a:pt x="555" y="1"/>
                  </a:moveTo>
                  <a:cubicBezTo>
                    <a:pt x="475" y="80"/>
                    <a:pt x="317" y="80"/>
                    <a:pt x="277" y="159"/>
                  </a:cubicBezTo>
                  <a:cubicBezTo>
                    <a:pt x="159" y="476"/>
                    <a:pt x="79" y="793"/>
                    <a:pt x="40" y="1110"/>
                  </a:cubicBezTo>
                  <a:cubicBezTo>
                    <a:pt x="0" y="1348"/>
                    <a:pt x="119" y="1585"/>
                    <a:pt x="317" y="1704"/>
                  </a:cubicBezTo>
                  <a:lnTo>
                    <a:pt x="555" y="635"/>
                  </a:lnTo>
                  <a:cubicBezTo>
                    <a:pt x="594" y="556"/>
                    <a:pt x="634" y="437"/>
                    <a:pt x="674" y="318"/>
                  </a:cubicBezTo>
                  <a:cubicBezTo>
                    <a:pt x="634" y="239"/>
                    <a:pt x="594" y="120"/>
                    <a:pt x="5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0"/>
            <p:cNvSpPr/>
            <p:nvPr/>
          </p:nvSpPr>
          <p:spPr>
            <a:xfrm>
              <a:off x="7602825" y="1730470"/>
              <a:ext cx="79352" cy="211374"/>
            </a:xfrm>
            <a:custGeom>
              <a:rect b="b" l="l" r="r" t="t"/>
              <a:pathLst>
                <a:path extrusionOk="0" h="1902" w="714">
                  <a:moveTo>
                    <a:pt x="437" y="0"/>
                  </a:moveTo>
                  <a:cubicBezTo>
                    <a:pt x="357" y="79"/>
                    <a:pt x="238" y="119"/>
                    <a:pt x="199" y="198"/>
                  </a:cubicBezTo>
                  <a:cubicBezTo>
                    <a:pt x="1" y="674"/>
                    <a:pt x="80" y="1228"/>
                    <a:pt x="357" y="1703"/>
                  </a:cubicBezTo>
                  <a:cubicBezTo>
                    <a:pt x="397" y="1783"/>
                    <a:pt x="555" y="1822"/>
                    <a:pt x="674" y="1902"/>
                  </a:cubicBezTo>
                  <a:lnTo>
                    <a:pt x="714" y="1822"/>
                  </a:lnTo>
                  <a:cubicBezTo>
                    <a:pt x="714" y="1743"/>
                    <a:pt x="714" y="1703"/>
                    <a:pt x="674" y="1624"/>
                  </a:cubicBezTo>
                  <a:cubicBezTo>
                    <a:pt x="555" y="1189"/>
                    <a:pt x="476" y="713"/>
                    <a:pt x="555" y="277"/>
                  </a:cubicBezTo>
                  <a:cubicBezTo>
                    <a:pt x="555" y="198"/>
                    <a:pt x="476" y="79"/>
                    <a:pt x="4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0"/>
            <p:cNvSpPr/>
            <p:nvPr/>
          </p:nvSpPr>
          <p:spPr>
            <a:xfrm>
              <a:off x="7629275" y="1453085"/>
              <a:ext cx="118917" cy="220265"/>
            </a:xfrm>
            <a:custGeom>
              <a:rect b="b" l="l" r="r" t="t"/>
              <a:pathLst>
                <a:path extrusionOk="0" h="1982" w="1070">
                  <a:moveTo>
                    <a:pt x="872" y="1"/>
                  </a:moveTo>
                  <a:cubicBezTo>
                    <a:pt x="713" y="80"/>
                    <a:pt x="595" y="159"/>
                    <a:pt x="476" y="278"/>
                  </a:cubicBezTo>
                  <a:cubicBezTo>
                    <a:pt x="357" y="516"/>
                    <a:pt x="238" y="753"/>
                    <a:pt x="159" y="1030"/>
                  </a:cubicBezTo>
                  <a:cubicBezTo>
                    <a:pt x="40" y="1347"/>
                    <a:pt x="0" y="1664"/>
                    <a:pt x="40" y="1981"/>
                  </a:cubicBezTo>
                  <a:lnTo>
                    <a:pt x="159" y="1981"/>
                  </a:lnTo>
                  <a:lnTo>
                    <a:pt x="397" y="1506"/>
                  </a:lnTo>
                  <a:cubicBezTo>
                    <a:pt x="595" y="1070"/>
                    <a:pt x="674" y="595"/>
                    <a:pt x="1030" y="278"/>
                  </a:cubicBezTo>
                  <a:cubicBezTo>
                    <a:pt x="1070" y="199"/>
                    <a:pt x="1070" y="159"/>
                    <a:pt x="1030" y="119"/>
                  </a:cubicBezTo>
                  <a:cubicBezTo>
                    <a:pt x="991" y="80"/>
                    <a:pt x="912" y="1"/>
                    <a:pt x="8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8" name="Google Shape;708;p70"/>
          <p:cNvSpPr/>
          <p:nvPr/>
        </p:nvSpPr>
        <p:spPr>
          <a:xfrm>
            <a:off x="676647" y="4736931"/>
            <a:ext cx="329909" cy="318514"/>
          </a:xfrm>
          <a:custGeom>
            <a:rect b="b" l="l" r="r" t="t"/>
            <a:pathLst>
              <a:path extrusionOk="0" h="6542" w="6775">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0"/>
          <p:cNvSpPr/>
          <p:nvPr/>
        </p:nvSpPr>
        <p:spPr>
          <a:xfrm rot="5090269">
            <a:off x="8051451" y="185989"/>
            <a:ext cx="354800" cy="226480"/>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0"/>
          <p:cNvSpPr/>
          <p:nvPr/>
        </p:nvSpPr>
        <p:spPr>
          <a:xfrm rot="1256407">
            <a:off x="-3455" y="4705797"/>
            <a:ext cx="429424" cy="318498"/>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70"/>
          <p:cNvSpPr/>
          <p:nvPr/>
        </p:nvSpPr>
        <p:spPr>
          <a:xfrm>
            <a:off x="155337" y="4217450"/>
            <a:ext cx="144161" cy="174259"/>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2" name="Google Shape;712;p70"/>
          <p:cNvGrpSpPr/>
          <p:nvPr/>
        </p:nvGrpSpPr>
        <p:grpSpPr>
          <a:xfrm>
            <a:off x="8794007" y="574661"/>
            <a:ext cx="166662" cy="184287"/>
            <a:chOff x="5414907" y="2017485"/>
            <a:chExt cx="220337" cy="243702"/>
          </a:xfrm>
        </p:grpSpPr>
        <p:sp>
          <p:nvSpPr>
            <p:cNvPr id="713" name="Google Shape;713;p70"/>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70"/>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70"/>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6" name="Google Shape;716;p70"/>
          <p:cNvSpPr/>
          <p:nvPr/>
        </p:nvSpPr>
        <p:spPr>
          <a:xfrm>
            <a:off x="8195945" y="32151"/>
            <a:ext cx="279497" cy="236255"/>
          </a:xfrm>
          <a:custGeom>
            <a:rect b="b" l="l" r="r" t="t"/>
            <a:pathLst>
              <a:path extrusionOk="0" h="6597" w="7805">
                <a:moveTo>
                  <a:pt x="6285" y="481"/>
                </a:moveTo>
                <a:cubicBezTo>
                  <a:pt x="6833" y="481"/>
                  <a:pt x="7178" y="1051"/>
                  <a:pt x="6972" y="2105"/>
                </a:cubicBezTo>
                <a:cubicBezTo>
                  <a:pt x="6854" y="2660"/>
                  <a:pt x="6695" y="3214"/>
                  <a:pt x="6497" y="3769"/>
                </a:cubicBezTo>
                <a:cubicBezTo>
                  <a:pt x="6141" y="4561"/>
                  <a:pt x="5705" y="5353"/>
                  <a:pt x="5190" y="6106"/>
                </a:cubicBezTo>
                <a:cubicBezTo>
                  <a:pt x="4001" y="5670"/>
                  <a:pt x="2615" y="5551"/>
                  <a:pt x="1625" y="4759"/>
                </a:cubicBezTo>
                <a:cubicBezTo>
                  <a:pt x="793" y="4046"/>
                  <a:pt x="634" y="2779"/>
                  <a:pt x="1704" y="2145"/>
                </a:cubicBezTo>
                <a:cubicBezTo>
                  <a:pt x="1982" y="1976"/>
                  <a:pt x="2274" y="1902"/>
                  <a:pt x="2565" y="1902"/>
                </a:cubicBezTo>
                <a:cubicBezTo>
                  <a:pt x="3227" y="1902"/>
                  <a:pt x="3878" y="2283"/>
                  <a:pt x="4318" y="2779"/>
                </a:cubicBezTo>
                <a:cubicBezTo>
                  <a:pt x="4370" y="2830"/>
                  <a:pt x="4433" y="2852"/>
                  <a:pt x="4493" y="2852"/>
                </a:cubicBezTo>
                <a:cubicBezTo>
                  <a:pt x="4665" y="2852"/>
                  <a:pt x="4821" y="2677"/>
                  <a:pt x="4675" y="2501"/>
                </a:cubicBezTo>
                <a:cubicBezTo>
                  <a:pt x="4754" y="2462"/>
                  <a:pt x="4794" y="2382"/>
                  <a:pt x="4794" y="2303"/>
                </a:cubicBezTo>
                <a:cubicBezTo>
                  <a:pt x="4794" y="1828"/>
                  <a:pt x="4952" y="1353"/>
                  <a:pt x="5269" y="996"/>
                </a:cubicBezTo>
                <a:cubicBezTo>
                  <a:pt x="5631" y="648"/>
                  <a:pt x="5988" y="481"/>
                  <a:pt x="6285" y="481"/>
                </a:cubicBezTo>
                <a:close/>
                <a:moveTo>
                  <a:pt x="6180" y="0"/>
                </a:moveTo>
                <a:cubicBezTo>
                  <a:pt x="5272" y="0"/>
                  <a:pt x="4436" y="1245"/>
                  <a:pt x="4318" y="2184"/>
                </a:cubicBezTo>
                <a:cubicBezTo>
                  <a:pt x="3781" y="1765"/>
                  <a:pt x="3088" y="1516"/>
                  <a:pt x="2434" y="1516"/>
                </a:cubicBezTo>
                <a:cubicBezTo>
                  <a:pt x="1544" y="1516"/>
                  <a:pt x="727" y="1977"/>
                  <a:pt x="476" y="3095"/>
                </a:cubicBezTo>
                <a:cubicBezTo>
                  <a:pt x="1" y="5551"/>
                  <a:pt x="3526" y="5948"/>
                  <a:pt x="5071" y="6542"/>
                </a:cubicBezTo>
                <a:lnTo>
                  <a:pt x="5150" y="6542"/>
                </a:lnTo>
                <a:cubicBezTo>
                  <a:pt x="5186" y="6577"/>
                  <a:pt x="5237" y="6597"/>
                  <a:pt x="5287" y="6597"/>
                </a:cubicBezTo>
                <a:cubicBezTo>
                  <a:pt x="5348" y="6597"/>
                  <a:pt x="5406" y="6568"/>
                  <a:pt x="5427" y="6502"/>
                </a:cubicBezTo>
                <a:cubicBezTo>
                  <a:pt x="6141" y="5551"/>
                  <a:pt x="6695" y="4482"/>
                  <a:pt x="7091" y="3373"/>
                </a:cubicBezTo>
                <a:cubicBezTo>
                  <a:pt x="7408" y="2501"/>
                  <a:pt x="7804" y="1313"/>
                  <a:pt x="7131" y="521"/>
                </a:cubicBezTo>
                <a:cubicBezTo>
                  <a:pt x="6823" y="152"/>
                  <a:pt x="6497" y="0"/>
                  <a:pt x="61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70"/>
          <p:cNvSpPr/>
          <p:nvPr/>
        </p:nvSpPr>
        <p:spPr>
          <a:xfrm>
            <a:off x="8902400" y="112365"/>
            <a:ext cx="147078" cy="177785"/>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70"/>
          <p:cNvSpPr/>
          <p:nvPr/>
        </p:nvSpPr>
        <p:spPr>
          <a:xfrm>
            <a:off x="123011" y="4391712"/>
            <a:ext cx="144161" cy="174259"/>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70"/>
          <p:cNvSpPr/>
          <p:nvPr/>
        </p:nvSpPr>
        <p:spPr>
          <a:xfrm>
            <a:off x="9025243" y="330871"/>
            <a:ext cx="109748" cy="132641"/>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0" name="Shape 720"/>
        <p:cNvGrpSpPr/>
        <p:nvPr/>
      </p:nvGrpSpPr>
      <p:grpSpPr>
        <a:xfrm>
          <a:off x="0" y="0"/>
          <a:ext cx="0" cy="0"/>
          <a:chOff x="0" y="0"/>
          <a:chExt cx="0" cy="0"/>
        </a:xfrm>
      </p:grpSpPr>
      <p:sp>
        <p:nvSpPr>
          <p:cNvPr id="721" name="Google Shape;721;p8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22" name="Google Shape;722;p8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3" name="Google Shape;723;p8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724" name="Shape 724"/>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725" name="Shape 725"/>
        <p:cNvGrpSpPr/>
        <p:nvPr/>
      </p:nvGrpSpPr>
      <p:grpSpPr>
        <a:xfrm>
          <a:off x="0" y="0"/>
          <a:ext cx="0" cy="0"/>
          <a:chOff x="0" y="0"/>
          <a:chExt cx="0" cy="0"/>
        </a:xfrm>
      </p:grpSpPr>
      <p:grpSp>
        <p:nvGrpSpPr>
          <p:cNvPr id="726" name="Google Shape;726;p89"/>
          <p:cNvGrpSpPr/>
          <p:nvPr/>
        </p:nvGrpSpPr>
        <p:grpSpPr>
          <a:xfrm>
            <a:off x="8464845" y="4430996"/>
            <a:ext cx="629632" cy="591794"/>
            <a:chOff x="6528424" y="1260656"/>
            <a:chExt cx="1975625" cy="1856900"/>
          </a:xfrm>
        </p:grpSpPr>
        <p:sp>
          <p:nvSpPr>
            <p:cNvPr id="727" name="Google Shape;727;p89"/>
            <p:cNvSpPr/>
            <p:nvPr/>
          </p:nvSpPr>
          <p:spPr>
            <a:xfrm>
              <a:off x="6940941" y="1771450"/>
              <a:ext cx="1116302" cy="963974"/>
            </a:xfrm>
            <a:custGeom>
              <a:rect b="b" l="l" r="r" t="t"/>
              <a:pathLst>
                <a:path extrusionOk="0" h="8347" w="9666">
                  <a:moveTo>
                    <a:pt x="1743" y="1583"/>
                  </a:moveTo>
                  <a:cubicBezTo>
                    <a:pt x="1783" y="1583"/>
                    <a:pt x="1822" y="1593"/>
                    <a:pt x="1862" y="1612"/>
                  </a:cubicBezTo>
                  <a:cubicBezTo>
                    <a:pt x="1901" y="1692"/>
                    <a:pt x="1901" y="1771"/>
                    <a:pt x="1862" y="1850"/>
                  </a:cubicBezTo>
                  <a:cubicBezTo>
                    <a:pt x="1624" y="2325"/>
                    <a:pt x="1466" y="2880"/>
                    <a:pt x="1426" y="3435"/>
                  </a:cubicBezTo>
                  <a:cubicBezTo>
                    <a:pt x="1387" y="3553"/>
                    <a:pt x="1347" y="3672"/>
                    <a:pt x="1347" y="3791"/>
                  </a:cubicBezTo>
                  <a:lnTo>
                    <a:pt x="1268" y="3791"/>
                  </a:lnTo>
                  <a:cubicBezTo>
                    <a:pt x="1188" y="3672"/>
                    <a:pt x="1149" y="3553"/>
                    <a:pt x="1109" y="3435"/>
                  </a:cubicBezTo>
                  <a:cubicBezTo>
                    <a:pt x="1030" y="2920"/>
                    <a:pt x="1109" y="2365"/>
                    <a:pt x="1387" y="1890"/>
                  </a:cubicBezTo>
                  <a:cubicBezTo>
                    <a:pt x="1426" y="1771"/>
                    <a:pt x="1545" y="1692"/>
                    <a:pt x="1624" y="1612"/>
                  </a:cubicBezTo>
                  <a:cubicBezTo>
                    <a:pt x="1664" y="1593"/>
                    <a:pt x="1703" y="1583"/>
                    <a:pt x="1743" y="1583"/>
                  </a:cubicBezTo>
                  <a:close/>
                  <a:moveTo>
                    <a:pt x="8041" y="3870"/>
                  </a:moveTo>
                  <a:lnTo>
                    <a:pt x="8041" y="4187"/>
                  </a:lnTo>
                  <a:cubicBezTo>
                    <a:pt x="7843" y="4385"/>
                    <a:pt x="7685" y="4583"/>
                    <a:pt x="7487" y="4781"/>
                  </a:cubicBezTo>
                  <a:lnTo>
                    <a:pt x="7487" y="4742"/>
                  </a:lnTo>
                  <a:cubicBezTo>
                    <a:pt x="7447" y="4781"/>
                    <a:pt x="7398" y="4801"/>
                    <a:pt x="7348" y="4801"/>
                  </a:cubicBezTo>
                  <a:cubicBezTo>
                    <a:pt x="7299" y="4801"/>
                    <a:pt x="7249" y="4781"/>
                    <a:pt x="7210" y="4742"/>
                  </a:cubicBezTo>
                  <a:cubicBezTo>
                    <a:pt x="7170" y="4663"/>
                    <a:pt x="7170" y="4583"/>
                    <a:pt x="7210" y="4504"/>
                  </a:cubicBezTo>
                  <a:cubicBezTo>
                    <a:pt x="7368" y="4306"/>
                    <a:pt x="7566" y="4108"/>
                    <a:pt x="7764" y="3949"/>
                  </a:cubicBezTo>
                  <a:cubicBezTo>
                    <a:pt x="7804" y="3870"/>
                    <a:pt x="7923" y="3910"/>
                    <a:pt x="8041" y="3870"/>
                  </a:cubicBezTo>
                  <a:close/>
                  <a:moveTo>
                    <a:pt x="2288" y="3466"/>
                  </a:moveTo>
                  <a:cubicBezTo>
                    <a:pt x="2347" y="3466"/>
                    <a:pt x="2377" y="3564"/>
                    <a:pt x="2377" y="3633"/>
                  </a:cubicBezTo>
                  <a:cubicBezTo>
                    <a:pt x="2416" y="3870"/>
                    <a:pt x="2496" y="4148"/>
                    <a:pt x="2535" y="4425"/>
                  </a:cubicBezTo>
                  <a:cubicBezTo>
                    <a:pt x="2654" y="4663"/>
                    <a:pt x="2773" y="4900"/>
                    <a:pt x="2931" y="5138"/>
                  </a:cubicBezTo>
                  <a:cubicBezTo>
                    <a:pt x="2258" y="5019"/>
                    <a:pt x="1822" y="4306"/>
                    <a:pt x="2060" y="3633"/>
                  </a:cubicBezTo>
                  <a:cubicBezTo>
                    <a:pt x="2060" y="3593"/>
                    <a:pt x="2179" y="3514"/>
                    <a:pt x="2258" y="3474"/>
                  </a:cubicBezTo>
                  <a:cubicBezTo>
                    <a:pt x="2269" y="3469"/>
                    <a:pt x="2279" y="3466"/>
                    <a:pt x="2288" y="3466"/>
                  </a:cubicBezTo>
                  <a:close/>
                  <a:moveTo>
                    <a:pt x="1545" y="4266"/>
                  </a:moveTo>
                  <a:cubicBezTo>
                    <a:pt x="1624" y="4266"/>
                    <a:pt x="1703" y="4306"/>
                    <a:pt x="1743" y="4346"/>
                  </a:cubicBezTo>
                  <a:cubicBezTo>
                    <a:pt x="1783" y="4464"/>
                    <a:pt x="1822" y="4544"/>
                    <a:pt x="1822" y="4663"/>
                  </a:cubicBezTo>
                  <a:cubicBezTo>
                    <a:pt x="1822" y="4979"/>
                    <a:pt x="2020" y="5296"/>
                    <a:pt x="2298" y="5534"/>
                  </a:cubicBezTo>
                  <a:cubicBezTo>
                    <a:pt x="2298" y="5574"/>
                    <a:pt x="2337" y="5574"/>
                    <a:pt x="2377" y="5613"/>
                  </a:cubicBezTo>
                  <a:cubicBezTo>
                    <a:pt x="2279" y="5669"/>
                    <a:pt x="2175" y="5696"/>
                    <a:pt x="2076" y="5696"/>
                  </a:cubicBezTo>
                  <a:cubicBezTo>
                    <a:pt x="1895" y="5696"/>
                    <a:pt x="1727" y="5608"/>
                    <a:pt x="1624" y="5455"/>
                  </a:cubicBezTo>
                  <a:lnTo>
                    <a:pt x="1664" y="5455"/>
                  </a:lnTo>
                  <a:cubicBezTo>
                    <a:pt x="1426" y="5138"/>
                    <a:pt x="1347" y="4781"/>
                    <a:pt x="1426" y="4425"/>
                  </a:cubicBezTo>
                  <a:cubicBezTo>
                    <a:pt x="1426" y="4346"/>
                    <a:pt x="1505" y="4266"/>
                    <a:pt x="1545" y="4266"/>
                  </a:cubicBezTo>
                  <a:close/>
                  <a:moveTo>
                    <a:pt x="6932" y="5732"/>
                  </a:moveTo>
                  <a:cubicBezTo>
                    <a:pt x="6853" y="6247"/>
                    <a:pt x="6457" y="6683"/>
                    <a:pt x="5942" y="6841"/>
                  </a:cubicBezTo>
                  <a:cubicBezTo>
                    <a:pt x="5863" y="6802"/>
                    <a:pt x="5744" y="6762"/>
                    <a:pt x="5665" y="6722"/>
                  </a:cubicBezTo>
                  <a:cubicBezTo>
                    <a:pt x="5704" y="6643"/>
                    <a:pt x="5744" y="6564"/>
                    <a:pt x="5823" y="6524"/>
                  </a:cubicBezTo>
                  <a:cubicBezTo>
                    <a:pt x="6061" y="6287"/>
                    <a:pt x="6338" y="6089"/>
                    <a:pt x="6615" y="5890"/>
                  </a:cubicBezTo>
                  <a:cubicBezTo>
                    <a:pt x="6695" y="5851"/>
                    <a:pt x="6813" y="5772"/>
                    <a:pt x="6932" y="5732"/>
                  </a:cubicBezTo>
                  <a:close/>
                  <a:moveTo>
                    <a:pt x="2738" y="1"/>
                  </a:moveTo>
                  <a:cubicBezTo>
                    <a:pt x="1678" y="1"/>
                    <a:pt x="667" y="666"/>
                    <a:pt x="317" y="1771"/>
                  </a:cubicBezTo>
                  <a:cubicBezTo>
                    <a:pt x="0" y="2682"/>
                    <a:pt x="79" y="3672"/>
                    <a:pt x="515" y="4544"/>
                  </a:cubicBezTo>
                  <a:cubicBezTo>
                    <a:pt x="753" y="5019"/>
                    <a:pt x="1030" y="5494"/>
                    <a:pt x="1347" y="5930"/>
                  </a:cubicBezTo>
                  <a:cubicBezTo>
                    <a:pt x="2060" y="6762"/>
                    <a:pt x="2971" y="7475"/>
                    <a:pt x="3961" y="7950"/>
                  </a:cubicBezTo>
                  <a:cubicBezTo>
                    <a:pt x="4159" y="8069"/>
                    <a:pt x="4318" y="8188"/>
                    <a:pt x="4476" y="8346"/>
                  </a:cubicBezTo>
                  <a:cubicBezTo>
                    <a:pt x="4793" y="8188"/>
                    <a:pt x="5110" y="8030"/>
                    <a:pt x="5387" y="7832"/>
                  </a:cubicBezTo>
                  <a:cubicBezTo>
                    <a:pt x="6615" y="7000"/>
                    <a:pt x="7685" y="6009"/>
                    <a:pt x="8636" y="4861"/>
                  </a:cubicBezTo>
                  <a:cubicBezTo>
                    <a:pt x="9428" y="3910"/>
                    <a:pt x="9665" y="2642"/>
                    <a:pt x="9269" y="1454"/>
                  </a:cubicBezTo>
                  <a:cubicBezTo>
                    <a:pt x="9190" y="1137"/>
                    <a:pt x="8952" y="860"/>
                    <a:pt x="8675" y="662"/>
                  </a:cubicBezTo>
                  <a:cubicBezTo>
                    <a:pt x="8293" y="413"/>
                    <a:pt x="7847" y="285"/>
                    <a:pt x="7403" y="285"/>
                  </a:cubicBezTo>
                  <a:cubicBezTo>
                    <a:pt x="6925" y="285"/>
                    <a:pt x="6451" y="433"/>
                    <a:pt x="6061" y="741"/>
                  </a:cubicBezTo>
                  <a:cubicBezTo>
                    <a:pt x="5704" y="1018"/>
                    <a:pt x="5229" y="1216"/>
                    <a:pt x="4991" y="1652"/>
                  </a:cubicBezTo>
                  <a:cubicBezTo>
                    <a:pt x="4952" y="1692"/>
                    <a:pt x="4872" y="1731"/>
                    <a:pt x="4793" y="1731"/>
                  </a:cubicBezTo>
                  <a:cubicBezTo>
                    <a:pt x="4714" y="1652"/>
                    <a:pt x="4674" y="1612"/>
                    <a:pt x="4714" y="1533"/>
                  </a:cubicBezTo>
                  <a:cubicBezTo>
                    <a:pt x="4793" y="1097"/>
                    <a:pt x="4595" y="662"/>
                    <a:pt x="4199" y="464"/>
                  </a:cubicBezTo>
                  <a:cubicBezTo>
                    <a:pt x="3743" y="147"/>
                    <a:pt x="3235" y="1"/>
                    <a:pt x="273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89"/>
            <p:cNvSpPr/>
            <p:nvPr/>
          </p:nvSpPr>
          <p:spPr>
            <a:xfrm>
              <a:off x="6876846" y="1714285"/>
              <a:ext cx="1230750" cy="1075882"/>
            </a:xfrm>
            <a:custGeom>
              <a:rect b="b" l="l" r="r" t="t"/>
              <a:pathLst>
                <a:path extrusionOk="0" h="9316" w="10657">
                  <a:moveTo>
                    <a:pt x="3253" y="496"/>
                  </a:moveTo>
                  <a:cubicBezTo>
                    <a:pt x="3751" y="496"/>
                    <a:pt x="4259" y="642"/>
                    <a:pt x="4714" y="959"/>
                  </a:cubicBezTo>
                  <a:cubicBezTo>
                    <a:pt x="5110" y="1157"/>
                    <a:pt x="5309" y="1592"/>
                    <a:pt x="5229" y="2028"/>
                  </a:cubicBezTo>
                  <a:cubicBezTo>
                    <a:pt x="5190" y="2107"/>
                    <a:pt x="5229" y="2147"/>
                    <a:pt x="5309" y="2226"/>
                  </a:cubicBezTo>
                  <a:cubicBezTo>
                    <a:pt x="5388" y="2226"/>
                    <a:pt x="5467" y="2187"/>
                    <a:pt x="5507" y="2147"/>
                  </a:cubicBezTo>
                  <a:cubicBezTo>
                    <a:pt x="5744" y="1711"/>
                    <a:pt x="6220" y="1513"/>
                    <a:pt x="6576" y="1236"/>
                  </a:cubicBezTo>
                  <a:cubicBezTo>
                    <a:pt x="6966" y="928"/>
                    <a:pt x="7441" y="780"/>
                    <a:pt x="7918" y="780"/>
                  </a:cubicBezTo>
                  <a:cubicBezTo>
                    <a:pt x="8362" y="780"/>
                    <a:pt x="8809" y="908"/>
                    <a:pt x="9191" y="1157"/>
                  </a:cubicBezTo>
                  <a:cubicBezTo>
                    <a:pt x="9507" y="1355"/>
                    <a:pt x="9706" y="1632"/>
                    <a:pt x="9824" y="1949"/>
                  </a:cubicBezTo>
                  <a:cubicBezTo>
                    <a:pt x="10220" y="3098"/>
                    <a:pt x="9983" y="4405"/>
                    <a:pt x="9191" y="5356"/>
                  </a:cubicBezTo>
                  <a:cubicBezTo>
                    <a:pt x="8279" y="6465"/>
                    <a:pt x="7170" y="7495"/>
                    <a:pt x="5982" y="8327"/>
                  </a:cubicBezTo>
                  <a:cubicBezTo>
                    <a:pt x="5665" y="8525"/>
                    <a:pt x="5348" y="8683"/>
                    <a:pt x="5031" y="8841"/>
                  </a:cubicBezTo>
                  <a:cubicBezTo>
                    <a:pt x="4873" y="8683"/>
                    <a:pt x="4714" y="8564"/>
                    <a:pt x="4556" y="8445"/>
                  </a:cubicBezTo>
                  <a:cubicBezTo>
                    <a:pt x="3526" y="7970"/>
                    <a:pt x="2655" y="7257"/>
                    <a:pt x="1942" y="6425"/>
                  </a:cubicBezTo>
                  <a:cubicBezTo>
                    <a:pt x="1585" y="5989"/>
                    <a:pt x="1268" y="5514"/>
                    <a:pt x="1030" y="5039"/>
                  </a:cubicBezTo>
                  <a:cubicBezTo>
                    <a:pt x="595" y="4167"/>
                    <a:pt x="515" y="3177"/>
                    <a:pt x="832" y="2266"/>
                  </a:cubicBezTo>
                  <a:cubicBezTo>
                    <a:pt x="1183" y="1161"/>
                    <a:pt x="2194" y="496"/>
                    <a:pt x="3253" y="496"/>
                  </a:cubicBezTo>
                  <a:close/>
                  <a:moveTo>
                    <a:pt x="3289" y="1"/>
                  </a:moveTo>
                  <a:cubicBezTo>
                    <a:pt x="2023" y="1"/>
                    <a:pt x="828" y="771"/>
                    <a:pt x="357" y="2068"/>
                  </a:cubicBezTo>
                  <a:cubicBezTo>
                    <a:pt x="1" y="3177"/>
                    <a:pt x="119" y="4405"/>
                    <a:pt x="674" y="5435"/>
                  </a:cubicBezTo>
                  <a:cubicBezTo>
                    <a:pt x="1347" y="6663"/>
                    <a:pt x="2298" y="7693"/>
                    <a:pt x="3526" y="8406"/>
                  </a:cubicBezTo>
                  <a:cubicBezTo>
                    <a:pt x="3883" y="8723"/>
                    <a:pt x="4358" y="8921"/>
                    <a:pt x="4833" y="8960"/>
                  </a:cubicBezTo>
                  <a:cubicBezTo>
                    <a:pt x="4833" y="9201"/>
                    <a:pt x="4887" y="9315"/>
                    <a:pt x="5008" y="9315"/>
                  </a:cubicBezTo>
                  <a:cubicBezTo>
                    <a:pt x="5066" y="9315"/>
                    <a:pt x="5139" y="9289"/>
                    <a:pt x="5229" y="9238"/>
                  </a:cubicBezTo>
                  <a:cubicBezTo>
                    <a:pt x="5586" y="9119"/>
                    <a:pt x="5903" y="8921"/>
                    <a:pt x="6220" y="8723"/>
                  </a:cubicBezTo>
                  <a:cubicBezTo>
                    <a:pt x="7566" y="7851"/>
                    <a:pt x="8755" y="6702"/>
                    <a:pt x="9745" y="5395"/>
                  </a:cubicBezTo>
                  <a:cubicBezTo>
                    <a:pt x="10419" y="4563"/>
                    <a:pt x="10656" y="3454"/>
                    <a:pt x="10419" y="2385"/>
                  </a:cubicBezTo>
                  <a:cubicBezTo>
                    <a:pt x="10339" y="1751"/>
                    <a:pt x="10022" y="1196"/>
                    <a:pt x="9547" y="800"/>
                  </a:cubicBezTo>
                  <a:cubicBezTo>
                    <a:pt x="9079" y="482"/>
                    <a:pt x="8532" y="323"/>
                    <a:pt x="7985" y="323"/>
                  </a:cubicBezTo>
                  <a:cubicBezTo>
                    <a:pt x="7373" y="323"/>
                    <a:pt x="6761" y="522"/>
                    <a:pt x="6259" y="919"/>
                  </a:cubicBezTo>
                  <a:cubicBezTo>
                    <a:pt x="6061" y="1077"/>
                    <a:pt x="5863" y="1196"/>
                    <a:pt x="5665" y="1355"/>
                  </a:cubicBezTo>
                  <a:cubicBezTo>
                    <a:pt x="5427" y="879"/>
                    <a:pt x="5071" y="523"/>
                    <a:pt x="4596" y="285"/>
                  </a:cubicBezTo>
                  <a:cubicBezTo>
                    <a:pt x="4169" y="92"/>
                    <a:pt x="3725" y="1"/>
                    <a:pt x="32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89"/>
            <p:cNvSpPr/>
            <p:nvPr/>
          </p:nvSpPr>
          <p:spPr>
            <a:xfrm>
              <a:off x="7764357" y="2222884"/>
              <a:ext cx="100705" cy="104285"/>
            </a:xfrm>
            <a:custGeom>
              <a:rect b="b" l="l" r="r" t="t"/>
              <a:pathLst>
                <a:path extrusionOk="0" h="903" w="872">
                  <a:moveTo>
                    <a:pt x="872" y="1"/>
                  </a:moveTo>
                  <a:cubicBezTo>
                    <a:pt x="793" y="1"/>
                    <a:pt x="674" y="1"/>
                    <a:pt x="594" y="40"/>
                  </a:cubicBezTo>
                  <a:cubicBezTo>
                    <a:pt x="396" y="199"/>
                    <a:pt x="238" y="397"/>
                    <a:pt x="80" y="595"/>
                  </a:cubicBezTo>
                  <a:cubicBezTo>
                    <a:pt x="0" y="674"/>
                    <a:pt x="0" y="793"/>
                    <a:pt x="80" y="872"/>
                  </a:cubicBezTo>
                  <a:cubicBezTo>
                    <a:pt x="119" y="892"/>
                    <a:pt x="169" y="902"/>
                    <a:pt x="218" y="902"/>
                  </a:cubicBezTo>
                  <a:cubicBezTo>
                    <a:pt x="268" y="902"/>
                    <a:pt x="317" y="892"/>
                    <a:pt x="357" y="872"/>
                  </a:cubicBezTo>
                  <a:cubicBezTo>
                    <a:pt x="555" y="674"/>
                    <a:pt x="713" y="476"/>
                    <a:pt x="872" y="278"/>
                  </a:cubicBezTo>
                  <a:lnTo>
                    <a:pt x="8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89"/>
            <p:cNvSpPr/>
            <p:nvPr/>
          </p:nvSpPr>
          <p:spPr>
            <a:xfrm>
              <a:off x="7595055" y="2437918"/>
              <a:ext cx="146554" cy="123687"/>
            </a:xfrm>
            <a:custGeom>
              <a:rect b="b" l="l" r="r" t="t"/>
              <a:pathLst>
                <a:path extrusionOk="0" h="1071" w="1269">
                  <a:moveTo>
                    <a:pt x="1268" y="1"/>
                  </a:moveTo>
                  <a:cubicBezTo>
                    <a:pt x="1149" y="40"/>
                    <a:pt x="1031" y="80"/>
                    <a:pt x="951" y="159"/>
                  </a:cubicBezTo>
                  <a:cubicBezTo>
                    <a:pt x="674" y="357"/>
                    <a:pt x="397" y="555"/>
                    <a:pt x="159" y="753"/>
                  </a:cubicBezTo>
                  <a:cubicBezTo>
                    <a:pt x="80" y="833"/>
                    <a:pt x="40" y="912"/>
                    <a:pt x="1" y="991"/>
                  </a:cubicBezTo>
                  <a:cubicBezTo>
                    <a:pt x="80" y="1031"/>
                    <a:pt x="159" y="1070"/>
                    <a:pt x="278" y="1070"/>
                  </a:cubicBezTo>
                  <a:cubicBezTo>
                    <a:pt x="793" y="951"/>
                    <a:pt x="1189" y="516"/>
                    <a:pt x="1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89"/>
            <p:cNvSpPr/>
            <p:nvPr/>
          </p:nvSpPr>
          <p:spPr>
            <a:xfrm>
              <a:off x="7151357" y="2172648"/>
              <a:ext cx="128191" cy="192171"/>
            </a:xfrm>
            <a:custGeom>
              <a:rect b="b" l="l" r="r" t="t"/>
              <a:pathLst>
                <a:path extrusionOk="0" h="1664" w="1110">
                  <a:moveTo>
                    <a:pt x="436" y="0"/>
                  </a:moveTo>
                  <a:cubicBezTo>
                    <a:pt x="396" y="40"/>
                    <a:pt x="238" y="119"/>
                    <a:pt x="238" y="159"/>
                  </a:cubicBezTo>
                  <a:cubicBezTo>
                    <a:pt x="0" y="832"/>
                    <a:pt x="396" y="1545"/>
                    <a:pt x="1109" y="1664"/>
                  </a:cubicBezTo>
                  <a:cubicBezTo>
                    <a:pt x="951" y="1426"/>
                    <a:pt x="832" y="1189"/>
                    <a:pt x="713" y="951"/>
                  </a:cubicBezTo>
                  <a:cubicBezTo>
                    <a:pt x="634" y="674"/>
                    <a:pt x="594" y="396"/>
                    <a:pt x="555" y="159"/>
                  </a:cubicBezTo>
                  <a:cubicBezTo>
                    <a:pt x="555" y="79"/>
                    <a:pt x="436" y="0"/>
                    <a:pt x="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89"/>
            <p:cNvSpPr/>
            <p:nvPr/>
          </p:nvSpPr>
          <p:spPr>
            <a:xfrm>
              <a:off x="7096385" y="2264112"/>
              <a:ext cx="114564" cy="165147"/>
            </a:xfrm>
            <a:custGeom>
              <a:rect b="b" l="l" r="r" t="t"/>
              <a:pathLst>
                <a:path extrusionOk="0" h="1430" w="992">
                  <a:moveTo>
                    <a:pt x="199" y="0"/>
                  </a:moveTo>
                  <a:cubicBezTo>
                    <a:pt x="120" y="0"/>
                    <a:pt x="41" y="80"/>
                    <a:pt x="41" y="159"/>
                  </a:cubicBezTo>
                  <a:cubicBezTo>
                    <a:pt x="1" y="515"/>
                    <a:pt x="80" y="872"/>
                    <a:pt x="278" y="1189"/>
                  </a:cubicBezTo>
                  <a:cubicBezTo>
                    <a:pt x="381" y="1342"/>
                    <a:pt x="549" y="1430"/>
                    <a:pt x="719" y="1430"/>
                  </a:cubicBezTo>
                  <a:cubicBezTo>
                    <a:pt x="813" y="1430"/>
                    <a:pt x="907" y="1403"/>
                    <a:pt x="991" y="1347"/>
                  </a:cubicBezTo>
                  <a:cubicBezTo>
                    <a:pt x="991" y="1308"/>
                    <a:pt x="952" y="1308"/>
                    <a:pt x="912" y="1268"/>
                  </a:cubicBezTo>
                  <a:cubicBezTo>
                    <a:pt x="635" y="1030"/>
                    <a:pt x="476" y="713"/>
                    <a:pt x="476" y="397"/>
                  </a:cubicBezTo>
                  <a:cubicBezTo>
                    <a:pt x="437" y="278"/>
                    <a:pt x="437" y="198"/>
                    <a:pt x="397" y="80"/>
                  </a:cubicBezTo>
                  <a:cubicBezTo>
                    <a:pt x="318" y="40"/>
                    <a:pt x="278" y="0"/>
                    <a:pt x="1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89"/>
            <p:cNvSpPr/>
            <p:nvPr/>
          </p:nvSpPr>
          <p:spPr>
            <a:xfrm>
              <a:off x="7059892" y="1958768"/>
              <a:ext cx="100705" cy="250608"/>
            </a:xfrm>
            <a:custGeom>
              <a:rect b="b" l="l" r="r" t="t"/>
              <a:pathLst>
                <a:path extrusionOk="0" h="2170" w="872">
                  <a:moveTo>
                    <a:pt x="713" y="0"/>
                  </a:moveTo>
                  <a:cubicBezTo>
                    <a:pt x="673" y="0"/>
                    <a:pt x="634" y="10"/>
                    <a:pt x="594" y="30"/>
                  </a:cubicBezTo>
                  <a:cubicBezTo>
                    <a:pt x="475" y="109"/>
                    <a:pt x="396" y="188"/>
                    <a:pt x="317" y="307"/>
                  </a:cubicBezTo>
                  <a:cubicBezTo>
                    <a:pt x="79" y="783"/>
                    <a:pt x="0" y="1337"/>
                    <a:pt x="79" y="1852"/>
                  </a:cubicBezTo>
                  <a:cubicBezTo>
                    <a:pt x="119" y="1971"/>
                    <a:pt x="158" y="2090"/>
                    <a:pt x="198" y="2169"/>
                  </a:cubicBezTo>
                  <a:lnTo>
                    <a:pt x="317" y="2169"/>
                  </a:lnTo>
                  <a:cubicBezTo>
                    <a:pt x="357" y="2090"/>
                    <a:pt x="357" y="1971"/>
                    <a:pt x="396" y="1852"/>
                  </a:cubicBezTo>
                  <a:cubicBezTo>
                    <a:pt x="436" y="1298"/>
                    <a:pt x="594" y="743"/>
                    <a:pt x="832" y="268"/>
                  </a:cubicBezTo>
                  <a:cubicBezTo>
                    <a:pt x="871" y="188"/>
                    <a:pt x="871" y="109"/>
                    <a:pt x="832" y="30"/>
                  </a:cubicBezTo>
                  <a:cubicBezTo>
                    <a:pt x="792" y="10"/>
                    <a:pt x="753" y="0"/>
                    <a:pt x="7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89"/>
            <p:cNvSpPr/>
            <p:nvPr/>
          </p:nvSpPr>
          <p:spPr>
            <a:xfrm>
              <a:off x="7523800" y="1260656"/>
              <a:ext cx="87771" cy="327754"/>
            </a:xfrm>
            <a:custGeom>
              <a:rect b="b" l="l" r="r" t="t"/>
              <a:pathLst>
                <a:path extrusionOk="0" h="2838" w="760">
                  <a:moveTo>
                    <a:pt x="486" y="0"/>
                  </a:moveTo>
                  <a:cubicBezTo>
                    <a:pt x="389" y="0"/>
                    <a:pt x="301" y="53"/>
                    <a:pt x="301" y="173"/>
                  </a:cubicBezTo>
                  <a:cubicBezTo>
                    <a:pt x="222" y="965"/>
                    <a:pt x="142" y="1757"/>
                    <a:pt x="23" y="2549"/>
                  </a:cubicBezTo>
                  <a:cubicBezTo>
                    <a:pt x="0" y="2734"/>
                    <a:pt x="138" y="2838"/>
                    <a:pt x="266" y="2838"/>
                  </a:cubicBezTo>
                  <a:cubicBezTo>
                    <a:pt x="357" y="2838"/>
                    <a:pt x="443" y="2784"/>
                    <a:pt x="459" y="2668"/>
                  </a:cubicBezTo>
                  <a:cubicBezTo>
                    <a:pt x="618" y="1836"/>
                    <a:pt x="697" y="1044"/>
                    <a:pt x="736" y="252"/>
                  </a:cubicBezTo>
                  <a:cubicBezTo>
                    <a:pt x="759" y="94"/>
                    <a:pt x="614" y="0"/>
                    <a:pt x="4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89"/>
            <p:cNvSpPr/>
            <p:nvPr/>
          </p:nvSpPr>
          <p:spPr>
            <a:xfrm>
              <a:off x="7887928" y="1374872"/>
              <a:ext cx="150942" cy="245988"/>
            </a:xfrm>
            <a:custGeom>
              <a:rect b="b" l="l" r="r" t="t"/>
              <a:pathLst>
                <a:path extrusionOk="0" h="2130" w="1307">
                  <a:moveTo>
                    <a:pt x="1018" y="1"/>
                  </a:moveTo>
                  <a:cubicBezTo>
                    <a:pt x="944" y="1"/>
                    <a:pt x="872" y="40"/>
                    <a:pt x="832" y="134"/>
                  </a:cubicBezTo>
                  <a:cubicBezTo>
                    <a:pt x="594" y="689"/>
                    <a:pt x="317" y="1244"/>
                    <a:pt x="79" y="1798"/>
                  </a:cubicBezTo>
                  <a:cubicBezTo>
                    <a:pt x="1" y="1981"/>
                    <a:pt x="164" y="2130"/>
                    <a:pt x="318" y="2130"/>
                  </a:cubicBezTo>
                  <a:cubicBezTo>
                    <a:pt x="397" y="2130"/>
                    <a:pt x="474" y="2090"/>
                    <a:pt x="515" y="1996"/>
                  </a:cubicBezTo>
                  <a:cubicBezTo>
                    <a:pt x="752" y="1442"/>
                    <a:pt x="990" y="887"/>
                    <a:pt x="1228" y="332"/>
                  </a:cubicBezTo>
                  <a:cubicBezTo>
                    <a:pt x="1306" y="149"/>
                    <a:pt x="1160" y="1"/>
                    <a:pt x="10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89"/>
            <p:cNvSpPr/>
            <p:nvPr/>
          </p:nvSpPr>
          <p:spPr>
            <a:xfrm>
              <a:off x="8148811" y="1612888"/>
              <a:ext cx="214229" cy="157294"/>
            </a:xfrm>
            <a:custGeom>
              <a:rect b="b" l="l" r="r" t="t"/>
              <a:pathLst>
                <a:path extrusionOk="0" h="1362" w="1855">
                  <a:moveTo>
                    <a:pt x="1558" y="0"/>
                  </a:moveTo>
                  <a:cubicBezTo>
                    <a:pt x="1516" y="0"/>
                    <a:pt x="1470" y="16"/>
                    <a:pt x="1425" y="54"/>
                  </a:cubicBezTo>
                  <a:cubicBezTo>
                    <a:pt x="1029" y="371"/>
                    <a:pt x="633" y="688"/>
                    <a:pt x="197" y="965"/>
                  </a:cubicBezTo>
                  <a:cubicBezTo>
                    <a:pt x="1" y="1096"/>
                    <a:pt x="128" y="1361"/>
                    <a:pt x="334" y="1361"/>
                  </a:cubicBezTo>
                  <a:cubicBezTo>
                    <a:pt x="378" y="1361"/>
                    <a:pt x="426" y="1349"/>
                    <a:pt x="474" y="1322"/>
                  </a:cubicBezTo>
                  <a:cubicBezTo>
                    <a:pt x="870" y="1044"/>
                    <a:pt x="1306" y="767"/>
                    <a:pt x="1662" y="450"/>
                  </a:cubicBezTo>
                  <a:cubicBezTo>
                    <a:pt x="1855" y="290"/>
                    <a:pt x="1736"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89"/>
            <p:cNvSpPr/>
            <p:nvPr/>
          </p:nvSpPr>
          <p:spPr>
            <a:xfrm>
              <a:off x="8194312" y="2076217"/>
              <a:ext cx="309737" cy="73681"/>
            </a:xfrm>
            <a:custGeom>
              <a:rect b="b" l="l" r="r" t="t"/>
              <a:pathLst>
                <a:path extrusionOk="0" h="638" w="2682">
                  <a:moveTo>
                    <a:pt x="2375" y="1"/>
                  </a:moveTo>
                  <a:cubicBezTo>
                    <a:pt x="2363" y="1"/>
                    <a:pt x="2351" y="2"/>
                    <a:pt x="2338" y="3"/>
                  </a:cubicBezTo>
                  <a:cubicBezTo>
                    <a:pt x="1665" y="82"/>
                    <a:pt x="991" y="122"/>
                    <a:pt x="318" y="162"/>
                  </a:cubicBezTo>
                  <a:cubicBezTo>
                    <a:pt x="1" y="201"/>
                    <a:pt x="40" y="637"/>
                    <a:pt x="357" y="637"/>
                  </a:cubicBezTo>
                  <a:cubicBezTo>
                    <a:pt x="1031" y="597"/>
                    <a:pt x="1704" y="518"/>
                    <a:pt x="2378" y="479"/>
                  </a:cubicBezTo>
                  <a:cubicBezTo>
                    <a:pt x="2682" y="441"/>
                    <a:pt x="2657" y="1"/>
                    <a:pt x="23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89"/>
            <p:cNvSpPr/>
            <p:nvPr/>
          </p:nvSpPr>
          <p:spPr>
            <a:xfrm>
              <a:off x="8079750" y="2389876"/>
              <a:ext cx="229358" cy="114564"/>
            </a:xfrm>
            <a:custGeom>
              <a:rect b="b" l="l" r="r" t="t"/>
              <a:pathLst>
                <a:path extrusionOk="0" h="992" w="1986">
                  <a:moveTo>
                    <a:pt x="372" y="0"/>
                  </a:moveTo>
                  <a:cubicBezTo>
                    <a:pt x="122" y="0"/>
                    <a:pt x="0" y="356"/>
                    <a:pt x="280" y="496"/>
                  </a:cubicBezTo>
                  <a:cubicBezTo>
                    <a:pt x="676" y="654"/>
                    <a:pt x="1072" y="813"/>
                    <a:pt x="1508" y="971"/>
                  </a:cubicBezTo>
                  <a:cubicBezTo>
                    <a:pt x="1541" y="985"/>
                    <a:pt x="1573" y="992"/>
                    <a:pt x="1604" y="992"/>
                  </a:cubicBezTo>
                  <a:cubicBezTo>
                    <a:pt x="1834" y="992"/>
                    <a:pt x="1985" y="645"/>
                    <a:pt x="1706" y="575"/>
                  </a:cubicBezTo>
                  <a:cubicBezTo>
                    <a:pt x="1310" y="417"/>
                    <a:pt x="874" y="219"/>
                    <a:pt x="478" y="21"/>
                  </a:cubicBezTo>
                  <a:cubicBezTo>
                    <a:pt x="441" y="7"/>
                    <a:pt x="405" y="0"/>
                    <a:pt x="3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89"/>
            <p:cNvSpPr/>
            <p:nvPr/>
          </p:nvSpPr>
          <p:spPr>
            <a:xfrm>
              <a:off x="7815518" y="2680785"/>
              <a:ext cx="190670" cy="267123"/>
            </a:xfrm>
            <a:custGeom>
              <a:rect b="b" l="l" r="r" t="t"/>
              <a:pathLst>
                <a:path extrusionOk="0" h="2313" w="1651">
                  <a:moveTo>
                    <a:pt x="311" y="0"/>
                  </a:moveTo>
                  <a:cubicBezTo>
                    <a:pt x="163" y="0"/>
                    <a:pt x="1" y="187"/>
                    <a:pt x="112" y="354"/>
                  </a:cubicBezTo>
                  <a:cubicBezTo>
                    <a:pt x="429" y="987"/>
                    <a:pt x="785" y="1621"/>
                    <a:pt x="1181" y="2215"/>
                  </a:cubicBezTo>
                  <a:cubicBezTo>
                    <a:pt x="1227" y="2284"/>
                    <a:pt x="1289" y="2313"/>
                    <a:pt x="1351" y="2313"/>
                  </a:cubicBezTo>
                  <a:cubicBezTo>
                    <a:pt x="1502" y="2313"/>
                    <a:pt x="1651" y="2136"/>
                    <a:pt x="1538" y="1938"/>
                  </a:cubicBezTo>
                  <a:cubicBezTo>
                    <a:pt x="1181" y="1344"/>
                    <a:pt x="825" y="750"/>
                    <a:pt x="468" y="116"/>
                  </a:cubicBezTo>
                  <a:cubicBezTo>
                    <a:pt x="433" y="34"/>
                    <a:pt x="373"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89"/>
            <p:cNvSpPr/>
            <p:nvPr/>
          </p:nvSpPr>
          <p:spPr>
            <a:xfrm>
              <a:off x="7521836" y="2870182"/>
              <a:ext cx="57166" cy="247374"/>
            </a:xfrm>
            <a:custGeom>
              <a:rect b="b" l="l" r="r" t="t"/>
              <a:pathLst>
                <a:path extrusionOk="0" h="2142" w="495">
                  <a:moveTo>
                    <a:pt x="294" y="0"/>
                  </a:moveTo>
                  <a:cubicBezTo>
                    <a:pt x="175" y="0"/>
                    <a:pt x="40" y="90"/>
                    <a:pt x="40" y="259"/>
                  </a:cubicBezTo>
                  <a:cubicBezTo>
                    <a:pt x="40" y="813"/>
                    <a:pt x="40" y="1368"/>
                    <a:pt x="1" y="1922"/>
                  </a:cubicBezTo>
                  <a:cubicBezTo>
                    <a:pt x="1" y="2071"/>
                    <a:pt x="105" y="2141"/>
                    <a:pt x="216" y="2141"/>
                  </a:cubicBezTo>
                  <a:cubicBezTo>
                    <a:pt x="342" y="2141"/>
                    <a:pt x="476" y="2051"/>
                    <a:pt x="476" y="1883"/>
                  </a:cubicBezTo>
                  <a:lnTo>
                    <a:pt x="476" y="219"/>
                  </a:lnTo>
                  <a:cubicBezTo>
                    <a:pt x="495" y="70"/>
                    <a:pt x="400" y="0"/>
                    <a:pt x="2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89"/>
            <p:cNvSpPr/>
            <p:nvPr/>
          </p:nvSpPr>
          <p:spPr>
            <a:xfrm>
              <a:off x="7060238" y="2794192"/>
              <a:ext cx="209032" cy="239868"/>
            </a:xfrm>
            <a:custGeom>
              <a:rect b="b" l="l" r="r" t="t"/>
              <a:pathLst>
                <a:path extrusionOk="0" h="2077" w="1810">
                  <a:moveTo>
                    <a:pt x="1471" y="0"/>
                  </a:moveTo>
                  <a:cubicBezTo>
                    <a:pt x="1413" y="0"/>
                    <a:pt x="1354" y="25"/>
                    <a:pt x="1304" y="85"/>
                  </a:cubicBezTo>
                  <a:lnTo>
                    <a:pt x="116" y="1709"/>
                  </a:lnTo>
                  <a:cubicBezTo>
                    <a:pt x="0" y="1882"/>
                    <a:pt x="159" y="2077"/>
                    <a:pt x="315" y="2077"/>
                  </a:cubicBezTo>
                  <a:cubicBezTo>
                    <a:pt x="372" y="2077"/>
                    <a:pt x="430" y="2050"/>
                    <a:pt x="472" y="1986"/>
                  </a:cubicBezTo>
                  <a:lnTo>
                    <a:pt x="1661" y="402"/>
                  </a:lnTo>
                  <a:cubicBezTo>
                    <a:pt x="1809" y="223"/>
                    <a:pt x="1646" y="0"/>
                    <a:pt x="1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89"/>
            <p:cNvSpPr/>
            <p:nvPr/>
          </p:nvSpPr>
          <p:spPr>
            <a:xfrm>
              <a:off x="6816447" y="2595095"/>
              <a:ext cx="226355" cy="153714"/>
            </a:xfrm>
            <a:custGeom>
              <a:rect b="b" l="l" r="r" t="t"/>
              <a:pathLst>
                <a:path extrusionOk="0" h="1331" w="1960">
                  <a:moveTo>
                    <a:pt x="1620" y="0"/>
                  </a:moveTo>
                  <a:cubicBezTo>
                    <a:pt x="1586" y="0"/>
                    <a:pt x="1550" y="8"/>
                    <a:pt x="1514" y="26"/>
                  </a:cubicBezTo>
                  <a:cubicBezTo>
                    <a:pt x="1078" y="343"/>
                    <a:pt x="642" y="620"/>
                    <a:pt x="167" y="898"/>
                  </a:cubicBezTo>
                  <a:cubicBezTo>
                    <a:pt x="1" y="1030"/>
                    <a:pt x="141" y="1330"/>
                    <a:pt x="331" y="1330"/>
                  </a:cubicBezTo>
                  <a:cubicBezTo>
                    <a:pt x="368" y="1330"/>
                    <a:pt x="406" y="1319"/>
                    <a:pt x="444" y="1294"/>
                  </a:cubicBezTo>
                  <a:cubicBezTo>
                    <a:pt x="880" y="1016"/>
                    <a:pt x="1355" y="700"/>
                    <a:pt x="1791" y="422"/>
                  </a:cubicBezTo>
                  <a:cubicBezTo>
                    <a:pt x="1959" y="254"/>
                    <a:pt x="1813" y="0"/>
                    <a:pt x="16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89"/>
            <p:cNvSpPr/>
            <p:nvPr/>
          </p:nvSpPr>
          <p:spPr>
            <a:xfrm>
              <a:off x="6535007" y="2382716"/>
              <a:ext cx="312740" cy="105902"/>
            </a:xfrm>
            <a:custGeom>
              <a:rect b="b" l="l" r="r" t="t"/>
              <a:pathLst>
                <a:path extrusionOk="0" h="917" w="2708">
                  <a:moveTo>
                    <a:pt x="2291" y="1"/>
                  </a:moveTo>
                  <a:cubicBezTo>
                    <a:pt x="2277" y="1"/>
                    <a:pt x="2263" y="1"/>
                    <a:pt x="2247" y="3"/>
                  </a:cubicBezTo>
                  <a:cubicBezTo>
                    <a:pt x="1614" y="201"/>
                    <a:pt x="940" y="320"/>
                    <a:pt x="267" y="439"/>
                  </a:cubicBezTo>
                  <a:cubicBezTo>
                    <a:pt x="1" y="477"/>
                    <a:pt x="27" y="917"/>
                    <a:pt x="274" y="917"/>
                  </a:cubicBezTo>
                  <a:cubicBezTo>
                    <a:pt x="285" y="917"/>
                    <a:pt x="295" y="916"/>
                    <a:pt x="306" y="914"/>
                  </a:cubicBezTo>
                  <a:cubicBezTo>
                    <a:pt x="1020" y="796"/>
                    <a:pt x="1733" y="637"/>
                    <a:pt x="2406" y="439"/>
                  </a:cubicBezTo>
                  <a:cubicBezTo>
                    <a:pt x="2708" y="364"/>
                    <a:pt x="2578" y="1"/>
                    <a:pt x="22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89"/>
            <p:cNvSpPr/>
            <p:nvPr/>
          </p:nvSpPr>
          <p:spPr>
            <a:xfrm>
              <a:off x="6652687" y="2090306"/>
              <a:ext cx="178544" cy="59592"/>
            </a:xfrm>
            <a:custGeom>
              <a:rect b="b" l="l" r="r" t="t"/>
              <a:pathLst>
                <a:path extrusionOk="0" h="516" w="1546">
                  <a:moveTo>
                    <a:pt x="1228" y="0"/>
                  </a:moveTo>
                  <a:cubicBezTo>
                    <a:pt x="951" y="40"/>
                    <a:pt x="634" y="40"/>
                    <a:pt x="317" y="40"/>
                  </a:cubicBezTo>
                  <a:cubicBezTo>
                    <a:pt x="1" y="40"/>
                    <a:pt x="40" y="515"/>
                    <a:pt x="357" y="515"/>
                  </a:cubicBezTo>
                  <a:cubicBezTo>
                    <a:pt x="674" y="515"/>
                    <a:pt x="951" y="515"/>
                    <a:pt x="1268" y="475"/>
                  </a:cubicBezTo>
                  <a:cubicBezTo>
                    <a:pt x="1545" y="396"/>
                    <a:pt x="1506" y="40"/>
                    <a:pt x="12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89"/>
            <p:cNvSpPr/>
            <p:nvPr/>
          </p:nvSpPr>
          <p:spPr>
            <a:xfrm>
              <a:off x="6528424" y="1685298"/>
              <a:ext cx="358473" cy="160412"/>
            </a:xfrm>
            <a:custGeom>
              <a:rect b="b" l="l" r="r" t="t"/>
              <a:pathLst>
                <a:path extrusionOk="0" h="1389" w="3104">
                  <a:moveTo>
                    <a:pt x="386" y="1"/>
                  </a:moveTo>
                  <a:cubicBezTo>
                    <a:pt x="156" y="1"/>
                    <a:pt x="0" y="348"/>
                    <a:pt x="245" y="417"/>
                  </a:cubicBezTo>
                  <a:lnTo>
                    <a:pt x="2621" y="1368"/>
                  </a:lnTo>
                  <a:cubicBezTo>
                    <a:pt x="2659" y="1382"/>
                    <a:pt x="2695" y="1388"/>
                    <a:pt x="2729" y="1388"/>
                  </a:cubicBezTo>
                  <a:cubicBezTo>
                    <a:pt x="2979" y="1388"/>
                    <a:pt x="3103" y="1042"/>
                    <a:pt x="2859" y="972"/>
                  </a:cubicBezTo>
                  <a:lnTo>
                    <a:pt x="482" y="21"/>
                  </a:lnTo>
                  <a:cubicBezTo>
                    <a:pt x="449" y="7"/>
                    <a:pt x="417"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89"/>
            <p:cNvSpPr/>
            <p:nvPr/>
          </p:nvSpPr>
          <p:spPr>
            <a:xfrm>
              <a:off x="6920962" y="1439428"/>
              <a:ext cx="157409" cy="228781"/>
            </a:xfrm>
            <a:custGeom>
              <a:rect b="b" l="l" r="r" t="t"/>
              <a:pathLst>
                <a:path extrusionOk="0" h="1981" w="1363">
                  <a:moveTo>
                    <a:pt x="270" y="1"/>
                  </a:moveTo>
                  <a:cubicBezTo>
                    <a:pt x="131" y="1"/>
                    <a:pt x="0" y="126"/>
                    <a:pt x="54" y="288"/>
                  </a:cubicBezTo>
                  <a:cubicBezTo>
                    <a:pt x="252" y="843"/>
                    <a:pt x="530" y="1398"/>
                    <a:pt x="886" y="1913"/>
                  </a:cubicBezTo>
                  <a:cubicBezTo>
                    <a:pt x="934" y="1961"/>
                    <a:pt x="989" y="1981"/>
                    <a:pt x="1043" y="1981"/>
                  </a:cubicBezTo>
                  <a:cubicBezTo>
                    <a:pt x="1210" y="1981"/>
                    <a:pt x="1363" y="1785"/>
                    <a:pt x="1243" y="1635"/>
                  </a:cubicBezTo>
                  <a:cubicBezTo>
                    <a:pt x="926" y="1160"/>
                    <a:pt x="648" y="645"/>
                    <a:pt x="450" y="90"/>
                  </a:cubicBezTo>
                  <a:cubicBezTo>
                    <a:pt x="400" y="28"/>
                    <a:pt x="334"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89"/>
            <p:cNvSpPr/>
            <p:nvPr/>
          </p:nvSpPr>
          <p:spPr>
            <a:xfrm>
              <a:off x="7245016" y="1392541"/>
              <a:ext cx="85807" cy="178197"/>
            </a:xfrm>
            <a:custGeom>
              <a:rect b="b" l="l" r="r" t="t"/>
              <a:pathLst>
                <a:path extrusionOk="0" h="1543" w="743">
                  <a:moveTo>
                    <a:pt x="236" y="0"/>
                  </a:moveTo>
                  <a:cubicBezTo>
                    <a:pt x="113" y="0"/>
                    <a:pt x="0" y="90"/>
                    <a:pt x="21" y="259"/>
                  </a:cubicBezTo>
                  <a:cubicBezTo>
                    <a:pt x="61" y="615"/>
                    <a:pt x="180" y="1011"/>
                    <a:pt x="259" y="1368"/>
                  </a:cubicBezTo>
                  <a:cubicBezTo>
                    <a:pt x="290" y="1492"/>
                    <a:pt x="375" y="1543"/>
                    <a:pt x="463" y="1543"/>
                  </a:cubicBezTo>
                  <a:cubicBezTo>
                    <a:pt x="600" y="1543"/>
                    <a:pt x="743" y="1418"/>
                    <a:pt x="695" y="1249"/>
                  </a:cubicBezTo>
                  <a:cubicBezTo>
                    <a:pt x="615" y="892"/>
                    <a:pt x="536" y="536"/>
                    <a:pt x="496" y="219"/>
                  </a:cubicBezTo>
                  <a:cubicBezTo>
                    <a:pt x="459" y="70"/>
                    <a:pt x="344"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8" name="Google Shape;748;p89"/>
          <p:cNvSpPr/>
          <p:nvPr/>
        </p:nvSpPr>
        <p:spPr>
          <a:xfrm>
            <a:off x="7966031" y="4679101"/>
            <a:ext cx="463372" cy="343700"/>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89"/>
          <p:cNvSpPr/>
          <p:nvPr/>
        </p:nvSpPr>
        <p:spPr>
          <a:xfrm rot="2958650">
            <a:off x="8807672" y="4222369"/>
            <a:ext cx="154139" cy="162636"/>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89"/>
          <p:cNvSpPr/>
          <p:nvPr/>
        </p:nvSpPr>
        <p:spPr>
          <a:xfrm rot="2958650">
            <a:off x="8768763" y="4069785"/>
            <a:ext cx="93398" cy="86164"/>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89"/>
          <p:cNvSpPr/>
          <p:nvPr/>
        </p:nvSpPr>
        <p:spPr>
          <a:xfrm rot="2958650">
            <a:off x="8478692" y="4175961"/>
            <a:ext cx="244842" cy="242419"/>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89"/>
          <p:cNvSpPr/>
          <p:nvPr/>
        </p:nvSpPr>
        <p:spPr>
          <a:xfrm rot="3595183">
            <a:off x="276757" y="735840"/>
            <a:ext cx="424747" cy="271578"/>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89"/>
          <p:cNvSpPr/>
          <p:nvPr/>
        </p:nvSpPr>
        <p:spPr>
          <a:xfrm>
            <a:off x="35108" y="856845"/>
            <a:ext cx="172913" cy="208346"/>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4" name="Google Shape;754;p89"/>
          <p:cNvGrpSpPr/>
          <p:nvPr/>
        </p:nvGrpSpPr>
        <p:grpSpPr>
          <a:xfrm>
            <a:off x="919296" y="206958"/>
            <a:ext cx="244753" cy="251715"/>
            <a:chOff x="6109266" y="2958701"/>
            <a:chExt cx="158099" cy="163113"/>
          </a:xfrm>
        </p:grpSpPr>
        <p:sp>
          <p:nvSpPr>
            <p:cNvPr id="755" name="Google Shape;755;p89"/>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89"/>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89"/>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8" name="Google Shape;758;p89"/>
          <p:cNvSpPr/>
          <p:nvPr/>
        </p:nvSpPr>
        <p:spPr>
          <a:xfrm rot="1691686">
            <a:off x="239205" y="1050150"/>
            <a:ext cx="137274" cy="165623"/>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9" name="Google Shape;759;p89"/>
          <p:cNvGrpSpPr/>
          <p:nvPr/>
        </p:nvGrpSpPr>
        <p:grpSpPr>
          <a:xfrm>
            <a:off x="37599" y="43167"/>
            <a:ext cx="807946" cy="651173"/>
            <a:chOff x="309089" y="220930"/>
            <a:chExt cx="808270" cy="653526"/>
          </a:xfrm>
        </p:grpSpPr>
        <p:grpSp>
          <p:nvGrpSpPr>
            <p:cNvPr id="760" name="Google Shape;760;p89"/>
            <p:cNvGrpSpPr/>
            <p:nvPr/>
          </p:nvGrpSpPr>
          <p:grpSpPr>
            <a:xfrm>
              <a:off x="309089" y="296007"/>
              <a:ext cx="808270" cy="578449"/>
              <a:chOff x="4380536" y="-47226"/>
              <a:chExt cx="1409363" cy="1008629"/>
            </a:xfrm>
          </p:grpSpPr>
          <p:sp>
            <p:nvSpPr>
              <p:cNvPr id="761" name="Google Shape;761;p89"/>
              <p:cNvSpPr/>
              <p:nvPr/>
            </p:nvSpPr>
            <p:spPr>
              <a:xfrm>
                <a:off x="4794455" y="120049"/>
                <a:ext cx="827915" cy="686930"/>
              </a:xfrm>
              <a:custGeom>
                <a:rect b="b" l="l" r="r" t="t"/>
                <a:pathLst>
                  <a:path extrusionOk="0" h="8283" w="9983">
                    <a:moveTo>
                      <a:pt x="5792" y="1"/>
                    </a:moveTo>
                    <a:cubicBezTo>
                      <a:pt x="5229" y="1"/>
                      <a:pt x="4644" y="97"/>
                      <a:pt x="4041" y="281"/>
                    </a:cubicBezTo>
                    <a:cubicBezTo>
                      <a:pt x="3962" y="321"/>
                      <a:pt x="3843" y="439"/>
                      <a:pt x="3843" y="519"/>
                    </a:cubicBezTo>
                    <a:cubicBezTo>
                      <a:pt x="3803" y="994"/>
                      <a:pt x="3764" y="1469"/>
                      <a:pt x="3803" y="1905"/>
                    </a:cubicBezTo>
                    <a:cubicBezTo>
                      <a:pt x="3803" y="2420"/>
                      <a:pt x="4041" y="2895"/>
                      <a:pt x="4477" y="3173"/>
                    </a:cubicBezTo>
                    <a:cubicBezTo>
                      <a:pt x="4634" y="3308"/>
                      <a:pt x="4842" y="3379"/>
                      <a:pt x="5059" y="3379"/>
                    </a:cubicBezTo>
                    <a:cubicBezTo>
                      <a:pt x="5223" y="3379"/>
                      <a:pt x="5392" y="3337"/>
                      <a:pt x="5546" y="3252"/>
                    </a:cubicBezTo>
                    <a:cubicBezTo>
                      <a:pt x="5744" y="3173"/>
                      <a:pt x="5823" y="2935"/>
                      <a:pt x="5744" y="2737"/>
                    </a:cubicBezTo>
                    <a:cubicBezTo>
                      <a:pt x="5685" y="2590"/>
                      <a:pt x="5561" y="2509"/>
                      <a:pt x="5420" y="2509"/>
                    </a:cubicBezTo>
                    <a:cubicBezTo>
                      <a:pt x="5371" y="2509"/>
                      <a:pt x="5320" y="2518"/>
                      <a:pt x="5269" y="2539"/>
                    </a:cubicBezTo>
                    <a:cubicBezTo>
                      <a:pt x="5190" y="2618"/>
                      <a:pt x="5110" y="2737"/>
                      <a:pt x="4992" y="2895"/>
                    </a:cubicBezTo>
                    <a:cubicBezTo>
                      <a:pt x="4912" y="2777"/>
                      <a:pt x="4754" y="2658"/>
                      <a:pt x="4754" y="2578"/>
                    </a:cubicBezTo>
                    <a:cubicBezTo>
                      <a:pt x="4754" y="2420"/>
                      <a:pt x="4833" y="2262"/>
                      <a:pt x="4992" y="2182"/>
                    </a:cubicBezTo>
                    <a:cubicBezTo>
                      <a:pt x="5115" y="2100"/>
                      <a:pt x="5258" y="2060"/>
                      <a:pt x="5401" y="2060"/>
                    </a:cubicBezTo>
                    <a:cubicBezTo>
                      <a:pt x="5672" y="2060"/>
                      <a:pt x="5945" y="2201"/>
                      <a:pt x="6101" y="2460"/>
                    </a:cubicBezTo>
                    <a:cubicBezTo>
                      <a:pt x="6338" y="2856"/>
                      <a:pt x="6219" y="3371"/>
                      <a:pt x="5823" y="3608"/>
                    </a:cubicBezTo>
                    <a:cubicBezTo>
                      <a:pt x="5589" y="3753"/>
                      <a:pt x="5329" y="3823"/>
                      <a:pt x="5071" y="3823"/>
                    </a:cubicBezTo>
                    <a:cubicBezTo>
                      <a:pt x="4763" y="3823"/>
                      <a:pt x="4458" y="3723"/>
                      <a:pt x="4199" y="3529"/>
                    </a:cubicBezTo>
                    <a:cubicBezTo>
                      <a:pt x="3645" y="3133"/>
                      <a:pt x="3328" y="2539"/>
                      <a:pt x="3328" y="1865"/>
                    </a:cubicBezTo>
                    <a:lnTo>
                      <a:pt x="3328" y="677"/>
                    </a:lnTo>
                    <a:cubicBezTo>
                      <a:pt x="2852" y="954"/>
                      <a:pt x="2417" y="1271"/>
                      <a:pt x="2021" y="1628"/>
                    </a:cubicBezTo>
                    <a:cubicBezTo>
                      <a:pt x="1149" y="2380"/>
                      <a:pt x="515" y="3450"/>
                      <a:pt x="317" y="4599"/>
                    </a:cubicBezTo>
                    <a:cubicBezTo>
                      <a:pt x="0" y="5866"/>
                      <a:pt x="476" y="7213"/>
                      <a:pt x="1585" y="7966"/>
                    </a:cubicBezTo>
                    <a:cubicBezTo>
                      <a:pt x="1694" y="8056"/>
                      <a:pt x="1786" y="8106"/>
                      <a:pt x="1873" y="8106"/>
                    </a:cubicBezTo>
                    <a:cubicBezTo>
                      <a:pt x="1976" y="8106"/>
                      <a:pt x="2072" y="8037"/>
                      <a:pt x="2179" y="7887"/>
                    </a:cubicBezTo>
                    <a:cubicBezTo>
                      <a:pt x="2337" y="7688"/>
                      <a:pt x="2496" y="7490"/>
                      <a:pt x="2615" y="7253"/>
                    </a:cubicBezTo>
                    <a:cubicBezTo>
                      <a:pt x="2892" y="6777"/>
                      <a:pt x="2971" y="6262"/>
                      <a:pt x="2932" y="5708"/>
                    </a:cubicBezTo>
                    <a:cubicBezTo>
                      <a:pt x="2932" y="5273"/>
                      <a:pt x="2566" y="4960"/>
                      <a:pt x="2179" y="4960"/>
                    </a:cubicBezTo>
                    <a:cubicBezTo>
                      <a:pt x="2073" y="4960"/>
                      <a:pt x="1965" y="4983"/>
                      <a:pt x="1862" y="5034"/>
                    </a:cubicBezTo>
                    <a:cubicBezTo>
                      <a:pt x="1664" y="5153"/>
                      <a:pt x="1585" y="5391"/>
                      <a:pt x="1704" y="5589"/>
                    </a:cubicBezTo>
                    <a:cubicBezTo>
                      <a:pt x="1760" y="5659"/>
                      <a:pt x="1806" y="5685"/>
                      <a:pt x="1849" y="5685"/>
                    </a:cubicBezTo>
                    <a:cubicBezTo>
                      <a:pt x="1928" y="5685"/>
                      <a:pt x="1998" y="5601"/>
                      <a:pt x="2100" y="5549"/>
                    </a:cubicBezTo>
                    <a:cubicBezTo>
                      <a:pt x="2179" y="5510"/>
                      <a:pt x="2298" y="5510"/>
                      <a:pt x="2377" y="5510"/>
                    </a:cubicBezTo>
                    <a:cubicBezTo>
                      <a:pt x="2377" y="5589"/>
                      <a:pt x="2456" y="5747"/>
                      <a:pt x="2377" y="5827"/>
                    </a:cubicBezTo>
                    <a:cubicBezTo>
                      <a:pt x="2276" y="6029"/>
                      <a:pt x="2062" y="6150"/>
                      <a:pt x="1849" y="6150"/>
                    </a:cubicBezTo>
                    <a:cubicBezTo>
                      <a:pt x="1728" y="6150"/>
                      <a:pt x="1606" y="6111"/>
                      <a:pt x="1506" y="6025"/>
                    </a:cubicBezTo>
                    <a:cubicBezTo>
                      <a:pt x="991" y="5668"/>
                      <a:pt x="1070" y="4916"/>
                      <a:pt x="1585" y="4638"/>
                    </a:cubicBezTo>
                    <a:cubicBezTo>
                      <a:pt x="1780" y="4525"/>
                      <a:pt x="1986" y="4473"/>
                      <a:pt x="2187" y="4473"/>
                    </a:cubicBezTo>
                    <a:cubicBezTo>
                      <a:pt x="2757" y="4473"/>
                      <a:pt x="3279" y="4894"/>
                      <a:pt x="3367" y="5510"/>
                    </a:cubicBezTo>
                    <a:cubicBezTo>
                      <a:pt x="3486" y="6223"/>
                      <a:pt x="3328" y="7015"/>
                      <a:pt x="2892" y="7609"/>
                    </a:cubicBezTo>
                    <a:cubicBezTo>
                      <a:pt x="2734" y="7847"/>
                      <a:pt x="2575" y="8085"/>
                      <a:pt x="2377" y="8283"/>
                    </a:cubicBezTo>
                    <a:cubicBezTo>
                      <a:pt x="2536" y="8283"/>
                      <a:pt x="2694" y="8283"/>
                      <a:pt x="2892" y="8243"/>
                    </a:cubicBezTo>
                    <a:cubicBezTo>
                      <a:pt x="3367" y="8085"/>
                      <a:pt x="3843" y="7807"/>
                      <a:pt x="4239" y="7411"/>
                    </a:cubicBezTo>
                    <a:cubicBezTo>
                      <a:pt x="4477" y="7253"/>
                      <a:pt x="4754" y="7094"/>
                      <a:pt x="5031" y="6975"/>
                    </a:cubicBezTo>
                    <a:cubicBezTo>
                      <a:pt x="5665" y="6698"/>
                      <a:pt x="6299" y="6500"/>
                      <a:pt x="7012" y="6262"/>
                    </a:cubicBezTo>
                    <a:cubicBezTo>
                      <a:pt x="6853" y="6064"/>
                      <a:pt x="6972" y="5985"/>
                      <a:pt x="7091" y="5866"/>
                    </a:cubicBezTo>
                    <a:cubicBezTo>
                      <a:pt x="7408" y="5668"/>
                      <a:pt x="7646" y="5351"/>
                      <a:pt x="7844" y="4995"/>
                    </a:cubicBezTo>
                    <a:cubicBezTo>
                      <a:pt x="7883" y="4876"/>
                      <a:pt x="7962" y="4757"/>
                      <a:pt x="8002" y="4638"/>
                    </a:cubicBezTo>
                    <a:cubicBezTo>
                      <a:pt x="8121" y="4361"/>
                      <a:pt x="8042" y="4084"/>
                      <a:pt x="7804" y="3925"/>
                    </a:cubicBezTo>
                    <a:cubicBezTo>
                      <a:pt x="7727" y="3849"/>
                      <a:pt x="7650" y="3819"/>
                      <a:pt x="7574" y="3819"/>
                    </a:cubicBezTo>
                    <a:cubicBezTo>
                      <a:pt x="7452" y="3819"/>
                      <a:pt x="7331" y="3892"/>
                      <a:pt x="7210" y="3965"/>
                    </a:cubicBezTo>
                    <a:cubicBezTo>
                      <a:pt x="6695" y="4203"/>
                      <a:pt x="6695" y="4282"/>
                      <a:pt x="7091" y="4678"/>
                    </a:cubicBezTo>
                    <a:cubicBezTo>
                      <a:pt x="7131" y="4757"/>
                      <a:pt x="7170" y="4836"/>
                      <a:pt x="7170" y="4916"/>
                    </a:cubicBezTo>
                    <a:cubicBezTo>
                      <a:pt x="7141" y="4974"/>
                      <a:pt x="7049" y="5010"/>
                      <a:pt x="6985" y="5010"/>
                    </a:cubicBezTo>
                    <a:cubicBezTo>
                      <a:pt x="6962" y="5010"/>
                      <a:pt x="6943" y="5005"/>
                      <a:pt x="6933" y="4995"/>
                    </a:cubicBezTo>
                    <a:cubicBezTo>
                      <a:pt x="6734" y="4836"/>
                      <a:pt x="6576" y="4678"/>
                      <a:pt x="6457" y="4440"/>
                    </a:cubicBezTo>
                    <a:cubicBezTo>
                      <a:pt x="6338" y="4203"/>
                      <a:pt x="6418" y="3925"/>
                      <a:pt x="6655" y="3767"/>
                    </a:cubicBezTo>
                    <a:cubicBezTo>
                      <a:pt x="6853" y="3648"/>
                      <a:pt x="7051" y="3529"/>
                      <a:pt x="7289" y="3450"/>
                    </a:cubicBezTo>
                    <a:cubicBezTo>
                      <a:pt x="7398" y="3402"/>
                      <a:pt x="7511" y="3379"/>
                      <a:pt x="7620" y="3379"/>
                    </a:cubicBezTo>
                    <a:cubicBezTo>
                      <a:pt x="7869" y="3379"/>
                      <a:pt x="8102" y="3495"/>
                      <a:pt x="8240" y="3688"/>
                    </a:cubicBezTo>
                    <a:cubicBezTo>
                      <a:pt x="8517" y="4005"/>
                      <a:pt x="8557" y="4440"/>
                      <a:pt x="8398" y="4757"/>
                    </a:cubicBezTo>
                    <a:cubicBezTo>
                      <a:pt x="8160" y="5233"/>
                      <a:pt x="7883" y="5629"/>
                      <a:pt x="7606" y="6104"/>
                    </a:cubicBezTo>
                    <a:cubicBezTo>
                      <a:pt x="8081" y="5866"/>
                      <a:pt x="8517" y="5589"/>
                      <a:pt x="8953" y="5312"/>
                    </a:cubicBezTo>
                    <a:cubicBezTo>
                      <a:pt x="9388" y="4995"/>
                      <a:pt x="9666" y="4559"/>
                      <a:pt x="9785" y="4084"/>
                    </a:cubicBezTo>
                    <a:cubicBezTo>
                      <a:pt x="9983" y="3054"/>
                      <a:pt x="9666" y="1984"/>
                      <a:pt x="8874" y="1271"/>
                    </a:cubicBezTo>
                    <a:cubicBezTo>
                      <a:pt x="7972" y="397"/>
                      <a:pt x="6929" y="1"/>
                      <a:pt x="5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89"/>
              <p:cNvSpPr/>
              <p:nvPr/>
            </p:nvSpPr>
            <p:spPr>
              <a:xfrm>
                <a:off x="4610510" y="130167"/>
                <a:ext cx="459944" cy="702936"/>
              </a:xfrm>
              <a:custGeom>
                <a:rect b="b" l="l" r="r" t="t"/>
                <a:pathLst>
                  <a:path extrusionOk="0" h="8476" w="5546">
                    <a:moveTo>
                      <a:pt x="5387" y="1"/>
                    </a:moveTo>
                    <a:cubicBezTo>
                      <a:pt x="5348" y="1"/>
                      <a:pt x="5308" y="1"/>
                      <a:pt x="5269" y="40"/>
                    </a:cubicBezTo>
                    <a:cubicBezTo>
                      <a:pt x="3288" y="674"/>
                      <a:pt x="1624" y="2060"/>
                      <a:pt x="673" y="3883"/>
                    </a:cubicBezTo>
                    <a:cubicBezTo>
                      <a:pt x="0" y="4992"/>
                      <a:pt x="0" y="6338"/>
                      <a:pt x="673" y="7448"/>
                    </a:cubicBezTo>
                    <a:cubicBezTo>
                      <a:pt x="1083" y="8103"/>
                      <a:pt x="1794" y="8476"/>
                      <a:pt x="2533" y="8476"/>
                    </a:cubicBezTo>
                    <a:cubicBezTo>
                      <a:pt x="2866" y="8476"/>
                      <a:pt x="3205" y="8400"/>
                      <a:pt x="3526" y="8240"/>
                    </a:cubicBezTo>
                    <a:lnTo>
                      <a:pt x="3526" y="8200"/>
                    </a:lnTo>
                    <a:lnTo>
                      <a:pt x="3288" y="8042"/>
                    </a:lnTo>
                    <a:cubicBezTo>
                      <a:pt x="2535" y="7448"/>
                      <a:pt x="2060" y="6537"/>
                      <a:pt x="2020" y="5586"/>
                    </a:cubicBezTo>
                    <a:cubicBezTo>
                      <a:pt x="1901" y="3566"/>
                      <a:pt x="2852" y="2060"/>
                      <a:pt x="4357" y="832"/>
                    </a:cubicBezTo>
                    <a:cubicBezTo>
                      <a:pt x="4714" y="555"/>
                      <a:pt x="5110" y="317"/>
                      <a:pt x="55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89"/>
              <p:cNvSpPr/>
              <p:nvPr/>
            </p:nvSpPr>
            <p:spPr>
              <a:xfrm>
                <a:off x="5655134" y="130167"/>
                <a:ext cx="134765" cy="82186"/>
              </a:xfrm>
              <a:custGeom>
                <a:rect b="b" l="l" r="r" t="t"/>
                <a:pathLst>
                  <a:path extrusionOk="0" h="991" w="1625">
                    <a:moveTo>
                      <a:pt x="1427" y="1"/>
                    </a:moveTo>
                    <a:cubicBezTo>
                      <a:pt x="1308" y="1"/>
                      <a:pt x="1229" y="40"/>
                      <a:pt x="1150" y="119"/>
                    </a:cubicBezTo>
                    <a:cubicBezTo>
                      <a:pt x="793" y="278"/>
                      <a:pt x="476" y="436"/>
                      <a:pt x="159" y="595"/>
                    </a:cubicBezTo>
                    <a:cubicBezTo>
                      <a:pt x="120" y="634"/>
                      <a:pt x="1" y="753"/>
                      <a:pt x="40" y="832"/>
                    </a:cubicBezTo>
                    <a:cubicBezTo>
                      <a:pt x="40" y="872"/>
                      <a:pt x="159" y="951"/>
                      <a:pt x="199" y="991"/>
                    </a:cubicBezTo>
                    <a:cubicBezTo>
                      <a:pt x="714" y="872"/>
                      <a:pt x="1189" y="634"/>
                      <a:pt x="1585" y="278"/>
                    </a:cubicBezTo>
                    <a:cubicBezTo>
                      <a:pt x="1625" y="238"/>
                      <a:pt x="1625" y="159"/>
                      <a:pt x="1625" y="80"/>
                    </a:cubicBezTo>
                    <a:cubicBezTo>
                      <a:pt x="1546" y="1"/>
                      <a:pt x="1466" y="1"/>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89"/>
              <p:cNvSpPr/>
              <p:nvPr/>
            </p:nvSpPr>
            <p:spPr>
              <a:xfrm>
                <a:off x="4571033" y="59343"/>
                <a:ext cx="1094046" cy="812407"/>
              </a:xfrm>
              <a:custGeom>
                <a:rect b="b" l="l" r="r" t="t"/>
                <a:pathLst>
                  <a:path extrusionOk="0" h="9796" w="13192">
                    <a:moveTo>
                      <a:pt x="8448" y="755"/>
                    </a:moveTo>
                    <a:cubicBezTo>
                      <a:pt x="9588" y="755"/>
                      <a:pt x="10640" y="1168"/>
                      <a:pt x="11568" y="2043"/>
                    </a:cubicBezTo>
                    <a:cubicBezTo>
                      <a:pt x="12320" y="2716"/>
                      <a:pt x="12677" y="3786"/>
                      <a:pt x="12479" y="4816"/>
                    </a:cubicBezTo>
                    <a:cubicBezTo>
                      <a:pt x="12360" y="5291"/>
                      <a:pt x="12082" y="5727"/>
                      <a:pt x="11647" y="6044"/>
                    </a:cubicBezTo>
                    <a:cubicBezTo>
                      <a:pt x="11211" y="6321"/>
                      <a:pt x="10775" y="6598"/>
                      <a:pt x="10300" y="6836"/>
                    </a:cubicBezTo>
                    <a:cubicBezTo>
                      <a:pt x="10577" y="6361"/>
                      <a:pt x="10854" y="5965"/>
                      <a:pt x="11092" y="5489"/>
                    </a:cubicBezTo>
                    <a:cubicBezTo>
                      <a:pt x="11251" y="5133"/>
                      <a:pt x="11211" y="4737"/>
                      <a:pt x="10934" y="4420"/>
                    </a:cubicBezTo>
                    <a:cubicBezTo>
                      <a:pt x="10796" y="4227"/>
                      <a:pt x="10563" y="4111"/>
                      <a:pt x="10314" y="4111"/>
                    </a:cubicBezTo>
                    <a:cubicBezTo>
                      <a:pt x="10205" y="4111"/>
                      <a:pt x="10092" y="4134"/>
                      <a:pt x="9983" y="4182"/>
                    </a:cubicBezTo>
                    <a:cubicBezTo>
                      <a:pt x="9785" y="4261"/>
                      <a:pt x="9547" y="4380"/>
                      <a:pt x="9349" y="4499"/>
                    </a:cubicBezTo>
                    <a:cubicBezTo>
                      <a:pt x="9151" y="4657"/>
                      <a:pt x="9032" y="4935"/>
                      <a:pt x="9151" y="5172"/>
                    </a:cubicBezTo>
                    <a:cubicBezTo>
                      <a:pt x="9270" y="5370"/>
                      <a:pt x="9428" y="5568"/>
                      <a:pt x="9627" y="5727"/>
                    </a:cubicBezTo>
                    <a:cubicBezTo>
                      <a:pt x="9627" y="5727"/>
                      <a:pt x="9825" y="5727"/>
                      <a:pt x="9864" y="5648"/>
                    </a:cubicBezTo>
                    <a:cubicBezTo>
                      <a:pt x="9864" y="5568"/>
                      <a:pt x="9864" y="5450"/>
                      <a:pt x="9785" y="5410"/>
                    </a:cubicBezTo>
                    <a:cubicBezTo>
                      <a:pt x="9428" y="5014"/>
                      <a:pt x="9428" y="4895"/>
                      <a:pt x="9904" y="4697"/>
                    </a:cubicBezTo>
                    <a:cubicBezTo>
                      <a:pt x="10033" y="4619"/>
                      <a:pt x="10163" y="4541"/>
                      <a:pt x="10293" y="4541"/>
                    </a:cubicBezTo>
                    <a:cubicBezTo>
                      <a:pt x="10361" y="4541"/>
                      <a:pt x="10430" y="4563"/>
                      <a:pt x="10498" y="4618"/>
                    </a:cubicBezTo>
                    <a:cubicBezTo>
                      <a:pt x="10736" y="4816"/>
                      <a:pt x="10815" y="5093"/>
                      <a:pt x="10696" y="5370"/>
                    </a:cubicBezTo>
                    <a:cubicBezTo>
                      <a:pt x="10656" y="5489"/>
                      <a:pt x="10577" y="5608"/>
                      <a:pt x="10538" y="5727"/>
                    </a:cubicBezTo>
                    <a:cubicBezTo>
                      <a:pt x="10340" y="6083"/>
                      <a:pt x="10102" y="6400"/>
                      <a:pt x="9785" y="6638"/>
                    </a:cubicBezTo>
                    <a:cubicBezTo>
                      <a:pt x="9666" y="6717"/>
                      <a:pt x="9547" y="6796"/>
                      <a:pt x="9706" y="6994"/>
                    </a:cubicBezTo>
                    <a:cubicBezTo>
                      <a:pt x="9032" y="7232"/>
                      <a:pt x="8359" y="7470"/>
                      <a:pt x="7725" y="7707"/>
                    </a:cubicBezTo>
                    <a:cubicBezTo>
                      <a:pt x="7448" y="7826"/>
                      <a:pt x="7171" y="7985"/>
                      <a:pt x="6933" y="8183"/>
                    </a:cubicBezTo>
                    <a:cubicBezTo>
                      <a:pt x="6537" y="8539"/>
                      <a:pt x="6101" y="8817"/>
                      <a:pt x="5586" y="9015"/>
                    </a:cubicBezTo>
                    <a:cubicBezTo>
                      <a:pt x="5428" y="9015"/>
                      <a:pt x="5269" y="9054"/>
                      <a:pt x="5071" y="9054"/>
                    </a:cubicBezTo>
                    <a:cubicBezTo>
                      <a:pt x="5269" y="8817"/>
                      <a:pt x="5428" y="8619"/>
                      <a:pt x="5586" y="8381"/>
                    </a:cubicBezTo>
                    <a:cubicBezTo>
                      <a:pt x="6022" y="7747"/>
                      <a:pt x="6180" y="6994"/>
                      <a:pt x="6061" y="6242"/>
                    </a:cubicBezTo>
                    <a:cubicBezTo>
                      <a:pt x="5973" y="5622"/>
                      <a:pt x="5445" y="5222"/>
                      <a:pt x="4886" y="5222"/>
                    </a:cubicBezTo>
                    <a:cubicBezTo>
                      <a:pt x="4695" y="5222"/>
                      <a:pt x="4500" y="5269"/>
                      <a:pt x="4318" y="5370"/>
                    </a:cubicBezTo>
                    <a:cubicBezTo>
                      <a:pt x="3764" y="5687"/>
                      <a:pt x="3724" y="6400"/>
                      <a:pt x="4200" y="6796"/>
                    </a:cubicBezTo>
                    <a:cubicBezTo>
                      <a:pt x="4313" y="6867"/>
                      <a:pt x="4436" y="6902"/>
                      <a:pt x="4557" y="6902"/>
                    </a:cubicBezTo>
                    <a:cubicBezTo>
                      <a:pt x="4774" y="6902"/>
                      <a:pt x="4983" y="6788"/>
                      <a:pt x="5111" y="6559"/>
                    </a:cubicBezTo>
                    <a:cubicBezTo>
                      <a:pt x="5150" y="6479"/>
                      <a:pt x="5111" y="6361"/>
                      <a:pt x="5111" y="6242"/>
                    </a:cubicBezTo>
                    <a:cubicBezTo>
                      <a:pt x="4992" y="6242"/>
                      <a:pt x="4913" y="6242"/>
                      <a:pt x="4794" y="6281"/>
                    </a:cubicBezTo>
                    <a:cubicBezTo>
                      <a:pt x="4717" y="6333"/>
                      <a:pt x="4640" y="6434"/>
                      <a:pt x="4563" y="6434"/>
                    </a:cubicBezTo>
                    <a:cubicBezTo>
                      <a:pt x="4521" y="6434"/>
                      <a:pt x="4479" y="6405"/>
                      <a:pt x="4437" y="6321"/>
                    </a:cubicBezTo>
                    <a:cubicBezTo>
                      <a:pt x="4279" y="6163"/>
                      <a:pt x="4358" y="5885"/>
                      <a:pt x="4556" y="5806"/>
                    </a:cubicBezTo>
                    <a:cubicBezTo>
                      <a:pt x="4669" y="5740"/>
                      <a:pt x="4789" y="5710"/>
                      <a:pt x="4907" y="5710"/>
                    </a:cubicBezTo>
                    <a:cubicBezTo>
                      <a:pt x="5283" y="5710"/>
                      <a:pt x="5635" y="6017"/>
                      <a:pt x="5665" y="6440"/>
                    </a:cubicBezTo>
                    <a:cubicBezTo>
                      <a:pt x="5705" y="6994"/>
                      <a:pt x="5586" y="7509"/>
                      <a:pt x="5348" y="7985"/>
                    </a:cubicBezTo>
                    <a:cubicBezTo>
                      <a:pt x="5190" y="8222"/>
                      <a:pt x="5071" y="8420"/>
                      <a:pt x="4913" y="8619"/>
                    </a:cubicBezTo>
                    <a:cubicBezTo>
                      <a:pt x="4784" y="8769"/>
                      <a:pt x="4690" y="8838"/>
                      <a:pt x="4587" y="8838"/>
                    </a:cubicBezTo>
                    <a:cubicBezTo>
                      <a:pt x="4500" y="8838"/>
                      <a:pt x="4406" y="8788"/>
                      <a:pt x="4279" y="8698"/>
                    </a:cubicBezTo>
                    <a:cubicBezTo>
                      <a:pt x="3209" y="7945"/>
                      <a:pt x="2694" y="6638"/>
                      <a:pt x="3011" y="5370"/>
                    </a:cubicBezTo>
                    <a:cubicBezTo>
                      <a:pt x="3249" y="4182"/>
                      <a:pt x="3843" y="3152"/>
                      <a:pt x="4715" y="2360"/>
                    </a:cubicBezTo>
                    <a:cubicBezTo>
                      <a:pt x="5150" y="2003"/>
                      <a:pt x="5546" y="1686"/>
                      <a:pt x="6022" y="1409"/>
                    </a:cubicBezTo>
                    <a:lnTo>
                      <a:pt x="6022" y="2597"/>
                    </a:lnTo>
                    <a:cubicBezTo>
                      <a:pt x="6022" y="3271"/>
                      <a:pt x="6339" y="3865"/>
                      <a:pt x="6893" y="4261"/>
                    </a:cubicBezTo>
                    <a:cubicBezTo>
                      <a:pt x="7130" y="4455"/>
                      <a:pt x="7438" y="4555"/>
                      <a:pt x="7752" y="4555"/>
                    </a:cubicBezTo>
                    <a:cubicBezTo>
                      <a:pt x="8015" y="4555"/>
                      <a:pt x="8283" y="4485"/>
                      <a:pt x="8517" y="4340"/>
                    </a:cubicBezTo>
                    <a:cubicBezTo>
                      <a:pt x="8913" y="4103"/>
                      <a:pt x="9032" y="3588"/>
                      <a:pt x="8795" y="3192"/>
                    </a:cubicBezTo>
                    <a:cubicBezTo>
                      <a:pt x="8639" y="2933"/>
                      <a:pt x="8366" y="2792"/>
                      <a:pt x="8084" y="2792"/>
                    </a:cubicBezTo>
                    <a:cubicBezTo>
                      <a:pt x="7935" y="2792"/>
                      <a:pt x="7783" y="2832"/>
                      <a:pt x="7646" y="2914"/>
                    </a:cubicBezTo>
                    <a:cubicBezTo>
                      <a:pt x="7527" y="2994"/>
                      <a:pt x="7448" y="3152"/>
                      <a:pt x="7448" y="3310"/>
                    </a:cubicBezTo>
                    <a:cubicBezTo>
                      <a:pt x="7448" y="3390"/>
                      <a:pt x="7606" y="3509"/>
                      <a:pt x="7686" y="3627"/>
                    </a:cubicBezTo>
                    <a:cubicBezTo>
                      <a:pt x="7804" y="3469"/>
                      <a:pt x="7844" y="3310"/>
                      <a:pt x="7963" y="3271"/>
                    </a:cubicBezTo>
                    <a:cubicBezTo>
                      <a:pt x="8004" y="3250"/>
                      <a:pt x="8050" y="3241"/>
                      <a:pt x="8097" y="3241"/>
                    </a:cubicBezTo>
                    <a:cubicBezTo>
                      <a:pt x="8231" y="3241"/>
                      <a:pt x="8369" y="3322"/>
                      <a:pt x="8399" y="3469"/>
                    </a:cubicBezTo>
                    <a:cubicBezTo>
                      <a:pt x="8478" y="3667"/>
                      <a:pt x="8399" y="3905"/>
                      <a:pt x="8240" y="3984"/>
                    </a:cubicBezTo>
                    <a:cubicBezTo>
                      <a:pt x="8086" y="4069"/>
                      <a:pt x="7917" y="4111"/>
                      <a:pt x="7749" y="4111"/>
                    </a:cubicBezTo>
                    <a:cubicBezTo>
                      <a:pt x="7529" y="4111"/>
                      <a:pt x="7311" y="4040"/>
                      <a:pt x="7131" y="3905"/>
                    </a:cubicBezTo>
                    <a:cubicBezTo>
                      <a:pt x="6735" y="3627"/>
                      <a:pt x="6458" y="3152"/>
                      <a:pt x="6458" y="2637"/>
                    </a:cubicBezTo>
                    <a:cubicBezTo>
                      <a:pt x="6458" y="2201"/>
                      <a:pt x="6458" y="1726"/>
                      <a:pt x="6537" y="1290"/>
                    </a:cubicBezTo>
                    <a:cubicBezTo>
                      <a:pt x="6537" y="1211"/>
                      <a:pt x="6616" y="1092"/>
                      <a:pt x="6695" y="1053"/>
                    </a:cubicBezTo>
                    <a:cubicBezTo>
                      <a:pt x="7298" y="856"/>
                      <a:pt x="7884" y="755"/>
                      <a:pt x="8448" y="755"/>
                    </a:cubicBezTo>
                    <a:close/>
                    <a:moveTo>
                      <a:pt x="5982" y="855"/>
                    </a:moveTo>
                    <a:cubicBezTo>
                      <a:pt x="5586" y="1132"/>
                      <a:pt x="5190" y="1369"/>
                      <a:pt x="4833" y="1686"/>
                    </a:cubicBezTo>
                    <a:cubicBezTo>
                      <a:pt x="3328" y="2875"/>
                      <a:pt x="2377" y="4420"/>
                      <a:pt x="2496" y="6440"/>
                    </a:cubicBezTo>
                    <a:cubicBezTo>
                      <a:pt x="2536" y="7391"/>
                      <a:pt x="3011" y="8302"/>
                      <a:pt x="3764" y="8856"/>
                    </a:cubicBezTo>
                    <a:lnTo>
                      <a:pt x="3962" y="9054"/>
                    </a:lnTo>
                    <a:lnTo>
                      <a:pt x="3962" y="9094"/>
                    </a:lnTo>
                    <a:cubicBezTo>
                      <a:pt x="3657" y="9253"/>
                      <a:pt x="3328" y="9329"/>
                      <a:pt x="3003" y="9329"/>
                    </a:cubicBezTo>
                    <a:cubicBezTo>
                      <a:pt x="2274" y="9329"/>
                      <a:pt x="1560" y="8947"/>
                      <a:pt x="1149" y="8262"/>
                    </a:cubicBezTo>
                    <a:cubicBezTo>
                      <a:pt x="476" y="7192"/>
                      <a:pt x="476" y="5806"/>
                      <a:pt x="1149" y="4737"/>
                    </a:cubicBezTo>
                    <a:cubicBezTo>
                      <a:pt x="2100" y="2875"/>
                      <a:pt x="3764" y="1488"/>
                      <a:pt x="5745" y="855"/>
                    </a:cubicBezTo>
                    <a:close/>
                    <a:moveTo>
                      <a:pt x="7647" y="1"/>
                    </a:moveTo>
                    <a:cubicBezTo>
                      <a:pt x="7540" y="1"/>
                      <a:pt x="7431" y="23"/>
                      <a:pt x="7329" y="23"/>
                    </a:cubicBezTo>
                    <a:cubicBezTo>
                      <a:pt x="4715" y="340"/>
                      <a:pt x="2377" y="1805"/>
                      <a:pt x="991" y="4063"/>
                    </a:cubicBezTo>
                    <a:cubicBezTo>
                      <a:pt x="238" y="5093"/>
                      <a:pt x="1" y="6400"/>
                      <a:pt x="318" y="7628"/>
                    </a:cubicBezTo>
                    <a:cubicBezTo>
                      <a:pt x="669" y="8970"/>
                      <a:pt x="1690" y="9796"/>
                      <a:pt x="2902" y="9796"/>
                    </a:cubicBezTo>
                    <a:cubicBezTo>
                      <a:pt x="3194" y="9796"/>
                      <a:pt x="3497" y="9748"/>
                      <a:pt x="3804" y="9648"/>
                    </a:cubicBezTo>
                    <a:cubicBezTo>
                      <a:pt x="4002" y="9569"/>
                      <a:pt x="4200" y="9450"/>
                      <a:pt x="4437" y="9332"/>
                    </a:cubicBezTo>
                    <a:lnTo>
                      <a:pt x="4556" y="9371"/>
                    </a:lnTo>
                    <a:cubicBezTo>
                      <a:pt x="4801" y="9472"/>
                      <a:pt x="5051" y="9520"/>
                      <a:pt x="5298" y="9520"/>
                    </a:cubicBezTo>
                    <a:cubicBezTo>
                      <a:pt x="5732" y="9520"/>
                      <a:pt x="6158" y="9371"/>
                      <a:pt x="6537" y="9094"/>
                    </a:cubicBezTo>
                    <a:cubicBezTo>
                      <a:pt x="6814" y="8896"/>
                      <a:pt x="7091" y="8658"/>
                      <a:pt x="7369" y="8420"/>
                    </a:cubicBezTo>
                    <a:cubicBezTo>
                      <a:pt x="7487" y="8341"/>
                      <a:pt x="7606" y="8262"/>
                      <a:pt x="7725" y="8183"/>
                    </a:cubicBezTo>
                    <a:cubicBezTo>
                      <a:pt x="8517" y="7906"/>
                      <a:pt x="9349" y="7668"/>
                      <a:pt x="10141" y="7351"/>
                    </a:cubicBezTo>
                    <a:cubicBezTo>
                      <a:pt x="10696" y="7153"/>
                      <a:pt x="11251" y="6876"/>
                      <a:pt x="11726" y="6559"/>
                    </a:cubicBezTo>
                    <a:cubicBezTo>
                      <a:pt x="12360" y="6202"/>
                      <a:pt x="12795" y="5568"/>
                      <a:pt x="12914" y="4895"/>
                    </a:cubicBezTo>
                    <a:cubicBezTo>
                      <a:pt x="13192" y="3667"/>
                      <a:pt x="12795" y="2439"/>
                      <a:pt x="11884" y="1647"/>
                    </a:cubicBezTo>
                    <a:cubicBezTo>
                      <a:pt x="10894" y="617"/>
                      <a:pt x="9627" y="300"/>
                      <a:pt x="8280" y="221"/>
                    </a:cubicBezTo>
                    <a:lnTo>
                      <a:pt x="8042" y="221"/>
                    </a:lnTo>
                    <a:cubicBezTo>
                      <a:pt x="7929" y="40"/>
                      <a:pt x="7790" y="1"/>
                      <a:pt x="7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89"/>
              <p:cNvSpPr/>
              <p:nvPr/>
            </p:nvSpPr>
            <p:spPr>
              <a:xfrm>
                <a:off x="5408740" y="-47226"/>
                <a:ext cx="65848" cy="124896"/>
              </a:xfrm>
              <a:custGeom>
                <a:rect b="b" l="l" r="r" t="t"/>
                <a:pathLst>
                  <a:path extrusionOk="0" h="1506" w="794">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89"/>
              <p:cNvSpPr/>
              <p:nvPr/>
            </p:nvSpPr>
            <p:spPr>
              <a:xfrm>
                <a:off x="4771483" y="-34123"/>
                <a:ext cx="75634" cy="124979"/>
              </a:xfrm>
              <a:custGeom>
                <a:rect b="b" l="l" r="r" t="t"/>
                <a:pathLst>
                  <a:path extrusionOk="0" h="1507" w="912">
                    <a:moveTo>
                      <a:pt x="79" y="1"/>
                    </a:moveTo>
                    <a:cubicBezTo>
                      <a:pt x="40" y="40"/>
                      <a:pt x="0" y="159"/>
                      <a:pt x="40" y="199"/>
                    </a:cubicBezTo>
                    <a:cubicBezTo>
                      <a:pt x="198" y="595"/>
                      <a:pt x="396" y="991"/>
                      <a:pt x="594" y="1348"/>
                    </a:cubicBezTo>
                    <a:cubicBezTo>
                      <a:pt x="673" y="1427"/>
                      <a:pt x="792" y="1467"/>
                      <a:pt x="911" y="1506"/>
                    </a:cubicBezTo>
                    <a:cubicBezTo>
                      <a:pt x="832" y="991"/>
                      <a:pt x="594" y="476"/>
                      <a:pt x="277" y="40"/>
                    </a:cubicBezTo>
                    <a:cubicBezTo>
                      <a:pt x="198" y="1"/>
                      <a:pt x="15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89"/>
              <p:cNvSpPr/>
              <p:nvPr/>
            </p:nvSpPr>
            <p:spPr>
              <a:xfrm>
                <a:off x="4531640" y="882451"/>
                <a:ext cx="78952" cy="78952"/>
              </a:xfrm>
              <a:custGeom>
                <a:rect b="b" l="l" r="r" t="t"/>
                <a:pathLst>
                  <a:path extrusionOk="0" h="952" w="952">
                    <a:moveTo>
                      <a:pt x="674" y="1"/>
                    </a:moveTo>
                    <a:cubicBezTo>
                      <a:pt x="317" y="159"/>
                      <a:pt x="40" y="516"/>
                      <a:pt x="0" y="872"/>
                    </a:cubicBezTo>
                    <a:lnTo>
                      <a:pt x="80" y="951"/>
                    </a:lnTo>
                    <a:cubicBezTo>
                      <a:pt x="357" y="753"/>
                      <a:pt x="634" y="516"/>
                      <a:pt x="911" y="278"/>
                    </a:cubicBezTo>
                    <a:cubicBezTo>
                      <a:pt x="951" y="238"/>
                      <a:pt x="951" y="159"/>
                      <a:pt x="911" y="80"/>
                    </a:cubicBezTo>
                    <a:cubicBezTo>
                      <a:pt x="832" y="40"/>
                      <a:pt x="753" y="1"/>
                      <a:pt x="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89"/>
              <p:cNvSpPr/>
              <p:nvPr/>
            </p:nvSpPr>
            <p:spPr>
              <a:xfrm>
                <a:off x="4475743" y="294457"/>
                <a:ext cx="144634" cy="49345"/>
              </a:xfrm>
              <a:custGeom>
                <a:rect b="b" l="l" r="r" t="t"/>
                <a:pathLst>
                  <a:path extrusionOk="0" h="595" w="1744">
                    <a:moveTo>
                      <a:pt x="476" y="0"/>
                    </a:moveTo>
                    <a:cubicBezTo>
                      <a:pt x="318" y="0"/>
                      <a:pt x="159" y="0"/>
                      <a:pt x="41" y="40"/>
                    </a:cubicBezTo>
                    <a:cubicBezTo>
                      <a:pt x="41" y="79"/>
                      <a:pt x="1" y="119"/>
                      <a:pt x="1" y="159"/>
                    </a:cubicBezTo>
                    <a:cubicBezTo>
                      <a:pt x="80" y="198"/>
                      <a:pt x="159" y="277"/>
                      <a:pt x="239" y="317"/>
                    </a:cubicBezTo>
                    <a:cubicBezTo>
                      <a:pt x="635" y="396"/>
                      <a:pt x="1031" y="515"/>
                      <a:pt x="1467" y="594"/>
                    </a:cubicBezTo>
                    <a:cubicBezTo>
                      <a:pt x="1546" y="594"/>
                      <a:pt x="1665" y="515"/>
                      <a:pt x="1744" y="475"/>
                    </a:cubicBezTo>
                    <a:cubicBezTo>
                      <a:pt x="1665" y="396"/>
                      <a:pt x="1625" y="238"/>
                      <a:pt x="1506" y="238"/>
                    </a:cubicBezTo>
                    <a:cubicBezTo>
                      <a:pt x="1189" y="119"/>
                      <a:pt x="833" y="40"/>
                      <a:pt x="4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89"/>
              <p:cNvSpPr/>
              <p:nvPr/>
            </p:nvSpPr>
            <p:spPr>
              <a:xfrm>
                <a:off x="4380536" y="567057"/>
                <a:ext cx="134765" cy="34251"/>
              </a:xfrm>
              <a:custGeom>
                <a:rect b="b" l="l" r="r" t="t"/>
                <a:pathLst>
                  <a:path extrusionOk="0" h="413" w="1625">
                    <a:moveTo>
                      <a:pt x="1426" y="1"/>
                    </a:moveTo>
                    <a:cubicBezTo>
                      <a:pt x="1149" y="1"/>
                      <a:pt x="872" y="1"/>
                      <a:pt x="594" y="41"/>
                    </a:cubicBezTo>
                    <a:cubicBezTo>
                      <a:pt x="396" y="41"/>
                      <a:pt x="198" y="120"/>
                      <a:pt x="0" y="159"/>
                    </a:cubicBezTo>
                    <a:cubicBezTo>
                      <a:pt x="328" y="324"/>
                      <a:pt x="675" y="412"/>
                      <a:pt x="1028" y="412"/>
                    </a:cubicBezTo>
                    <a:cubicBezTo>
                      <a:pt x="1187" y="412"/>
                      <a:pt x="1346" y="394"/>
                      <a:pt x="1505" y="357"/>
                    </a:cubicBezTo>
                    <a:cubicBezTo>
                      <a:pt x="1545" y="318"/>
                      <a:pt x="1624" y="239"/>
                      <a:pt x="1585" y="199"/>
                    </a:cubicBezTo>
                    <a:cubicBezTo>
                      <a:pt x="1585" y="159"/>
                      <a:pt x="1505" y="1"/>
                      <a:pt x="14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0" name="Google Shape;770;p89"/>
            <p:cNvSpPr/>
            <p:nvPr/>
          </p:nvSpPr>
          <p:spPr>
            <a:xfrm rot="-821489">
              <a:off x="694339" y="224382"/>
              <a:ext cx="37764" cy="71628"/>
            </a:xfrm>
            <a:custGeom>
              <a:rect b="b" l="l" r="r" t="t"/>
              <a:pathLst>
                <a:path extrusionOk="0" h="1506" w="794">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1" name="Google Shape;771;p89"/>
          <p:cNvGrpSpPr/>
          <p:nvPr/>
        </p:nvGrpSpPr>
        <p:grpSpPr>
          <a:xfrm rot="438">
            <a:off x="157039" y="4329158"/>
            <a:ext cx="301594" cy="657139"/>
            <a:chOff x="3802335" y="3241869"/>
            <a:chExt cx="384392" cy="837867"/>
          </a:xfrm>
        </p:grpSpPr>
        <p:sp>
          <p:nvSpPr>
            <p:cNvPr id="772" name="Google Shape;772;p89"/>
            <p:cNvSpPr/>
            <p:nvPr/>
          </p:nvSpPr>
          <p:spPr>
            <a:xfrm>
              <a:off x="3917281" y="3774878"/>
              <a:ext cx="200448" cy="246475"/>
            </a:xfrm>
            <a:custGeom>
              <a:rect b="b" l="l" r="r" t="t"/>
              <a:pathLst>
                <a:path extrusionOk="0" h="2972" w="2417">
                  <a:moveTo>
                    <a:pt x="2338" y="1"/>
                  </a:moveTo>
                  <a:lnTo>
                    <a:pt x="2338" y="1"/>
                  </a:lnTo>
                  <a:cubicBezTo>
                    <a:pt x="1704" y="318"/>
                    <a:pt x="1070" y="635"/>
                    <a:pt x="436" y="991"/>
                  </a:cubicBezTo>
                  <a:cubicBezTo>
                    <a:pt x="357" y="1031"/>
                    <a:pt x="317" y="1071"/>
                    <a:pt x="317" y="1150"/>
                  </a:cubicBezTo>
                  <a:cubicBezTo>
                    <a:pt x="278" y="1269"/>
                    <a:pt x="238" y="1387"/>
                    <a:pt x="238" y="1506"/>
                  </a:cubicBezTo>
                  <a:lnTo>
                    <a:pt x="1" y="2972"/>
                  </a:lnTo>
                  <a:cubicBezTo>
                    <a:pt x="1070" y="2497"/>
                    <a:pt x="2417" y="754"/>
                    <a:pt x="23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89"/>
            <p:cNvSpPr/>
            <p:nvPr/>
          </p:nvSpPr>
          <p:spPr>
            <a:xfrm>
              <a:off x="3953439" y="3548223"/>
              <a:ext cx="187345" cy="266213"/>
            </a:xfrm>
            <a:custGeom>
              <a:rect b="b" l="l" r="r" t="t"/>
              <a:pathLst>
                <a:path extrusionOk="0" h="3210" w="2259">
                  <a:moveTo>
                    <a:pt x="2258" y="1"/>
                  </a:moveTo>
                  <a:lnTo>
                    <a:pt x="2258" y="1"/>
                  </a:lnTo>
                  <a:cubicBezTo>
                    <a:pt x="1862" y="318"/>
                    <a:pt x="1545" y="595"/>
                    <a:pt x="1189" y="833"/>
                  </a:cubicBezTo>
                  <a:cubicBezTo>
                    <a:pt x="793" y="991"/>
                    <a:pt x="515" y="1348"/>
                    <a:pt x="436" y="1783"/>
                  </a:cubicBezTo>
                  <a:cubicBezTo>
                    <a:pt x="396" y="1981"/>
                    <a:pt x="317" y="2140"/>
                    <a:pt x="278" y="2338"/>
                  </a:cubicBezTo>
                  <a:cubicBezTo>
                    <a:pt x="159" y="2615"/>
                    <a:pt x="80" y="2892"/>
                    <a:pt x="0" y="3130"/>
                  </a:cubicBezTo>
                  <a:lnTo>
                    <a:pt x="80" y="3209"/>
                  </a:lnTo>
                  <a:cubicBezTo>
                    <a:pt x="674" y="2853"/>
                    <a:pt x="1268" y="2496"/>
                    <a:pt x="1822" y="2140"/>
                  </a:cubicBezTo>
                  <a:cubicBezTo>
                    <a:pt x="2060" y="2021"/>
                    <a:pt x="2219" y="1744"/>
                    <a:pt x="2179" y="1506"/>
                  </a:cubicBezTo>
                  <a:cubicBezTo>
                    <a:pt x="2179" y="991"/>
                    <a:pt x="2219" y="516"/>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89"/>
            <p:cNvSpPr/>
            <p:nvPr/>
          </p:nvSpPr>
          <p:spPr>
            <a:xfrm>
              <a:off x="3933701" y="3344540"/>
              <a:ext cx="138083" cy="259662"/>
            </a:xfrm>
            <a:custGeom>
              <a:rect b="b" l="l" r="r" t="t"/>
              <a:pathLst>
                <a:path extrusionOk="0" h="3131" w="1665">
                  <a:moveTo>
                    <a:pt x="1546" y="1"/>
                  </a:moveTo>
                  <a:cubicBezTo>
                    <a:pt x="1070" y="714"/>
                    <a:pt x="555" y="1387"/>
                    <a:pt x="80" y="2100"/>
                  </a:cubicBezTo>
                  <a:cubicBezTo>
                    <a:pt x="1" y="2179"/>
                    <a:pt x="1" y="2259"/>
                    <a:pt x="80" y="2338"/>
                  </a:cubicBezTo>
                  <a:cubicBezTo>
                    <a:pt x="199" y="2615"/>
                    <a:pt x="357" y="2853"/>
                    <a:pt x="555" y="3130"/>
                  </a:cubicBezTo>
                  <a:cubicBezTo>
                    <a:pt x="793" y="2021"/>
                    <a:pt x="1031" y="951"/>
                    <a:pt x="1664" y="80"/>
                  </a:cubicBezTo>
                  <a:lnTo>
                    <a:pt x="15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89"/>
            <p:cNvSpPr/>
            <p:nvPr/>
          </p:nvSpPr>
          <p:spPr>
            <a:xfrm>
              <a:off x="4025674" y="3351091"/>
              <a:ext cx="105241" cy="236689"/>
            </a:xfrm>
            <a:custGeom>
              <a:rect b="b" l="l" r="r" t="t"/>
              <a:pathLst>
                <a:path extrusionOk="0" h="2854" w="1269">
                  <a:moveTo>
                    <a:pt x="1031" y="1"/>
                  </a:moveTo>
                  <a:cubicBezTo>
                    <a:pt x="476" y="872"/>
                    <a:pt x="120" y="1863"/>
                    <a:pt x="1" y="2853"/>
                  </a:cubicBezTo>
                  <a:cubicBezTo>
                    <a:pt x="476" y="2615"/>
                    <a:pt x="912" y="2219"/>
                    <a:pt x="1229" y="1744"/>
                  </a:cubicBezTo>
                  <a:cubicBezTo>
                    <a:pt x="1268" y="1704"/>
                    <a:pt x="1268" y="1665"/>
                    <a:pt x="1268" y="1625"/>
                  </a:cubicBezTo>
                  <a:cubicBezTo>
                    <a:pt x="1189" y="1150"/>
                    <a:pt x="1110" y="595"/>
                    <a:pt x="10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89"/>
            <p:cNvSpPr/>
            <p:nvPr/>
          </p:nvSpPr>
          <p:spPr>
            <a:xfrm>
              <a:off x="3854832" y="3571278"/>
              <a:ext cx="108559" cy="233289"/>
            </a:xfrm>
            <a:custGeom>
              <a:rect b="b" l="l" r="r" t="t"/>
              <a:pathLst>
                <a:path extrusionOk="0" h="2813" w="1309">
                  <a:moveTo>
                    <a:pt x="635" y="0"/>
                  </a:moveTo>
                  <a:cubicBezTo>
                    <a:pt x="437" y="475"/>
                    <a:pt x="239" y="990"/>
                    <a:pt x="41" y="1505"/>
                  </a:cubicBezTo>
                  <a:cubicBezTo>
                    <a:pt x="1" y="1585"/>
                    <a:pt x="1" y="1664"/>
                    <a:pt x="41" y="1703"/>
                  </a:cubicBezTo>
                  <a:cubicBezTo>
                    <a:pt x="239" y="2060"/>
                    <a:pt x="476" y="2416"/>
                    <a:pt x="754" y="2813"/>
                  </a:cubicBezTo>
                  <a:cubicBezTo>
                    <a:pt x="912" y="2218"/>
                    <a:pt x="1110" y="1664"/>
                    <a:pt x="1308" y="1109"/>
                  </a:cubicBezTo>
                  <a:cubicBezTo>
                    <a:pt x="1308" y="1030"/>
                    <a:pt x="1308" y="951"/>
                    <a:pt x="1308" y="911"/>
                  </a:cubicBezTo>
                  <a:cubicBezTo>
                    <a:pt x="1110" y="594"/>
                    <a:pt x="912" y="277"/>
                    <a:pt x="7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89"/>
            <p:cNvSpPr/>
            <p:nvPr/>
          </p:nvSpPr>
          <p:spPr>
            <a:xfrm>
              <a:off x="3828625" y="3755223"/>
              <a:ext cx="78869" cy="256344"/>
            </a:xfrm>
            <a:custGeom>
              <a:rect b="b" l="l" r="r" t="t"/>
              <a:pathLst>
                <a:path extrusionOk="0" h="3091" w="951">
                  <a:moveTo>
                    <a:pt x="238" y="0"/>
                  </a:moveTo>
                  <a:cubicBezTo>
                    <a:pt x="0" y="1030"/>
                    <a:pt x="119" y="2139"/>
                    <a:pt x="594" y="3090"/>
                  </a:cubicBezTo>
                  <a:cubicBezTo>
                    <a:pt x="673" y="2734"/>
                    <a:pt x="753" y="2377"/>
                    <a:pt x="792" y="2060"/>
                  </a:cubicBezTo>
                  <a:cubicBezTo>
                    <a:pt x="951" y="1624"/>
                    <a:pt x="911" y="1189"/>
                    <a:pt x="673" y="832"/>
                  </a:cubicBezTo>
                  <a:cubicBezTo>
                    <a:pt x="475" y="595"/>
                    <a:pt x="357" y="317"/>
                    <a:pt x="2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89"/>
            <p:cNvSpPr/>
            <p:nvPr/>
          </p:nvSpPr>
          <p:spPr>
            <a:xfrm>
              <a:off x="3802335" y="3241869"/>
              <a:ext cx="384392" cy="837867"/>
            </a:xfrm>
            <a:custGeom>
              <a:rect b="b" l="l" r="r" t="t"/>
              <a:pathLst>
                <a:path extrusionOk="0" h="10103" w="4635">
                  <a:moveTo>
                    <a:pt x="3724" y="1318"/>
                  </a:moveTo>
                  <a:cubicBezTo>
                    <a:pt x="3803" y="1912"/>
                    <a:pt x="3882" y="2427"/>
                    <a:pt x="3961" y="2942"/>
                  </a:cubicBezTo>
                  <a:cubicBezTo>
                    <a:pt x="3961" y="2982"/>
                    <a:pt x="3961" y="3021"/>
                    <a:pt x="3922" y="3061"/>
                  </a:cubicBezTo>
                  <a:cubicBezTo>
                    <a:pt x="3605" y="3536"/>
                    <a:pt x="3169" y="3932"/>
                    <a:pt x="2694" y="4170"/>
                  </a:cubicBezTo>
                  <a:cubicBezTo>
                    <a:pt x="2813" y="3180"/>
                    <a:pt x="3169" y="2189"/>
                    <a:pt x="3724" y="1318"/>
                  </a:cubicBezTo>
                  <a:close/>
                  <a:moveTo>
                    <a:pt x="3130" y="1239"/>
                  </a:moveTo>
                  <a:lnTo>
                    <a:pt x="3248" y="1318"/>
                  </a:lnTo>
                  <a:cubicBezTo>
                    <a:pt x="2575" y="2189"/>
                    <a:pt x="2377" y="3259"/>
                    <a:pt x="2100" y="4368"/>
                  </a:cubicBezTo>
                  <a:cubicBezTo>
                    <a:pt x="1941" y="4091"/>
                    <a:pt x="1783" y="3853"/>
                    <a:pt x="1624" y="3576"/>
                  </a:cubicBezTo>
                  <a:cubicBezTo>
                    <a:pt x="1585" y="3497"/>
                    <a:pt x="1585" y="3417"/>
                    <a:pt x="1624" y="3338"/>
                  </a:cubicBezTo>
                  <a:cubicBezTo>
                    <a:pt x="2139" y="2625"/>
                    <a:pt x="2615" y="1952"/>
                    <a:pt x="3130" y="1239"/>
                  </a:cubicBezTo>
                  <a:close/>
                  <a:moveTo>
                    <a:pt x="1347" y="3932"/>
                  </a:moveTo>
                  <a:cubicBezTo>
                    <a:pt x="1545" y="4249"/>
                    <a:pt x="1743" y="4566"/>
                    <a:pt x="1902" y="4843"/>
                  </a:cubicBezTo>
                  <a:cubicBezTo>
                    <a:pt x="1941" y="4923"/>
                    <a:pt x="1941" y="5002"/>
                    <a:pt x="1902" y="5081"/>
                  </a:cubicBezTo>
                  <a:cubicBezTo>
                    <a:pt x="1743" y="5636"/>
                    <a:pt x="1545" y="6190"/>
                    <a:pt x="1347" y="6785"/>
                  </a:cubicBezTo>
                  <a:cubicBezTo>
                    <a:pt x="1109" y="6388"/>
                    <a:pt x="872" y="6032"/>
                    <a:pt x="634" y="5675"/>
                  </a:cubicBezTo>
                  <a:cubicBezTo>
                    <a:pt x="634" y="5596"/>
                    <a:pt x="634" y="5557"/>
                    <a:pt x="634" y="5477"/>
                  </a:cubicBezTo>
                  <a:cubicBezTo>
                    <a:pt x="832" y="5002"/>
                    <a:pt x="1070" y="4447"/>
                    <a:pt x="1268" y="3932"/>
                  </a:cubicBezTo>
                  <a:close/>
                  <a:moveTo>
                    <a:pt x="4080" y="3695"/>
                  </a:moveTo>
                  <a:lnTo>
                    <a:pt x="4080" y="3695"/>
                  </a:lnTo>
                  <a:cubicBezTo>
                    <a:pt x="4041" y="4170"/>
                    <a:pt x="4041" y="4685"/>
                    <a:pt x="4001" y="5160"/>
                  </a:cubicBezTo>
                  <a:cubicBezTo>
                    <a:pt x="4041" y="5438"/>
                    <a:pt x="3882" y="5675"/>
                    <a:pt x="3644" y="5794"/>
                  </a:cubicBezTo>
                  <a:cubicBezTo>
                    <a:pt x="3090" y="6151"/>
                    <a:pt x="2496" y="6507"/>
                    <a:pt x="1902" y="6903"/>
                  </a:cubicBezTo>
                  <a:lnTo>
                    <a:pt x="1822" y="6824"/>
                  </a:lnTo>
                  <a:cubicBezTo>
                    <a:pt x="1902" y="6547"/>
                    <a:pt x="1981" y="6270"/>
                    <a:pt x="2060" y="5992"/>
                  </a:cubicBezTo>
                  <a:cubicBezTo>
                    <a:pt x="2139" y="5834"/>
                    <a:pt x="2218" y="5636"/>
                    <a:pt x="2258" y="5477"/>
                  </a:cubicBezTo>
                  <a:cubicBezTo>
                    <a:pt x="2337" y="5042"/>
                    <a:pt x="2615" y="4645"/>
                    <a:pt x="3011" y="4487"/>
                  </a:cubicBezTo>
                  <a:cubicBezTo>
                    <a:pt x="3367" y="4289"/>
                    <a:pt x="3684" y="4012"/>
                    <a:pt x="4080" y="3695"/>
                  </a:cubicBezTo>
                  <a:close/>
                  <a:moveTo>
                    <a:pt x="555" y="6230"/>
                  </a:moveTo>
                  <a:lnTo>
                    <a:pt x="555" y="6230"/>
                  </a:lnTo>
                  <a:cubicBezTo>
                    <a:pt x="674" y="6507"/>
                    <a:pt x="792" y="6785"/>
                    <a:pt x="990" y="7022"/>
                  </a:cubicBezTo>
                  <a:cubicBezTo>
                    <a:pt x="1228" y="7379"/>
                    <a:pt x="1268" y="7814"/>
                    <a:pt x="1109" y="8250"/>
                  </a:cubicBezTo>
                  <a:cubicBezTo>
                    <a:pt x="1030" y="8567"/>
                    <a:pt x="990" y="8924"/>
                    <a:pt x="911" y="9280"/>
                  </a:cubicBezTo>
                  <a:cubicBezTo>
                    <a:pt x="436" y="8329"/>
                    <a:pt x="317" y="7260"/>
                    <a:pt x="555" y="6230"/>
                  </a:cubicBezTo>
                  <a:close/>
                  <a:moveTo>
                    <a:pt x="3724" y="6468"/>
                  </a:moveTo>
                  <a:cubicBezTo>
                    <a:pt x="3803" y="7181"/>
                    <a:pt x="2456" y="8963"/>
                    <a:pt x="1387" y="9439"/>
                  </a:cubicBezTo>
                  <a:lnTo>
                    <a:pt x="1624" y="7933"/>
                  </a:lnTo>
                  <a:cubicBezTo>
                    <a:pt x="1624" y="7814"/>
                    <a:pt x="1664" y="7696"/>
                    <a:pt x="1703" y="7577"/>
                  </a:cubicBezTo>
                  <a:cubicBezTo>
                    <a:pt x="1703" y="7537"/>
                    <a:pt x="1743" y="7458"/>
                    <a:pt x="1822" y="7418"/>
                  </a:cubicBezTo>
                  <a:cubicBezTo>
                    <a:pt x="2456" y="7062"/>
                    <a:pt x="3090" y="6745"/>
                    <a:pt x="3724" y="6468"/>
                  </a:cubicBezTo>
                  <a:close/>
                  <a:moveTo>
                    <a:pt x="3896" y="0"/>
                  </a:moveTo>
                  <a:cubicBezTo>
                    <a:pt x="3800" y="0"/>
                    <a:pt x="3709" y="65"/>
                    <a:pt x="3644" y="130"/>
                  </a:cubicBezTo>
                  <a:cubicBezTo>
                    <a:pt x="2892" y="1001"/>
                    <a:pt x="2139" y="1873"/>
                    <a:pt x="1466" y="2823"/>
                  </a:cubicBezTo>
                  <a:cubicBezTo>
                    <a:pt x="555" y="4051"/>
                    <a:pt x="0" y="5557"/>
                    <a:pt x="0" y="7101"/>
                  </a:cubicBezTo>
                  <a:cubicBezTo>
                    <a:pt x="0" y="7379"/>
                    <a:pt x="0" y="7616"/>
                    <a:pt x="40" y="7894"/>
                  </a:cubicBezTo>
                  <a:cubicBezTo>
                    <a:pt x="119" y="8527"/>
                    <a:pt x="198" y="9240"/>
                    <a:pt x="792" y="9676"/>
                  </a:cubicBezTo>
                  <a:cubicBezTo>
                    <a:pt x="832" y="9676"/>
                    <a:pt x="832" y="9755"/>
                    <a:pt x="832" y="9755"/>
                  </a:cubicBezTo>
                  <a:cubicBezTo>
                    <a:pt x="888" y="9978"/>
                    <a:pt x="963" y="10103"/>
                    <a:pt x="1098" y="10103"/>
                  </a:cubicBezTo>
                  <a:cubicBezTo>
                    <a:pt x="1156" y="10103"/>
                    <a:pt x="1225" y="10080"/>
                    <a:pt x="1307" y="10033"/>
                  </a:cubicBezTo>
                  <a:cubicBezTo>
                    <a:pt x="1902" y="9716"/>
                    <a:pt x="2456" y="9320"/>
                    <a:pt x="2971" y="8884"/>
                  </a:cubicBezTo>
                  <a:cubicBezTo>
                    <a:pt x="4278" y="7418"/>
                    <a:pt x="4635" y="5636"/>
                    <a:pt x="4516" y="3774"/>
                  </a:cubicBezTo>
                  <a:cubicBezTo>
                    <a:pt x="4437" y="2586"/>
                    <a:pt x="4278" y="1437"/>
                    <a:pt x="4159" y="288"/>
                  </a:cubicBezTo>
                  <a:cubicBezTo>
                    <a:pt x="4120" y="169"/>
                    <a:pt x="4041" y="50"/>
                    <a:pt x="3961" y="11"/>
                  </a:cubicBezTo>
                  <a:cubicBezTo>
                    <a:pt x="3940" y="4"/>
                    <a:pt x="3918" y="0"/>
                    <a:pt x="38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9" name="Google Shape;779;p89"/>
          <p:cNvGrpSpPr/>
          <p:nvPr/>
        </p:nvGrpSpPr>
        <p:grpSpPr>
          <a:xfrm flipH="1">
            <a:off x="8504992" y="351844"/>
            <a:ext cx="517889" cy="662049"/>
            <a:chOff x="4444590" y="1528318"/>
            <a:chExt cx="2618243" cy="3347064"/>
          </a:xfrm>
        </p:grpSpPr>
        <p:sp>
          <p:nvSpPr>
            <p:cNvPr id="780" name="Google Shape;780;p89"/>
            <p:cNvSpPr/>
            <p:nvPr/>
          </p:nvSpPr>
          <p:spPr>
            <a:xfrm>
              <a:off x="5701623" y="3673030"/>
              <a:ext cx="148890" cy="125982"/>
            </a:xfrm>
            <a:custGeom>
              <a:rect b="b" l="l" r="r" t="t"/>
              <a:pathLst>
                <a:path extrusionOk="0" h="671" w="793">
                  <a:moveTo>
                    <a:pt x="356" y="1"/>
                  </a:moveTo>
                  <a:cubicBezTo>
                    <a:pt x="227" y="1"/>
                    <a:pt x="141" y="100"/>
                    <a:pt x="79" y="224"/>
                  </a:cubicBezTo>
                  <a:cubicBezTo>
                    <a:pt x="0" y="422"/>
                    <a:pt x="79" y="620"/>
                    <a:pt x="278" y="660"/>
                  </a:cubicBezTo>
                  <a:cubicBezTo>
                    <a:pt x="299" y="667"/>
                    <a:pt x="322" y="670"/>
                    <a:pt x="346" y="670"/>
                  </a:cubicBezTo>
                  <a:cubicBezTo>
                    <a:pt x="453" y="670"/>
                    <a:pt x="577" y="606"/>
                    <a:pt x="674" y="541"/>
                  </a:cubicBezTo>
                  <a:cubicBezTo>
                    <a:pt x="792" y="422"/>
                    <a:pt x="634" y="105"/>
                    <a:pt x="476" y="26"/>
                  </a:cubicBezTo>
                  <a:cubicBezTo>
                    <a:pt x="432" y="9"/>
                    <a:pt x="393" y="1"/>
                    <a:pt x="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89"/>
            <p:cNvSpPr/>
            <p:nvPr/>
          </p:nvSpPr>
          <p:spPr>
            <a:xfrm>
              <a:off x="5984197" y="2784204"/>
              <a:ext cx="171233" cy="135182"/>
            </a:xfrm>
            <a:custGeom>
              <a:rect b="b" l="l" r="r" t="t"/>
              <a:pathLst>
                <a:path extrusionOk="0" h="720" w="912">
                  <a:moveTo>
                    <a:pt x="534" y="0"/>
                  </a:moveTo>
                  <a:cubicBezTo>
                    <a:pt x="457" y="0"/>
                    <a:pt x="225" y="134"/>
                    <a:pt x="119" y="205"/>
                  </a:cubicBezTo>
                  <a:cubicBezTo>
                    <a:pt x="1" y="323"/>
                    <a:pt x="159" y="680"/>
                    <a:pt x="317" y="720"/>
                  </a:cubicBezTo>
                  <a:cubicBezTo>
                    <a:pt x="476" y="720"/>
                    <a:pt x="674" y="680"/>
                    <a:pt x="832" y="640"/>
                  </a:cubicBezTo>
                  <a:lnTo>
                    <a:pt x="912" y="561"/>
                  </a:lnTo>
                  <a:cubicBezTo>
                    <a:pt x="832" y="363"/>
                    <a:pt x="714" y="165"/>
                    <a:pt x="555" y="6"/>
                  </a:cubicBezTo>
                  <a:cubicBezTo>
                    <a:pt x="551" y="2"/>
                    <a:pt x="544" y="0"/>
                    <a:pt x="5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89"/>
            <p:cNvSpPr/>
            <p:nvPr/>
          </p:nvSpPr>
          <p:spPr>
            <a:xfrm>
              <a:off x="5642104" y="3114463"/>
              <a:ext cx="245584" cy="206528"/>
            </a:xfrm>
            <a:custGeom>
              <a:rect b="b" l="l" r="r" t="t"/>
              <a:pathLst>
                <a:path extrusionOk="0" h="1100" w="1308">
                  <a:moveTo>
                    <a:pt x="563" y="1"/>
                  </a:moveTo>
                  <a:cubicBezTo>
                    <a:pt x="480" y="1"/>
                    <a:pt x="395" y="23"/>
                    <a:pt x="317" y="70"/>
                  </a:cubicBezTo>
                  <a:cubicBezTo>
                    <a:pt x="159" y="149"/>
                    <a:pt x="0" y="228"/>
                    <a:pt x="0" y="466"/>
                  </a:cubicBezTo>
                  <a:cubicBezTo>
                    <a:pt x="0" y="703"/>
                    <a:pt x="119" y="902"/>
                    <a:pt x="357" y="981"/>
                  </a:cubicBezTo>
                  <a:cubicBezTo>
                    <a:pt x="515" y="1060"/>
                    <a:pt x="703" y="1100"/>
                    <a:pt x="862" y="1100"/>
                  </a:cubicBezTo>
                  <a:cubicBezTo>
                    <a:pt x="1020" y="1100"/>
                    <a:pt x="1149" y="1060"/>
                    <a:pt x="1189" y="981"/>
                  </a:cubicBezTo>
                  <a:cubicBezTo>
                    <a:pt x="1308" y="664"/>
                    <a:pt x="1189" y="307"/>
                    <a:pt x="911" y="149"/>
                  </a:cubicBezTo>
                  <a:cubicBezTo>
                    <a:pt x="815" y="53"/>
                    <a:pt x="690" y="1"/>
                    <a:pt x="5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89"/>
            <p:cNvSpPr/>
            <p:nvPr/>
          </p:nvSpPr>
          <p:spPr>
            <a:xfrm>
              <a:off x="4571138" y="2882023"/>
              <a:ext cx="2313142" cy="1911696"/>
            </a:xfrm>
            <a:custGeom>
              <a:rect b="b" l="l" r="r" t="t"/>
              <a:pathLst>
                <a:path extrusionOk="0" h="10182" w="12320">
                  <a:moveTo>
                    <a:pt x="1200" y="3401"/>
                  </a:moveTo>
                  <a:cubicBezTo>
                    <a:pt x="1210" y="3401"/>
                    <a:pt x="1220" y="3403"/>
                    <a:pt x="1228" y="3407"/>
                  </a:cubicBezTo>
                  <a:cubicBezTo>
                    <a:pt x="1426" y="3407"/>
                    <a:pt x="1347" y="3566"/>
                    <a:pt x="1347" y="3724"/>
                  </a:cubicBezTo>
                  <a:cubicBezTo>
                    <a:pt x="1347" y="4120"/>
                    <a:pt x="1387" y="4556"/>
                    <a:pt x="1387" y="4992"/>
                  </a:cubicBezTo>
                  <a:cubicBezTo>
                    <a:pt x="1387" y="5229"/>
                    <a:pt x="1426" y="5467"/>
                    <a:pt x="1466" y="5705"/>
                  </a:cubicBezTo>
                  <a:lnTo>
                    <a:pt x="1347" y="5744"/>
                  </a:lnTo>
                  <a:cubicBezTo>
                    <a:pt x="1228" y="5586"/>
                    <a:pt x="1149" y="5467"/>
                    <a:pt x="1070" y="5309"/>
                  </a:cubicBezTo>
                  <a:cubicBezTo>
                    <a:pt x="832" y="4754"/>
                    <a:pt x="832" y="4199"/>
                    <a:pt x="990" y="3645"/>
                  </a:cubicBezTo>
                  <a:cubicBezTo>
                    <a:pt x="990" y="3539"/>
                    <a:pt x="1117" y="3401"/>
                    <a:pt x="1200" y="3401"/>
                  </a:cubicBezTo>
                  <a:close/>
                  <a:moveTo>
                    <a:pt x="10369" y="4024"/>
                  </a:moveTo>
                  <a:cubicBezTo>
                    <a:pt x="10438" y="4024"/>
                    <a:pt x="10507" y="4029"/>
                    <a:pt x="10577" y="4041"/>
                  </a:cubicBezTo>
                  <a:cubicBezTo>
                    <a:pt x="11171" y="4358"/>
                    <a:pt x="11448" y="4912"/>
                    <a:pt x="11210" y="5388"/>
                  </a:cubicBezTo>
                  <a:cubicBezTo>
                    <a:pt x="10977" y="5708"/>
                    <a:pt x="10594" y="5900"/>
                    <a:pt x="10218" y="5900"/>
                  </a:cubicBezTo>
                  <a:cubicBezTo>
                    <a:pt x="10083" y="5900"/>
                    <a:pt x="9949" y="5876"/>
                    <a:pt x="9824" y="5823"/>
                  </a:cubicBezTo>
                  <a:cubicBezTo>
                    <a:pt x="9349" y="5586"/>
                    <a:pt x="9111" y="5031"/>
                    <a:pt x="9349" y="4556"/>
                  </a:cubicBezTo>
                  <a:cubicBezTo>
                    <a:pt x="9586" y="4218"/>
                    <a:pt x="9967" y="4024"/>
                    <a:pt x="10369" y="4024"/>
                  </a:cubicBezTo>
                  <a:close/>
                  <a:moveTo>
                    <a:pt x="2496" y="4833"/>
                  </a:moveTo>
                  <a:cubicBezTo>
                    <a:pt x="2575" y="4873"/>
                    <a:pt x="2615" y="4952"/>
                    <a:pt x="2654" y="5071"/>
                  </a:cubicBezTo>
                  <a:cubicBezTo>
                    <a:pt x="2773" y="5507"/>
                    <a:pt x="2852" y="5942"/>
                    <a:pt x="2931" y="6378"/>
                  </a:cubicBezTo>
                  <a:cubicBezTo>
                    <a:pt x="2971" y="6537"/>
                    <a:pt x="3050" y="6695"/>
                    <a:pt x="3090" y="6853"/>
                  </a:cubicBezTo>
                  <a:cubicBezTo>
                    <a:pt x="2813" y="6853"/>
                    <a:pt x="2615" y="6655"/>
                    <a:pt x="2535" y="6418"/>
                  </a:cubicBezTo>
                  <a:cubicBezTo>
                    <a:pt x="2417" y="6022"/>
                    <a:pt x="2377" y="5625"/>
                    <a:pt x="2258" y="5229"/>
                  </a:cubicBezTo>
                  <a:cubicBezTo>
                    <a:pt x="2258" y="5150"/>
                    <a:pt x="2258" y="5110"/>
                    <a:pt x="2298" y="5031"/>
                  </a:cubicBezTo>
                  <a:cubicBezTo>
                    <a:pt x="2377" y="4952"/>
                    <a:pt x="2417" y="4873"/>
                    <a:pt x="2496" y="4833"/>
                  </a:cubicBezTo>
                  <a:close/>
                  <a:moveTo>
                    <a:pt x="1426" y="6101"/>
                  </a:moveTo>
                  <a:cubicBezTo>
                    <a:pt x="1505" y="6101"/>
                    <a:pt x="1585" y="6101"/>
                    <a:pt x="1624" y="6180"/>
                  </a:cubicBezTo>
                  <a:cubicBezTo>
                    <a:pt x="1902" y="6616"/>
                    <a:pt x="2139" y="7091"/>
                    <a:pt x="2456" y="7646"/>
                  </a:cubicBezTo>
                  <a:cubicBezTo>
                    <a:pt x="2298" y="7606"/>
                    <a:pt x="2100" y="7566"/>
                    <a:pt x="1941" y="7487"/>
                  </a:cubicBezTo>
                  <a:lnTo>
                    <a:pt x="1981" y="7487"/>
                  </a:lnTo>
                  <a:cubicBezTo>
                    <a:pt x="1585" y="7210"/>
                    <a:pt x="1307" y="6774"/>
                    <a:pt x="1307" y="6299"/>
                  </a:cubicBezTo>
                  <a:cubicBezTo>
                    <a:pt x="1307" y="6220"/>
                    <a:pt x="1347" y="6140"/>
                    <a:pt x="1426" y="6101"/>
                  </a:cubicBezTo>
                  <a:close/>
                  <a:moveTo>
                    <a:pt x="3446" y="0"/>
                  </a:moveTo>
                  <a:lnTo>
                    <a:pt x="3446" y="0"/>
                  </a:lnTo>
                  <a:cubicBezTo>
                    <a:pt x="2813" y="317"/>
                    <a:pt x="2218" y="753"/>
                    <a:pt x="1704" y="1268"/>
                  </a:cubicBezTo>
                  <a:cubicBezTo>
                    <a:pt x="990" y="1941"/>
                    <a:pt x="476" y="2813"/>
                    <a:pt x="277" y="3803"/>
                  </a:cubicBezTo>
                  <a:cubicBezTo>
                    <a:pt x="0" y="5427"/>
                    <a:pt x="594" y="7131"/>
                    <a:pt x="1862" y="8240"/>
                  </a:cubicBezTo>
                  <a:cubicBezTo>
                    <a:pt x="2535" y="8874"/>
                    <a:pt x="3328" y="9349"/>
                    <a:pt x="4199" y="9666"/>
                  </a:cubicBezTo>
                  <a:cubicBezTo>
                    <a:pt x="5014" y="10011"/>
                    <a:pt x="5879" y="10182"/>
                    <a:pt x="6739" y="10182"/>
                  </a:cubicBezTo>
                  <a:cubicBezTo>
                    <a:pt x="8053" y="10182"/>
                    <a:pt x="9357" y="9783"/>
                    <a:pt x="10458" y="8992"/>
                  </a:cubicBezTo>
                  <a:cubicBezTo>
                    <a:pt x="11290" y="8398"/>
                    <a:pt x="11923" y="7527"/>
                    <a:pt x="12201" y="6537"/>
                  </a:cubicBezTo>
                  <a:cubicBezTo>
                    <a:pt x="12320" y="5982"/>
                    <a:pt x="12320" y="5388"/>
                    <a:pt x="12201" y="4833"/>
                  </a:cubicBezTo>
                  <a:cubicBezTo>
                    <a:pt x="12161" y="4358"/>
                    <a:pt x="11923" y="3882"/>
                    <a:pt x="11488" y="3645"/>
                  </a:cubicBezTo>
                  <a:cubicBezTo>
                    <a:pt x="11028" y="3332"/>
                    <a:pt x="10611" y="3156"/>
                    <a:pt x="10194" y="3156"/>
                  </a:cubicBezTo>
                  <a:cubicBezTo>
                    <a:pt x="9711" y="3156"/>
                    <a:pt x="9227" y="3391"/>
                    <a:pt x="8675" y="3922"/>
                  </a:cubicBezTo>
                  <a:cubicBezTo>
                    <a:pt x="8398" y="4199"/>
                    <a:pt x="8200" y="4516"/>
                    <a:pt x="8002" y="4833"/>
                  </a:cubicBezTo>
                  <a:cubicBezTo>
                    <a:pt x="7764" y="5229"/>
                    <a:pt x="7566" y="5665"/>
                    <a:pt x="7249" y="6061"/>
                  </a:cubicBezTo>
                  <a:cubicBezTo>
                    <a:pt x="7021" y="6388"/>
                    <a:pt x="6630" y="6607"/>
                    <a:pt x="6211" y="6607"/>
                  </a:cubicBezTo>
                  <a:cubicBezTo>
                    <a:pt x="6122" y="6607"/>
                    <a:pt x="6032" y="6597"/>
                    <a:pt x="5942" y="6576"/>
                  </a:cubicBezTo>
                  <a:cubicBezTo>
                    <a:pt x="4991" y="6418"/>
                    <a:pt x="4516" y="5705"/>
                    <a:pt x="4674" y="4675"/>
                  </a:cubicBezTo>
                  <a:cubicBezTo>
                    <a:pt x="4754" y="4318"/>
                    <a:pt x="4872" y="3962"/>
                    <a:pt x="4991" y="3605"/>
                  </a:cubicBezTo>
                  <a:cubicBezTo>
                    <a:pt x="5150" y="3249"/>
                    <a:pt x="4991" y="2853"/>
                    <a:pt x="4595" y="2734"/>
                  </a:cubicBezTo>
                  <a:cubicBezTo>
                    <a:pt x="4318" y="2615"/>
                    <a:pt x="4041" y="2496"/>
                    <a:pt x="3803" y="2377"/>
                  </a:cubicBezTo>
                  <a:cubicBezTo>
                    <a:pt x="3209" y="2179"/>
                    <a:pt x="2892" y="1506"/>
                    <a:pt x="3169" y="912"/>
                  </a:cubicBezTo>
                  <a:cubicBezTo>
                    <a:pt x="3209" y="634"/>
                    <a:pt x="3328" y="357"/>
                    <a:pt x="34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89"/>
            <p:cNvSpPr/>
            <p:nvPr/>
          </p:nvSpPr>
          <p:spPr>
            <a:xfrm>
              <a:off x="4444590" y="1528318"/>
              <a:ext cx="2618243" cy="3347064"/>
            </a:xfrm>
            <a:custGeom>
              <a:rect b="b" l="l" r="r" t="t"/>
              <a:pathLst>
                <a:path extrusionOk="0" h="17827" w="13945">
                  <a:moveTo>
                    <a:pt x="8934" y="473"/>
                  </a:moveTo>
                  <a:cubicBezTo>
                    <a:pt x="8953" y="473"/>
                    <a:pt x="8972" y="474"/>
                    <a:pt x="8993" y="476"/>
                  </a:cubicBezTo>
                  <a:cubicBezTo>
                    <a:pt x="9389" y="476"/>
                    <a:pt x="9785" y="556"/>
                    <a:pt x="10142" y="674"/>
                  </a:cubicBezTo>
                  <a:cubicBezTo>
                    <a:pt x="11053" y="1071"/>
                    <a:pt x="11924" y="1506"/>
                    <a:pt x="12796" y="1982"/>
                  </a:cubicBezTo>
                  <a:cubicBezTo>
                    <a:pt x="12954" y="2061"/>
                    <a:pt x="13112" y="2180"/>
                    <a:pt x="13231" y="2299"/>
                  </a:cubicBezTo>
                  <a:cubicBezTo>
                    <a:pt x="13390" y="2497"/>
                    <a:pt x="13429" y="2774"/>
                    <a:pt x="13271" y="2972"/>
                  </a:cubicBezTo>
                  <a:cubicBezTo>
                    <a:pt x="13224" y="3089"/>
                    <a:pt x="13136" y="3123"/>
                    <a:pt x="13038" y="3123"/>
                  </a:cubicBezTo>
                  <a:cubicBezTo>
                    <a:pt x="12971" y="3123"/>
                    <a:pt x="12900" y="3107"/>
                    <a:pt x="12835" y="3091"/>
                  </a:cubicBezTo>
                  <a:cubicBezTo>
                    <a:pt x="12677" y="3012"/>
                    <a:pt x="12399" y="2893"/>
                    <a:pt x="12162" y="2774"/>
                  </a:cubicBezTo>
                  <a:cubicBezTo>
                    <a:pt x="12109" y="2753"/>
                    <a:pt x="12067" y="2743"/>
                    <a:pt x="12031" y="2743"/>
                  </a:cubicBezTo>
                  <a:cubicBezTo>
                    <a:pt x="11931" y="2743"/>
                    <a:pt x="11871" y="2816"/>
                    <a:pt x="11726" y="2932"/>
                  </a:cubicBezTo>
                  <a:cubicBezTo>
                    <a:pt x="11171" y="3487"/>
                    <a:pt x="11092" y="4279"/>
                    <a:pt x="10815" y="4913"/>
                  </a:cubicBezTo>
                  <a:cubicBezTo>
                    <a:pt x="10538" y="5626"/>
                    <a:pt x="10300" y="6299"/>
                    <a:pt x="10102" y="7052"/>
                  </a:cubicBezTo>
                  <a:cubicBezTo>
                    <a:pt x="10062" y="7210"/>
                    <a:pt x="9983" y="7369"/>
                    <a:pt x="9943" y="7527"/>
                  </a:cubicBezTo>
                  <a:cubicBezTo>
                    <a:pt x="9864" y="7686"/>
                    <a:pt x="9785" y="8042"/>
                    <a:pt x="9666" y="8280"/>
                  </a:cubicBezTo>
                  <a:cubicBezTo>
                    <a:pt x="9864" y="8438"/>
                    <a:pt x="10062" y="8637"/>
                    <a:pt x="10300" y="8795"/>
                  </a:cubicBezTo>
                  <a:cubicBezTo>
                    <a:pt x="10656" y="9033"/>
                    <a:pt x="11053" y="9270"/>
                    <a:pt x="11409" y="9508"/>
                  </a:cubicBezTo>
                  <a:cubicBezTo>
                    <a:pt x="11647" y="9706"/>
                    <a:pt x="11845" y="9904"/>
                    <a:pt x="12003" y="10142"/>
                  </a:cubicBezTo>
                  <a:cubicBezTo>
                    <a:pt x="11964" y="10142"/>
                    <a:pt x="11924" y="10181"/>
                    <a:pt x="11924" y="10181"/>
                  </a:cubicBezTo>
                  <a:cubicBezTo>
                    <a:pt x="11548" y="9986"/>
                    <a:pt x="11191" y="9899"/>
                    <a:pt x="10850" y="9899"/>
                  </a:cubicBezTo>
                  <a:cubicBezTo>
                    <a:pt x="10223" y="9899"/>
                    <a:pt x="9651" y="10195"/>
                    <a:pt x="9112" y="10657"/>
                  </a:cubicBezTo>
                  <a:cubicBezTo>
                    <a:pt x="8636" y="11172"/>
                    <a:pt x="8240" y="11766"/>
                    <a:pt x="7923" y="12400"/>
                  </a:cubicBezTo>
                  <a:cubicBezTo>
                    <a:pt x="7804" y="12637"/>
                    <a:pt x="7686" y="12835"/>
                    <a:pt x="7487" y="13033"/>
                  </a:cubicBezTo>
                  <a:cubicBezTo>
                    <a:pt x="7305" y="13216"/>
                    <a:pt x="7055" y="13312"/>
                    <a:pt x="6792" y="13312"/>
                  </a:cubicBezTo>
                  <a:cubicBezTo>
                    <a:pt x="6655" y="13312"/>
                    <a:pt x="6514" y="13286"/>
                    <a:pt x="6378" y="13232"/>
                  </a:cubicBezTo>
                  <a:cubicBezTo>
                    <a:pt x="6022" y="13073"/>
                    <a:pt x="5784" y="12717"/>
                    <a:pt x="5824" y="12360"/>
                  </a:cubicBezTo>
                  <a:cubicBezTo>
                    <a:pt x="5863" y="11964"/>
                    <a:pt x="5903" y="11607"/>
                    <a:pt x="6022" y="11251"/>
                  </a:cubicBezTo>
                  <a:cubicBezTo>
                    <a:pt x="6022" y="11092"/>
                    <a:pt x="6101" y="10974"/>
                    <a:pt x="6141" y="10815"/>
                  </a:cubicBezTo>
                  <a:cubicBezTo>
                    <a:pt x="6299" y="10340"/>
                    <a:pt x="6061" y="9864"/>
                    <a:pt x="5626" y="9627"/>
                  </a:cubicBezTo>
                  <a:cubicBezTo>
                    <a:pt x="5309" y="9429"/>
                    <a:pt x="4913" y="9270"/>
                    <a:pt x="4556" y="9072"/>
                  </a:cubicBezTo>
                  <a:cubicBezTo>
                    <a:pt x="4200" y="8874"/>
                    <a:pt x="4160" y="8716"/>
                    <a:pt x="4239" y="8280"/>
                  </a:cubicBezTo>
                  <a:cubicBezTo>
                    <a:pt x="4279" y="8161"/>
                    <a:pt x="4319" y="8003"/>
                    <a:pt x="4358" y="7844"/>
                  </a:cubicBezTo>
                  <a:lnTo>
                    <a:pt x="4596" y="7052"/>
                  </a:lnTo>
                  <a:cubicBezTo>
                    <a:pt x="4918" y="6950"/>
                    <a:pt x="5255" y="6899"/>
                    <a:pt x="5592" y="6899"/>
                  </a:cubicBezTo>
                  <a:cubicBezTo>
                    <a:pt x="6040" y="6899"/>
                    <a:pt x="6486" y="6990"/>
                    <a:pt x="6893" y="7171"/>
                  </a:cubicBezTo>
                  <a:cubicBezTo>
                    <a:pt x="7012" y="7210"/>
                    <a:pt x="7091" y="7210"/>
                    <a:pt x="7210" y="7250"/>
                  </a:cubicBezTo>
                  <a:cubicBezTo>
                    <a:pt x="7274" y="7258"/>
                    <a:pt x="7326" y="7263"/>
                    <a:pt x="7369" y="7263"/>
                  </a:cubicBezTo>
                  <a:cubicBezTo>
                    <a:pt x="7541" y="7263"/>
                    <a:pt x="7567" y="7187"/>
                    <a:pt x="7567" y="6933"/>
                  </a:cubicBezTo>
                  <a:cubicBezTo>
                    <a:pt x="7606" y="6894"/>
                    <a:pt x="7606" y="6814"/>
                    <a:pt x="7646" y="6775"/>
                  </a:cubicBezTo>
                  <a:lnTo>
                    <a:pt x="7686" y="6616"/>
                  </a:lnTo>
                  <a:cubicBezTo>
                    <a:pt x="8319" y="5269"/>
                    <a:pt x="8953" y="3923"/>
                    <a:pt x="9587" y="2576"/>
                  </a:cubicBezTo>
                  <a:cubicBezTo>
                    <a:pt x="9627" y="2457"/>
                    <a:pt x="9627" y="2378"/>
                    <a:pt x="9666" y="2299"/>
                  </a:cubicBezTo>
                  <a:cubicBezTo>
                    <a:pt x="9745" y="2140"/>
                    <a:pt x="9666" y="1902"/>
                    <a:pt x="9468" y="1863"/>
                  </a:cubicBezTo>
                  <a:cubicBezTo>
                    <a:pt x="9191" y="1744"/>
                    <a:pt x="8953" y="1625"/>
                    <a:pt x="8715" y="1467"/>
                  </a:cubicBezTo>
                  <a:cubicBezTo>
                    <a:pt x="8517" y="1387"/>
                    <a:pt x="8438" y="1150"/>
                    <a:pt x="8517" y="952"/>
                  </a:cubicBezTo>
                  <a:cubicBezTo>
                    <a:pt x="8591" y="729"/>
                    <a:pt x="8666" y="473"/>
                    <a:pt x="8934" y="473"/>
                  </a:cubicBezTo>
                  <a:close/>
                  <a:moveTo>
                    <a:pt x="4120" y="7171"/>
                  </a:moveTo>
                  <a:lnTo>
                    <a:pt x="4120" y="7171"/>
                  </a:lnTo>
                  <a:cubicBezTo>
                    <a:pt x="4002" y="7527"/>
                    <a:pt x="3922" y="7805"/>
                    <a:pt x="3843" y="8082"/>
                  </a:cubicBezTo>
                  <a:cubicBezTo>
                    <a:pt x="3566" y="8676"/>
                    <a:pt x="3883" y="9350"/>
                    <a:pt x="4477" y="9548"/>
                  </a:cubicBezTo>
                  <a:cubicBezTo>
                    <a:pt x="4715" y="9666"/>
                    <a:pt x="4992" y="9785"/>
                    <a:pt x="5269" y="9904"/>
                  </a:cubicBezTo>
                  <a:cubicBezTo>
                    <a:pt x="5665" y="10023"/>
                    <a:pt x="5824" y="10419"/>
                    <a:pt x="5665" y="10776"/>
                  </a:cubicBezTo>
                  <a:cubicBezTo>
                    <a:pt x="5546" y="11132"/>
                    <a:pt x="5428" y="11489"/>
                    <a:pt x="5348" y="11845"/>
                  </a:cubicBezTo>
                  <a:cubicBezTo>
                    <a:pt x="5190" y="12875"/>
                    <a:pt x="5665" y="13588"/>
                    <a:pt x="6616" y="13747"/>
                  </a:cubicBezTo>
                  <a:cubicBezTo>
                    <a:pt x="6706" y="13767"/>
                    <a:pt x="6796" y="13777"/>
                    <a:pt x="6885" y="13777"/>
                  </a:cubicBezTo>
                  <a:cubicBezTo>
                    <a:pt x="7304" y="13777"/>
                    <a:pt x="7695" y="13558"/>
                    <a:pt x="7923" y="13232"/>
                  </a:cubicBezTo>
                  <a:cubicBezTo>
                    <a:pt x="8240" y="12835"/>
                    <a:pt x="8438" y="12400"/>
                    <a:pt x="8676" y="12004"/>
                  </a:cubicBezTo>
                  <a:cubicBezTo>
                    <a:pt x="8874" y="11687"/>
                    <a:pt x="9072" y="11370"/>
                    <a:pt x="9349" y="11092"/>
                  </a:cubicBezTo>
                  <a:cubicBezTo>
                    <a:pt x="9901" y="10562"/>
                    <a:pt x="10385" y="10327"/>
                    <a:pt x="10868" y="10327"/>
                  </a:cubicBezTo>
                  <a:cubicBezTo>
                    <a:pt x="11285" y="10327"/>
                    <a:pt x="11702" y="10503"/>
                    <a:pt x="12162" y="10815"/>
                  </a:cubicBezTo>
                  <a:cubicBezTo>
                    <a:pt x="12558" y="11053"/>
                    <a:pt x="12835" y="11489"/>
                    <a:pt x="12875" y="12004"/>
                  </a:cubicBezTo>
                  <a:cubicBezTo>
                    <a:pt x="12994" y="12558"/>
                    <a:pt x="12994" y="13152"/>
                    <a:pt x="12875" y="13707"/>
                  </a:cubicBezTo>
                  <a:cubicBezTo>
                    <a:pt x="12597" y="14697"/>
                    <a:pt x="11964" y="15569"/>
                    <a:pt x="11132" y="16163"/>
                  </a:cubicBezTo>
                  <a:cubicBezTo>
                    <a:pt x="10031" y="16953"/>
                    <a:pt x="8727" y="17352"/>
                    <a:pt x="7413" y="17352"/>
                  </a:cubicBezTo>
                  <a:cubicBezTo>
                    <a:pt x="6553" y="17352"/>
                    <a:pt x="5688" y="17181"/>
                    <a:pt x="4873" y="16836"/>
                  </a:cubicBezTo>
                  <a:cubicBezTo>
                    <a:pt x="4002" y="16519"/>
                    <a:pt x="3209" y="16044"/>
                    <a:pt x="2536" y="15410"/>
                  </a:cubicBezTo>
                  <a:cubicBezTo>
                    <a:pt x="1268" y="14301"/>
                    <a:pt x="674" y="12598"/>
                    <a:pt x="951" y="10974"/>
                  </a:cubicBezTo>
                  <a:cubicBezTo>
                    <a:pt x="1150" y="9983"/>
                    <a:pt x="1664" y="9112"/>
                    <a:pt x="2378" y="8438"/>
                  </a:cubicBezTo>
                  <a:cubicBezTo>
                    <a:pt x="2892" y="7923"/>
                    <a:pt x="3487" y="7488"/>
                    <a:pt x="4120" y="7171"/>
                  </a:cubicBezTo>
                  <a:close/>
                  <a:moveTo>
                    <a:pt x="9072" y="1"/>
                  </a:moveTo>
                  <a:cubicBezTo>
                    <a:pt x="8557" y="41"/>
                    <a:pt x="8161" y="397"/>
                    <a:pt x="8121" y="912"/>
                  </a:cubicBezTo>
                  <a:cubicBezTo>
                    <a:pt x="8002" y="1308"/>
                    <a:pt x="8201" y="1704"/>
                    <a:pt x="8597" y="1902"/>
                  </a:cubicBezTo>
                  <a:cubicBezTo>
                    <a:pt x="8795" y="1982"/>
                    <a:pt x="9032" y="2100"/>
                    <a:pt x="9270" y="2180"/>
                  </a:cubicBezTo>
                  <a:lnTo>
                    <a:pt x="7171" y="6735"/>
                  </a:lnTo>
                  <a:lnTo>
                    <a:pt x="6695" y="6616"/>
                  </a:lnTo>
                  <a:cubicBezTo>
                    <a:pt x="6350" y="6516"/>
                    <a:pt x="5989" y="6467"/>
                    <a:pt x="5628" y="6467"/>
                  </a:cubicBezTo>
                  <a:cubicBezTo>
                    <a:pt x="4994" y="6467"/>
                    <a:pt x="4359" y="6616"/>
                    <a:pt x="3804" y="6894"/>
                  </a:cubicBezTo>
                  <a:cubicBezTo>
                    <a:pt x="3011" y="7250"/>
                    <a:pt x="2298" y="7805"/>
                    <a:pt x="1783" y="8478"/>
                  </a:cubicBezTo>
                  <a:cubicBezTo>
                    <a:pt x="199" y="10261"/>
                    <a:pt x="1" y="12281"/>
                    <a:pt x="1150" y="14420"/>
                  </a:cubicBezTo>
                  <a:cubicBezTo>
                    <a:pt x="1704" y="15371"/>
                    <a:pt x="2536" y="16163"/>
                    <a:pt x="3526" y="16717"/>
                  </a:cubicBezTo>
                  <a:cubicBezTo>
                    <a:pt x="4714" y="17442"/>
                    <a:pt x="6071" y="17827"/>
                    <a:pt x="7442" y="17827"/>
                  </a:cubicBezTo>
                  <a:cubicBezTo>
                    <a:pt x="7946" y="17827"/>
                    <a:pt x="8453" y="17775"/>
                    <a:pt x="8953" y="17668"/>
                  </a:cubicBezTo>
                  <a:cubicBezTo>
                    <a:pt x="10617" y="17391"/>
                    <a:pt x="12043" y="16401"/>
                    <a:pt x="12835" y="14935"/>
                  </a:cubicBezTo>
                  <a:cubicBezTo>
                    <a:pt x="13310" y="14222"/>
                    <a:pt x="13548" y="13311"/>
                    <a:pt x="13429" y="12439"/>
                  </a:cubicBezTo>
                  <a:cubicBezTo>
                    <a:pt x="13350" y="11687"/>
                    <a:pt x="13073" y="10974"/>
                    <a:pt x="12716" y="10340"/>
                  </a:cubicBezTo>
                  <a:cubicBezTo>
                    <a:pt x="12281" y="9627"/>
                    <a:pt x="11686" y="9072"/>
                    <a:pt x="11013" y="8676"/>
                  </a:cubicBezTo>
                  <a:lnTo>
                    <a:pt x="10221" y="8201"/>
                  </a:lnTo>
                  <a:cubicBezTo>
                    <a:pt x="10815" y="6497"/>
                    <a:pt x="11369" y="4834"/>
                    <a:pt x="11964" y="3170"/>
                  </a:cubicBezTo>
                  <a:cubicBezTo>
                    <a:pt x="12320" y="3289"/>
                    <a:pt x="12597" y="3408"/>
                    <a:pt x="12914" y="3487"/>
                  </a:cubicBezTo>
                  <a:cubicBezTo>
                    <a:pt x="12991" y="3520"/>
                    <a:pt x="13067" y="3534"/>
                    <a:pt x="13141" y="3534"/>
                  </a:cubicBezTo>
                  <a:cubicBezTo>
                    <a:pt x="13335" y="3534"/>
                    <a:pt x="13513" y="3432"/>
                    <a:pt x="13627" y="3289"/>
                  </a:cubicBezTo>
                  <a:cubicBezTo>
                    <a:pt x="13944" y="2695"/>
                    <a:pt x="13944" y="2378"/>
                    <a:pt x="13469" y="1902"/>
                  </a:cubicBezTo>
                  <a:cubicBezTo>
                    <a:pt x="13310" y="1744"/>
                    <a:pt x="13152" y="1625"/>
                    <a:pt x="12994" y="1546"/>
                  </a:cubicBezTo>
                  <a:cubicBezTo>
                    <a:pt x="12241" y="1150"/>
                    <a:pt x="11449" y="714"/>
                    <a:pt x="10696" y="358"/>
                  </a:cubicBezTo>
                  <a:cubicBezTo>
                    <a:pt x="10181" y="120"/>
                    <a:pt x="9627" y="1"/>
                    <a:pt x="90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89"/>
            <p:cNvSpPr/>
            <p:nvPr/>
          </p:nvSpPr>
          <p:spPr>
            <a:xfrm>
              <a:off x="6281792" y="3637357"/>
              <a:ext cx="438971" cy="352599"/>
            </a:xfrm>
            <a:custGeom>
              <a:rect b="b" l="l" r="r" t="t"/>
              <a:pathLst>
                <a:path extrusionOk="0" h="1878" w="2338">
                  <a:moveTo>
                    <a:pt x="1190" y="319"/>
                  </a:moveTo>
                  <a:cubicBezTo>
                    <a:pt x="1220" y="319"/>
                    <a:pt x="1246" y="324"/>
                    <a:pt x="1268" y="335"/>
                  </a:cubicBezTo>
                  <a:cubicBezTo>
                    <a:pt x="1584" y="493"/>
                    <a:pt x="1743" y="810"/>
                    <a:pt x="1664" y="1167"/>
                  </a:cubicBezTo>
                  <a:cubicBezTo>
                    <a:pt x="1527" y="1331"/>
                    <a:pt x="1315" y="1419"/>
                    <a:pt x="1105" y="1419"/>
                  </a:cubicBezTo>
                  <a:cubicBezTo>
                    <a:pt x="1011" y="1419"/>
                    <a:pt x="918" y="1402"/>
                    <a:pt x="832" y="1365"/>
                  </a:cubicBezTo>
                  <a:cubicBezTo>
                    <a:pt x="555" y="1246"/>
                    <a:pt x="475" y="929"/>
                    <a:pt x="594" y="691"/>
                  </a:cubicBezTo>
                  <a:cubicBezTo>
                    <a:pt x="663" y="520"/>
                    <a:pt x="998" y="319"/>
                    <a:pt x="1190" y="319"/>
                  </a:cubicBezTo>
                  <a:close/>
                  <a:moveTo>
                    <a:pt x="1256" y="1"/>
                  </a:moveTo>
                  <a:cubicBezTo>
                    <a:pt x="846" y="1"/>
                    <a:pt x="441" y="195"/>
                    <a:pt x="238" y="533"/>
                  </a:cubicBezTo>
                  <a:cubicBezTo>
                    <a:pt x="0" y="1008"/>
                    <a:pt x="198" y="1563"/>
                    <a:pt x="673" y="1800"/>
                  </a:cubicBezTo>
                  <a:cubicBezTo>
                    <a:pt x="809" y="1853"/>
                    <a:pt x="951" y="1877"/>
                    <a:pt x="1091" y="1877"/>
                  </a:cubicBezTo>
                  <a:cubicBezTo>
                    <a:pt x="1483" y="1877"/>
                    <a:pt x="1866" y="1685"/>
                    <a:pt x="2099" y="1365"/>
                  </a:cubicBezTo>
                  <a:cubicBezTo>
                    <a:pt x="2337" y="889"/>
                    <a:pt x="2060" y="335"/>
                    <a:pt x="1466" y="18"/>
                  </a:cubicBezTo>
                  <a:cubicBezTo>
                    <a:pt x="1396" y="6"/>
                    <a:pt x="1326" y="1"/>
                    <a:pt x="12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89"/>
            <p:cNvSpPr/>
            <p:nvPr/>
          </p:nvSpPr>
          <p:spPr>
            <a:xfrm>
              <a:off x="5619761" y="3611822"/>
              <a:ext cx="312612" cy="278437"/>
            </a:xfrm>
            <a:custGeom>
              <a:rect b="b" l="l" r="r" t="t"/>
              <a:pathLst>
                <a:path extrusionOk="0" h="1483" w="1665">
                  <a:moveTo>
                    <a:pt x="792" y="327"/>
                  </a:moveTo>
                  <a:cubicBezTo>
                    <a:pt x="829" y="327"/>
                    <a:pt x="868" y="335"/>
                    <a:pt x="912" y="352"/>
                  </a:cubicBezTo>
                  <a:cubicBezTo>
                    <a:pt x="1110" y="431"/>
                    <a:pt x="1228" y="748"/>
                    <a:pt x="1110" y="867"/>
                  </a:cubicBezTo>
                  <a:cubicBezTo>
                    <a:pt x="1013" y="932"/>
                    <a:pt x="889" y="996"/>
                    <a:pt x="782" y="996"/>
                  </a:cubicBezTo>
                  <a:cubicBezTo>
                    <a:pt x="758" y="996"/>
                    <a:pt x="735" y="993"/>
                    <a:pt x="714" y="986"/>
                  </a:cubicBezTo>
                  <a:cubicBezTo>
                    <a:pt x="515" y="946"/>
                    <a:pt x="436" y="748"/>
                    <a:pt x="515" y="550"/>
                  </a:cubicBezTo>
                  <a:cubicBezTo>
                    <a:pt x="577" y="426"/>
                    <a:pt x="663" y="327"/>
                    <a:pt x="792" y="327"/>
                  </a:cubicBezTo>
                  <a:close/>
                  <a:moveTo>
                    <a:pt x="901" y="1"/>
                  </a:moveTo>
                  <a:cubicBezTo>
                    <a:pt x="568" y="1"/>
                    <a:pt x="287" y="191"/>
                    <a:pt x="159" y="510"/>
                  </a:cubicBezTo>
                  <a:cubicBezTo>
                    <a:pt x="1" y="867"/>
                    <a:pt x="199" y="1303"/>
                    <a:pt x="595" y="1422"/>
                  </a:cubicBezTo>
                  <a:cubicBezTo>
                    <a:pt x="688" y="1463"/>
                    <a:pt x="785" y="1483"/>
                    <a:pt x="880" y="1483"/>
                  </a:cubicBezTo>
                  <a:cubicBezTo>
                    <a:pt x="1146" y="1483"/>
                    <a:pt x="1399" y="1328"/>
                    <a:pt x="1545" y="1065"/>
                  </a:cubicBezTo>
                  <a:cubicBezTo>
                    <a:pt x="1664" y="669"/>
                    <a:pt x="1506" y="233"/>
                    <a:pt x="1149" y="35"/>
                  </a:cubicBezTo>
                  <a:cubicBezTo>
                    <a:pt x="1064" y="12"/>
                    <a:pt x="981"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89"/>
            <p:cNvSpPr/>
            <p:nvPr/>
          </p:nvSpPr>
          <p:spPr>
            <a:xfrm>
              <a:off x="5909846" y="2718490"/>
              <a:ext cx="312612" cy="280690"/>
            </a:xfrm>
            <a:custGeom>
              <a:rect b="b" l="l" r="r" t="t"/>
              <a:pathLst>
                <a:path extrusionOk="0" h="1495" w="1665">
                  <a:moveTo>
                    <a:pt x="923" y="349"/>
                  </a:moveTo>
                  <a:cubicBezTo>
                    <a:pt x="936" y="349"/>
                    <a:pt x="946" y="351"/>
                    <a:pt x="951" y="356"/>
                  </a:cubicBezTo>
                  <a:cubicBezTo>
                    <a:pt x="1110" y="515"/>
                    <a:pt x="1228" y="673"/>
                    <a:pt x="1268" y="871"/>
                  </a:cubicBezTo>
                  <a:lnTo>
                    <a:pt x="1228" y="990"/>
                  </a:lnTo>
                  <a:cubicBezTo>
                    <a:pt x="1070" y="1030"/>
                    <a:pt x="872" y="1030"/>
                    <a:pt x="713" y="1030"/>
                  </a:cubicBezTo>
                  <a:cubicBezTo>
                    <a:pt x="555" y="1030"/>
                    <a:pt x="397" y="634"/>
                    <a:pt x="515" y="555"/>
                  </a:cubicBezTo>
                  <a:cubicBezTo>
                    <a:pt x="618" y="452"/>
                    <a:pt x="840" y="349"/>
                    <a:pt x="923" y="349"/>
                  </a:cubicBezTo>
                  <a:close/>
                  <a:moveTo>
                    <a:pt x="962" y="1"/>
                  </a:moveTo>
                  <a:cubicBezTo>
                    <a:pt x="649" y="1"/>
                    <a:pt x="344" y="158"/>
                    <a:pt x="159" y="436"/>
                  </a:cubicBezTo>
                  <a:cubicBezTo>
                    <a:pt x="0" y="792"/>
                    <a:pt x="198" y="1228"/>
                    <a:pt x="555" y="1426"/>
                  </a:cubicBezTo>
                  <a:cubicBezTo>
                    <a:pt x="671" y="1472"/>
                    <a:pt x="790" y="1495"/>
                    <a:pt x="906" y="1495"/>
                  </a:cubicBezTo>
                  <a:cubicBezTo>
                    <a:pt x="1189" y="1495"/>
                    <a:pt x="1456" y="1362"/>
                    <a:pt x="1624" y="1109"/>
                  </a:cubicBezTo>
                  <a:lnTo>
                    <a:pt x="1624" y="1030"/>
                  </a:lnTo>
                  <a:cubicBezTo>
                    <a:pt x="1664" y="673"/>
                    <a:pt x="1506" y="277"/>
                    <a:pt x="1228" y="40"/>
                  </a:cubicBezTo>
                  <a:cubicBezTo>
                    <a:pt x="1141" y="13"/>
                    <a:pt x="1051" y="1"/>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89"/>
            <p:cNvSpPr/>
            <p:nvPr/>
          </p:nvSpPr>
          <p:spPr>
            <a:xfrm>
              <a:off x="5545409" y="3047247"/>
              <a:ext cx="431461" cy="355603"/>
            </a:xfrm>
            <a:custGeom>
              <a:rect b="b" l="l" r="r" t="t"/>
              <a:pathLst>
                <a:path extrusionOk="0" h="1894" w="2298">
                  <a:moveTo>
                    <a:pt x="1093" y="356"/>
                  </a:moveTo>
                  <a:cubicBezTo>
                    <a:pt x="1216" y="356"/>
                    <a:pt x="1334" y="398"/>
                    <a:pt x="1426" y="467"/>
                  </a:cubicBezTo>
                  <a:cubicBezTo>
                    <a:pt x="1704" y="665"/>
                    <a:pt x="1823" y="1022"/>
                    <a:pt x="1704" y="1339"/>
                  </a:cubicBezTo>
                  <a:cubicBezTo>
                    <a:pt x="1661" y="1402"/>
                    <a:pt x="1517" y="1443"/>
                    <a:pt x="1343" y="1443"/>
                  </a:cubicBezTo>
                  <a:cubicBezTo>
                    <a:pt x="1192" y="1443"/>
                    <a:pt x="1019" y="1412"/>
                    <a:pt x="872" y="1339"/>
                  </a:cubicBezTo>
                  <a:cubicBezTo>
                    <a:pt x="634" y="1260"/>
                    <a:pt x="515" y="1061"/>
                    <a:pt x="515" y="824"/>
                  </a:cubicBezTo>
                  <a:cubicBezTo>
                    <a:pt x="515" y="586"/>
                    <a:pt x="674" y="507"/>
                    <a:pt x="832" y="428"/>
                  </a:cubicBezTo>
                  <a:cubicBezTo>
                    <a:pt x="915" y="378"/>
                    <a:pt x="1005" y="356"/>
                    <a:pt x="1093" y="356"/>
                  </a:cubicBezTo>
                  <a:close/>
                  <a:moveTo>
                    <a:pt x="1063" y="1"/>
                  </a:moveTo>
                  <a:cubicBezTo>
                    <a:pt x="824" y="1"/>
                    <a:pt x="587" y="81"/>
                    <a:pt x="397" y="230"/>
                  </a:cubicBezTo>
                  <a:cubicBezTo>
                    <a:pt x="80" y="507"/>
                    <a:pt x="0" y="943"/>
                    <a:pt x="198" y="1299"/>
                  </a:cubicBezTo>
                  <a:cubicBezTo>
                    <a:pt x="357" y="1497"/>
                    <a:pt x="515" y="1695"/>
                    <a:pt x="713" y="1854"/>
                  </a:cubicBezTo>
                  <a:cubicBezTo>
                    <a:pt x="991" y="1893"/>
                    <a:pt x="1268" y="1893"/>
                    <a:pt x="1585" y="1893"/>
                  </a:cubicBezTo>
                  <a:cubicBezTo>
                    <a:pt x="1941" y="1893"/>
                    <a:pt x="2219" y="1616"/>
                    <a:pt x="2219" y="1260"/>
                  </a:cubicBezTo>
                  <a:cubicBezTo>
                    <a:pt x="2298" y="824"/>
                    <a:pt x="2060" y="388"/>
                    <a:pt x="1664" y="190"/>
                  </a:cubicBezTo>
                  <a:cubicBezTo>
                    <a:pt x="1480" y="61"/>
                    <a:pt x="1270" y="1"/>
                    <a:pt x="10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89"/>
            <p:cNvSpPr/>
            <p:nvPr/>
          </p:nvSpPr>
          <p:spPr>
            <a:xfrm>
              <a:off x="4995094" y="3789437"/>
              <a:ext cx="156212" cy="386958"/>
            </a:xfrm>
            <a:custGeom>
              <a:rect b="b" l="l" r="r" t="t"/>
              <a:pathLst>
                <a:path extrusionOk="0" h="2061" w="832">
                  <a:moveTo>
                    <a:pt x="238" y="0"/>
                  </a:moveTo>
                  <a:cubicBezTo>
                    <a:pt x="159" y="79"/>
                    <a:pt x="79" y="159"/>
                    <a:pt x="40" y="238"/>
                  </a:cubicBezTo>
                  <a:cubicBezTo>
                    <a:pt x="0" y="277"/>
                    <a:pt x="0" y="357"/>
                    <a:pt x="0" y="396"/>
                  </a:cubicBezTo>
                  <a:cubicBezTo>
                    <a:pt x="79" y="792"/>
                    <a:pt x="159" y="1189"/>
                    <a:pt x="277" y="1585"/>
                  </a:cubicBezTo>
                  <a:cubicBezTo>
                    <a:pt x="357" y="1822"/>
                    <a:pt x="555" y="2020"/>
                    <a:pt x="832" y="2060"/>
                  </a:cubicBezTo>
                  <a:cubicBezTo>
                    <a:pt x="753" y="1862"/>
                    <a:pt x="713" y="1704"/>
                    <a:pt x="673" y="1545"/>
                  </a:cubicBezTo>
                  <a:cubicBezTo>
                    <a:pt x="594" y="1109"/>
                    <a:pt x="515" y="674"/>
                    <a:pt x="396" y="238"/>
                  </a:cubicBezTo>
                  <a:cubicBezTo>
                    <a:pt x="357" y="159"/>
                    <a:pt x="317" y="79"/>
                    <a:pt x="2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89"/>
            <p:cNvSpPr/>
            <p:nvPr/>
          </p:nvSpPr>
          <p:spPr>
            <a:xfrm>
              <a:off x="4816537" y="4031640"/>
              <a:ext cx="215918" cy="293457"/>
            </a:xfrm>
            <a:custGeom>
              <a:rect b="b" l="l" r="r" t="t"/>
              <a:pathLst>
                <a:path extrusionOk="0" h="1563" w="1150">
                  <a:moveTo>
                    <a:pt x="149" y="1"/>
                  </a:moveTo>
                  <a:cubicBezTo>
                    <a:pt x="126" y="1"/>
                    <a:pt x="103" y="6"/>
                    <a:pt x="80" y="17"/>
                  </a:cubicBezTo>
                  <a:cubicBezTo>
                    <a:pt x="40" y="57"/>
                    <a:pt x="0" y="97"/>
                    <a:pt x="0" y="176"/>
                  </a:cubicBezTo>
                  <a:cubicBezTo>
                    <a:pt x="0" y="651"/>
                    <a:pt x="238" y="1127"/>
                    <a:pt x="634" y="1364"/>
                  </a:cubicBezTo>
                  <a:cubicBezTo>
                    <a:pt x="793" y="1443"/>
                    <a:pt x="991" y="1523"/>
                    <a:pt x="1149" y="1562"/>
                  </a:cubicBezTo>
                  <a:cubicBezTo>
                    <a:pt x="832" y="1008"/>
                    <a:pt x="595" y="532"/>
                    <a:pt x="317" y="57"/>
                  </a:cubicBezTo>
                  <a:cubicBezTo>
                    <a:pt x="261" y="29"/>
                    <a:pt x="205" y="1"/>
                    <a:pt x="1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89"/>
            <p:cNvSpPr/>
            <p:nvPr/>
          </p:nvSpPr>
          <p:spPr>
            <a:xfrm>
              <a:off x="4727352" y="3521701"/>
              <a:ext cx="119037" cy="438965"/>
            </a:xfrm>
            <a:custGeom>
              <a:rect b="b" l="l" r="r" t="t"/>
              <a:pathLst>
                <a:path extrusionOk="0" h="2338" w="634">
                  <a:moveTo>
                    <a:pt x="396" y="0"/>
                  </a:moveTo>
                  <a:cubicBezTo>
                    <a:pt x="317" y="0"/>
                    <a:pt x="158" y="159"/>
                    <a:pt x="158" y="238"/>
                  </a:cubicBezTo>
                  <a:cubicBezTo>
                    <a:pt x="0" y="792"/>
                    <a:pt x="0" y="1387"/>
                    <a:pt x="238" y="1902"/>
                  </a:cubicBezTo>
                  <a:cubicBezTo>
                    <a:pt x="317" y="2060"/>
                    <a:pt x="396" y="2218"/>
                    <a:pt x="515" y="2337"/>
                  </a:cubicBezTo>
                  <a:lnTo>
                    <a:pt x="634" y="2298"/>
                  </a:lnTo>
                  <a:cubicBezTo>
                    <a:pt x="594" y="2060"/>
                    <a:pt x="594" y="1822"/>
                    <a:pt x="555" y="1585"/>
                  </a:cubicBezTo>
                  <a:cubicBezTo>
                    <a:pt x="555" y="1149"/>
                    <a:pt x="515" y="753"/>
                    <a:pt x="515" y="317"/>
                  </a:cubicBezTo>
                  <a:cubicBezTo>
                    <a:pt x="515" y="198"/>
                    <a:pt x="594" y="0"/>
                    <a:pt x="3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2" name="Google Shape;792;p89"/>
          <p:cNvGrpSpPr/>
          <p:nvPr/>
        </p:nvGrpSpPr>
        <p:grpSpPr>
          <a:xfrm rot="4320658">
            <a:off x="8308202" y="15432"/>
            <a:ext cx="244749" cy="251721"/>
            <a:chOff x="6109266" y="2958701"/>
            <a:chExt cx="158099" cy="163113"/>
          </a:xfrm>
        </p:grpSpPr>
        <p:sp>
          <p:nvSpPr>
            <p:cNvPr id="793" name="Google Shape;793;p89"/>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89"/>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89"/>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6" name="Google Shape;796;p89"/>
          <p:cNvGrpSpPr/>
          <p:nvPr/>
        </p:nvGrpSpPr>
        <p:grpSpPr>
          <a:xfrm>
            <a:off x="87255" y="4080528"/>
            <a:ext cx="268572" cy="248618"/>
            <a:chOff x="1412390" y="2258211"/>
            <a:chExt cx="620689" cy="574573"/>
          </a:xfrm>
        </p:grpSpPr>
        <p:sp>
          <p:nvSpPr>
            <p:cNvPr id="797" name="Google Shape;797;p89"/>
            <p:cNvSpPr/>
            <p:nvPr/>
          </p:nvSpPr>
          <p:spPr>
            <a:xfrm>
              <a:off x="1786301" y="2258211"/>
              <a:ext cx="246778" cy="343858"/>
            </a:xfrm>
            <a:custGeom>
              <a:rect b="b" l="l" r="r" t="t"/>
              <a:pathLst>
                <a:path extrusionOk="0" h="5355" w="3843">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89"/>
            <p:cNvSpPr/>
            <p:nvPr/>
          </p:nvSpPr>
          <p:spPr>
            <a:xfrm>
              <a:off x="1643877" y="2480321"/>
              <a:ext cx="124706" cy="136066"/>
            </a:xfrm>
            <a:custGeom>
              <a:rect b="b" l="l" r="r" t="t"/>
              <a:pathLst>
                <a:path extrusionOk="0" h="2119" w="1942">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89"/>
            <p:cNvSpPr/>
            <p:nvPr/>
          </p:nvSpPr>
          <p:spPr>
            <a:xfrm>
              <a:off x="1412390" y="2529508"/>
              <a:ext cx="295132" cy="303276"/>
            </a:xfrm>
            <a:custGeom>
              <a:rect b="b" l="l" r="r" t="t"/>
              <a:pathLst>
                <a:path extrusionOk="0" h="4723" w="4596">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0" name="Google Shape;800;p89"/>
          <p:cNvSpPr/>
          <p:nvPr/>
        </p:nvSpPr>
        <p:spPr>
          <a:xfrm>
            <a:off x="268775" y="3868979"/>
            <a:ext cx="345593" cy="256340"/>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89"/>
          <p:cNvSpPr/>
          <p:nvPr/>
        </p:nvSpPr>
        <p:spPr>
          <a:xfrm>
            <a:off x="982657" y="4797016"/>
            <a:ext cx="125516" cy="132435"/>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89"/>
          <p:cNvSpPr/>
          <p:nvPr/>
        </p:nvSpPr>
        <p:spPr>
          <a:xfrm>
            <a:off x="905073" y="4946608"/>
            <a:ext cx="76054" cy="70163"/>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89"/>
          <p:cNvSpPr/>
          <p:nvPr/>
        </p:nvSpPr>
        <p:spPr>
          <a:xfrm rot="-6435031">
            <a:off x="8685253" y="1065433"/>
            <a:ext cx="260437" cy="352922"/>
          </a:xfrm>
          <a:custGeom>
            <a:rect b="b" l="l" r="r" t="t"/>
            <a:pathLst>
              <a:path extrusionOk="0" h="8689" w="6412">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89"/>
          <p:cNvSpPr/>
          <p:nvPr/>
        </p:nvSpPr>
        <p:spPr>
          <a:xfrm>
            <a:off x="8156001" y="175854"/>
            <a:ext cx="140862" cy="170272"/>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89"/>
          <p:cNvSpPr/>
          <p:nvPr/>
        </p:nvSpPr>
        <p:spPr>
          <a:xfrm>
            <a:off x="8098549" y="319483"/>
            <a:ext cx="140862" cy="170272"/>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89"/>
          <p:cNvSpPr/>
          <p:nvPr/>
        </p:nvSpPr>
        <p:spPr>
          <a:xfrm rot="1790084">
            <a:off x="8738953" y="81612"/>
            <a:ext cx="331694" cy="280529"/>
          </a:xfrm>
          <a:custGeom>
            <a:rect b="b" l="l" r="r" t="t"/>
            <a:pathLst>
              <a:path extrusionOk="0" h="61656" w="72936">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7" name="Google Shape;807;p89"/>
          <p:cNvGrpSpPr/>
          <p:nvPr/>
        </p:nvGrpSpPr>
        <p:grpSpPr>
          <a:xfrm rot="9322877">
            <a:off x="532796" y="4326070"/>
            <a:ext cx="177559" cy="196388"/>
            <a:chOff x="5414907" y="2017485"/>
            <a:chExt cx="220337" cy="243702"/>
          </a:xfrm>
        </p:grpSpPr>
        <p:sp>
          <p:nvSpPr>
            <p:cNvPr id="808" name="Google Shape;808;p89"/>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89"/>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89"/>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1" name="Google Shape;811;p89"/>
          <p:cNvSpPr/>
          <p:nvPr/>
        </p:nvSpPr>
        <p:spPr>
          <a:xfrm>
            <a:off x="516601" y="4679108"/>
            <a:ext cx="312281" cy="302089"/>
          </a:xfrm>
          <a:custGeom>
            <a:rect b="b" l="l" r="r" t="t"/>
            <a:pathLst>
              <a:path extrusionOk="0" h="72705" w="75158">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_1">
    <p:spTree>
      <p:nvGrpSpPr>
        <p:cNvPr id="812" name="Shape 812"/>
        <p:cNvGrpSpPr/>
        <p:nvPr/>
      </p:nvGrpSpPr>
      <p:grpSpPr>
        <a:xfrm>
          <a:off x="0" y="0"/>
          <a:ext cx="0" cy="0"/>
          <a:chOff x="0" y="0"/>
          <a:chExt cx="0" cy="0"/>
        </a:xfrm>
      </p:grpSpPr>
      <p:sp>
        <p:nvSpPr>
          <p:cNvPr id="813" name="Google Shape;813;p90"/>
          <p:cNvSpPr/>
          <p:nvPr/>
        </p:nvSpPr>
        <p:spPr>
          <a:xfrm rot="10603370">
            <a:off x="7954482" y="67838"/>
            <a:ext cx="417288" cy="266368"/>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90"/>
          <p:cNvSpPr/>
          <p:nvPr/>
        </p:nvSpPr>
        <p:spPr>
          <a:xfrm flipH="1" rot="-8617878">
            <a:off x="8574420" y="304226"/>
            <a:ext cx="154139" cy="162636"/>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90"/>
          <p:cNvSpPr/>
          <p:nvPr/>
        </p:nvSpPr>
        <p:spPr>
          <a:xfrm flipH="1" rot="-8617878">
            <a:off x="8851123" y="1006221"/>
            <a:ext cx="244842" cy="242419"/>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6" name="Google Shape;816;p90"/>
          <p:cNvGrpSpPr/>
          <p:nvPr/>
        </p:nvGrpSpPr>
        <p:grpSpPr>
          <a:xfrm flipH="1" rot="-3217784">
            <a:off x="8464266" y="568401"/>
            <a:ext cx="158098" cy="163112"/>
            <a:chOff x="6109266" y="2958701"/>
            <a:chExt cx="158099" cy="163113"/>
          </a:xfrm>
        </p:grpSpPr>
        <p:sp>
          <p:nvSpPr>
            <p:cNvPr id="817" name="Google Shape;817;p90"/>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90"/>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90"/>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0" name="Google Shape;820;p90"/>
          <p:cNvSpPr/>
          <p:nvPr/>
        </p:nvSpPr>
        <p:spPr>
          <a:xfrm flipH="1" rot="-3216764">
            <a:off x="8761083" y="120379"/>
            <a:ext cx="312293" cy="302100"/>
          </a:xfrm>
          <a:custGeom>
            <a:rect b="b" l="l" r="r" t="t"/>
            <a:pathLst>
              <a:path extrusionOk="0" h="72705" w="75158">
                <a:moveTo>
                  <a:pt x="38048" y="0"/>
                </a:moveTo>
                <a:cubicBezTo>
                  <a:pt x="37232" y="0"/>
                  <a:pt x="36468" y="417"/>
                  <a:pt x="35913" y="1250"/>
                </a:cubicBezTo>
                <a:cubicBezTo>
                  <a:pt x="32951" y="9765"/>
                  <a:pt x="29619" y="18280"/>
                  <a:pt x="26287" y="26796"/>
                </a:cubicBezTo>
                <a:cubicBezTo>
                  <a:pt x="25917" y="26425"/>
                  <a:pt x="25176" y="26425"/>
                  <a:pt x="24806" y="26425"/>
                </a:cubicBezTo>
                <a:cubicBezTo>
                  <a:pt x="19993" y="26425"/>
                  <a:pt x="15550" y="26425"/>
                  <a:pt x="11108" y="26796"/>
                </a:cubicBezTo>
                <a:cubicBezTo>
                  <a:pt x="7776" y="26796"/>
                  <a:pt x="4444" y="27536"/>
                  <a:pt x="1482" y="28647"/>
                </a:cubicBezTo>
                <a:cubicBezTo>
                  <a:pt x="371" y="29387"/>
                  <a:pt x="1" y="30498"/>
                  <a:pt x="371" y="31238"/>
                </a:cubicBezTo>
                <a:cubicBezTo>
                  <a:pt x="3333" y="38643"/>
                  <a:pt x="11478" y="44196"/>
                  <a:pt x="18142" y="48269"/>
                </a:cubicBezTo>
                <a:cubicBezTo>
                  <a:pt x="17031" y="54193"/>
                  <a:pt x="15550" y="60116"/>
                  <a:pt x="14440" y="66040"/>
                </a:cubicBezTo>
                <a:cubicBezTo>
                  <a:pt x="14070" y="68631"/>
                  <a:pt x="13329" y="72334"/>
                  <a:pt x="17402" y="72704"/>
                </a:cubicBezTo>
                <a:cubicBezTo>
                  <a:pt x="21104" y="72704"/>
                  <a:pt x="26287" y="68631"/>
                  <a:pt x="28879" y="66410"/>
                </a:cubicBezTo>
                <a:cubicBezTo>
                  <a:pt x="33321" y="63078"/>
                  <a:pt x="37394" y="59376"/>
                  <a:pt x="41096" y="55673"/>
                </a:cubicBezTo>
                <a:cubicBezTo>
                  <a:pt x="45909" y="59006"/>
                  <a:pt x="50722" y="61597"/>
                  <a:pt x="55905" y="64189"/>
                </a:cubicBezTo>
                <a:cubicBezTo>
                  <a:pt x="57962" y="65364"/>
                  <a:pt x="62115" y="68170"/>
                  <a:pt x="65223" y="68170"/>
                </a:cubicBezTo>
                <a:cubicBezTo>
                  <a:pt x="66032" y="68170"/>
                  <a:pt x="66771" y="67980"/>
                  <a:pt x="67383" y="67521"/>
                </a:cubicBezTo>
                <a:cubicBezTo>
                  <a:pt x="70344" y="65670"/>
                  <a:pt x="68493" y="59006"/>
                  <a:pt x="67753" y="56414"/>
                </a:cubicBezTo>
                <a:cubicBezTo>
                  <a:pt x="66642" y="50860"/>
                  <a:pt x="64421" y="45677"/>
                  <a:pt x="61459" y="41234"/>
                </a:cubicBezTo>
                <a:cubicBezTo>
                  <a:pt x="66272" y="36422"/>
                  <a:pt x="70344" y="31238"/>
                  <a:pt x="74417" y="25685"/>
                </a:cubicBezTo>
                <a:cubicBezTo>
                  <a:pt x="75157" y="24574"/>
                  <a:pt x="74787" y="23093"/>
                  <a:pt x="73676" y="22353"/>
                </a:cubicBezTo>
                <a:cubicBezTo>
                  <a:pt x="70959" y="20923"/>
                  <a:pt x="67800" y="20432"/>
                  <a:pt x="64519" y="20432"/>
                </a:cubicBezTo>
                <a:cubicBezTo>
                  <a:pt x="59306" y="20432"/>
                  <a:pt x="53786" y="21671"/>
                  <a:pt x="49241" y="22353"/>
                </a:cubicBezTo>
                <a:cubicBezTo>
                  <a:pt x="47760" y="17910"/>
                  <a:pt x="45909" y="13097"/>
                  <a:pt x="44058" y="8654"/>
                </a:cubicBezTo>
                <a:cubicBezTo>
                  <a:pt x="42947" y="5692"/>
                  <a:pt x="42207" y="1620"/>
                  <a:pt x="38875" y="139"/>
                </a:cubicBezTo>
                <a:cubicBezTo>
                  <a:pt x="38597" y="46"/>
                  <a:pt x="38320" y="0"/>
                  <a:pt x="380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90"/>
          <p:cNvSpPr/>
          <p:nvPr/>
        </p:nvSpPr>
        <p:spPr>
          <a:xfrm>
            <a:off x="1148084" y="4868966"/>
            <a:ext cx="172983" cy="209098"/>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2" name="Google Shape;822;p90"/>
          <p:cNvGrpSpPr/>
          <p:nvPr/>
        </p:nvGrpSpPr>
        <p:grpSpPr>
          <a:xfrm>
            <a:off x="74603" y="4067844"/>
            <a:ext cx="252793" cy="279648"/>
            <a:chOff x="5414907" y="2017485"/>
            <a:chExt cx="220337" cy="243702"/>
          </a:xfrm>
        </p:grpSpPr>
        <p:sp>
          <p:nvSpPr>
            <p:cNvPr id="823" name="Google Shape;823;p90"/>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90"/>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90"/>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6" name="Google Shape;826;p90"/>
          <p:cNvSpPr/>
          <p:nvPr/>
        </p:nvSpPr>
        <p:spPr>
          <a:xfrm rot="899883">
            <a:off x="649926" y="4736559"/>
            <a:ext cx="250449" cy="338124"/>
          </a:xfrm>
          <a:custGeom>
            <a:rect b="b" l="l" r="r" t="t"/>
            <a:pathLst>
              <a:path extrusionOk="0" h="81397" w="60291">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90"/>
          <p:cNvSpPr/>
          <p:nvPr/>
        </p:nvSpPr>
        <p:spPr>
          <a:xfrm>
            <a:off x="393888" y="4259706"/>
            <a:ext cx="303049" cy="256181"/>
          </a:xfrm>
          <a:custGeom>
            <a:rect b="b" l="l" r="r" t="t"/>
            <a:pathLst>
              <a:path extrusionOk="0" h="61656" w="72936">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8" name="Google Shape;828;p90"/>
          <p:cNvGrpSpPr/>
          <p:nvPr/>
        </p:nvGrpSpPr>
        <p:grpSpPr>
          <a:xfrm>
            <a:off x="8194450" y="178806"/>
            <a:ext cx="284524" cy="263384"/>
            <a:chOff x="1412390" y="2258211"/>
            <a:chExt cx="620689" cy="574573"/>
          </a:xfrm>
        </p:grpSpPr>
        <p:sp>
          <p:nvSpPr>
            <p:cNvPr id="829" name="Google Shape;829;p90"/>
            <p:cNvSpPr/>
            <p:nvPr/>
          </p:nvSpPr>
          <p:spPr>
            <a:xfrm>
              <a:off x="1786301" y="2258211"/>
              <a:ext cx="246778" cy="343858"/>
            </a:xfrm>
            <a:custGeom>
              <a:rect b="b" l="l" r="r" t="t"/>
              <a:pathLst>
                <a:path extrusionOk="0" h="5355" w="3843">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90"/>
            <p:cNvSpPr/>
            <p:nvPr/>
          </p:nvSpPr>
          <p:spPr>
            <a:xfrm>
              <a:off x="1643877" y="2480321"/>
              <a:ext cx="124706" cy="136066"/>
            </a:xfrm>
            <a:custGeom>
              <a:rect b="b" l="l" r="r" t="t"/>
              <a:pathLst>
                <a:path extrusionOk="0" h="2119" w="1942">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90"/>
            <p:cNvSpPr/>
            <p:nvPr/>
          </p:nvSpPr>
          <p:spPr>
            <a:xfrm>
              <a:off x="1412390" y="2529508"/>
              <a:ext cx="295132" cy="303276"/>
            </a:xfrm>
            <a:custGeom>
              <a:rect b="b" l="l" r="r" t="t"/>
              <a:pathLst>
                <a:path extrusionOk="0" h="4723" w="4596">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2" name="Google Shape;832;p90"/>
          <p:cNvSpPr/>
          <p:nvPr/>
        </p:nvSpPr>
        <p:spPr>
          <a:xfrm rot="-10646460">
            <a:off x="7660188" y="125592"/>
            <a:ext cx="216057" cy="291692"/>
          </a:xfrm>
          <a:custGeom>
            <a:rect b="b" l="l" r="r" t="t"/>
            <a:pathLst>
              <a:path extrusionOk="0" h="81397" w="60291">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90"/>
          <p:cNvSpPr/>
          <p:nvPr/>
        </p:nvSpPr>
        <p:spPr>
          <a:xfrm>
            <a:off x="8524498" y="56124"/>
            <a:ext cx="132980" cy="140311"/>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90"/>
          <p:cNvSpPr/>
          <p:nvPr/>
        </p:nvSpPr>
        <p:spPr>
          <a:xfrm flipH="1" rot="2103638">
            <a:off x="8471487" y="885747"/>
            <a:ext cx="360000" cy="229800"/>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90"/>
          <p:cNvSpPr/>
          <p:nvPr/>
        </p:nvSpPr>
        <p:spPr>
          <a:xfrm>
            <a:off x="66979" y="4696584"/>
            <a:ext cx="461540" cy="351582"/>
          </a:xfrm>
          <a:custGeom>
            <a:rect b="b" l="l" r="r" t="t"/>
            <a:pathLst>
              <a:path extrusionOk="0" h="9931" w="13036">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90"/>
          <p:cNvSpPr/>
          <p:nvPr/>
        </p:nvSpPr>
        <p:spPr>
          <a:xfrm>
            <a:off x="479867" y="4924661"/>
            <a:ext cx="131083" cy="138309"/>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90"/>
          <p:cNvSpPr/>
          <p:nvPr/>
        </p:nvSpPr>
        <p:spPr>
          <a:xfrm>
            <a:off x="560550" y="4795708"/>
            <a:ext cx="79428" cy="73275"/>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90"/>
          <p:cNvSpPr/>
          <p:nvPr/>
        </p:nvSpPr>
        <p:spPr>
          <a:xfrm>
            <a:off x="939862" y="4662822"/>
            <a:ext cx="208218" cy="206158"/>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90"/>
          <p:cNvSpPr/>
          <p:nvPr/>
        </p:nvSpPr>
        <p:spPr>
          <a:xfrm rot="10400195">
            <a:off x="294886" y="3904617"/>
            <a:ext cx="360935" cy="267696"/>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90"/>
          <p:cNvSpPr/>
          <p:nvPr/>
        </p:nvSpPr>
        <p:spPr>
          <a:xfrm>
            <a:off x="8657485" y="656190"/>
            <a:ext cx="399871" cy="301041"/>
          </a:xfrm>
          <a:custGeom>
            <a:rect b="b" l="l" r="r" t="t"/>
            <a:pathLst>
              <a:path extrusionOk="0" h="6651" w="8834">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90"/>
          <p:cNvSpPr/>
          <p:nvPr/>
        </p:nvSpPr>
        <p:spPr>
          <a:xfrm>
            <a:off x="66980" y="4420947"/>
            <a:ext cx="268053" cy="258834"/>
          </a:xfrm>
          <a:custGeom>
            <a:rect b="b" l="l" r="r" t="t"/>
            <a:pathLst>
              <a:path extrusionOk="0" h="6542" w="6775">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3">
    <p:spTree>
      <p:nvGrpSpPr>
        <p:cNvPr id="67" name="Shape 67"/>
        <p:cNvGrpSpPr/>
        <p:nvPr/>
      </p:nvGrpSpPr>
      <p:grpSpPr>
        <a:xfrm>
          <a:off x="0" y="0"/>
          <a:ext cx="0" cy="0"/>
          <a:chOff x="0" y="0"/>
          <a:chExt cx="0" cy="0"/>
        </a:xfrm>
      </p:grpSpPr>
      <p:sp>
        <p:nvSpPr>
          <p:cNvPr id="68" name="Google Shape;68;p6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69" name="Google Shape;69;p60"/>
          <p:cNvSpPr txBox="1"/>
          <p:nvPr>
            <p:ph idx="1" type="subTitle"/>
          </p:nvPr>
        </p:nvSpPr>
        <p:spPr>
          <a:xfrm>
            <a:off x="4567950" y="1017700"/>
            <a:ext cx="3862800" cy="358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70" name="Google Shape;70;p60"/>
          <p:cNvSpPr/>
          <p:nvPr/>
        </p:nvSpPr>
        <p:spPr>
          <a:xfrm>
            <a:off x="324555" y="4709665"/>
            <a:ext cx="441920" cy="336686"/>
          </a:xfrm>
          <a:custGeom>
            <a:rect b="b" l="l" r="r" t="t"/>
            <a:pathLst>
              <a:path extrusionOk="0" h="9931" w="13036">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60"/>
          <p:cNvGrpSpPr/>
          <p:nvPr/>
        </p:nvGrpSpPr>
        <p:grpSpPr>
          <a:xfrm>
            <a:off x="186780" y="4501578"/>
            <a:ext cx="268572" cy="248618"/>
            <a:chOff x="1412390" y="2258211"/>
            <a:chExt cx="620689" cy="574573"/>
          </a:xfrm>
        </p:grpSpPr>
        <p:sp>
          <p:nvSpPr>
            <p:cNvPr id="72" name="Google Shape;72;p60"/>
            <p:cNvSpPr/>
            <p:nvPr/>
          </p:nvSpPr>
          <p:spPr>
            <a:xfrm>
              <a:off x="1786301" y="2258211"/>
              <a:ext cx="246778" cy="343858"/>
            </a:xfrm>
            <a:custGeom>
              <a:rect b="b" l="l" r="r" t="t"/>
              <a:pathLst>
                <a:path extrusionOk="0" h="5355" w="3843">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0"/>
            <p:cNvSpPr/>
            <p:nvPr/>
          </p:nvSpPr>
          <p:spPr>
            <a:xfrm>
              <a:off x="1643877" y="2480321"/>
              <a:ext cx="124706" cy="136066"/>
            </a:xfrm>
            <a:custGeom>
              <a:rect b="b" l="l" r="r" t="t"/>
              <a:pathLst>
                <a:path extrusionOk="0" h="2119" w="1942">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0"/>
            <p:cNvSpPr/>
            <p:nvPr/>
          </p:nvSpPr>
          <p:spPr>
            <a:xfrm>
              <a:off x="1412390" y="2529508"/>
              <a:ext cx="295132" cy="303276"/>
            </a:xfrm>
            <a:custGeom>
              <a:rect b="b" l="l" r="r" t="t"/>
              <a:pathLst>
                <a:path extrusionOk="0" h="4723" w="4596">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60"/>
          <p:cNvSpPr/>
          <p:nvPr/>
        </p:nvSpPr>
        <p:spPr>
          <a:xfrm>
            <a:off x="32550" y="4837829"/>
            <a:ext cx="345593" cy="256340"/>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0"/>
          <p:cNvSpPr/>
          <p:nvPr/>
        </p:nvSpPr>
        <p:spPr>
          <a:xfrm>
            <a:off x="830257" y="4797016"/>
            <a:ext cx="125516" cy="132435"/>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0"/>
          <p:cNvSpPr/>
          <p:nvPr/>
        </p:nvSpPr>
        <p:spPr>
          <a:xfrm>
            <a:off x="719798" y="4976183"/>
            <a:ext cx="76054" cy="70163"/>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0"/>
          <p:cNvSpPr/>
          <p:nvPr/>
        </p:nvSpPr>
        <p:spPr>
          <a:xfrm rot="-6435031">
            <a:off x="8667503" y="75233"/>
            <a:ext cx="260437" cy="352922"/>
          </a:xfrm>
          <a:custGeom>
            <a:rect b="b" l="l" r="r" t="t"/>
            <a:pathLst>
              <a:path extrusionOk="0" h="8689" w="6412">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0"/>
          <p:cNvSpPr/>
          <p:nvPr/>
        </p:nvSpPr>
        <p:spPr>
          <a:xfrm>
            <a:off x="8488176" y="94741"/>
            <a:ext cx="140862" cy="170272"/>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0"/>
          <p:cNvSpPr/>
          <p:nvPr/>
        </p:nvSpPr>
        <p:spPr>
          <a:xfrm>
            <a:off x="8430724" y="238370"/>
            <a:ext cx="140862" cy="170272"/>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0"/>
          <p:cNvSpPr/>
          <p:nvPr/>
        </p:nvSpPr>
        <p:spPr>
          <a:xfrm rot="1789419">
            <a:off x="8768484" y="500799"/>
            <a:ext cx="246746" cy="208585"/>
          </a:xfrm>
          <a:custGeom>
            <a:rect b="b" l="l" r="r" t="t"/>
            <a:pathLst>
              <a:path extrusionOk="0" h="61656" w="72936">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60"/>
          <p:cNvGrpSpPr/>
          <p:nvPr/>
        </p:nvGrpSpPr>
        <p:grpSpPr>
          <a:xfrm rot="9322877">
            <a:off x="8885771" y="293208"/>
            <a:ext cx="177559" cy="196388"/>
            <a:chOff x="5414907" y="2017485"/>
            <a:chExt cx="220337" cy="243702"/>
          </a:xfrm>
        </p:grpSpPr>
        <p:sp>
          <p:nvSpPr>
            <p:cNvPr id="83" name="Google Shape;83;p60"/>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0"/>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0"/>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6" name="Shape 86"/>
        <p:cNvGrpSpPr/>
        <p:nvPr/>
      </p:nvGrpSpPr>
      <p:grpSpPr>
        <a:xfrm>
          <a:off x="0" y="0"/>
          <a:ext cx="0" cy="0"/>
          <a:chOff x="0" y="0"/>
          <a:chExt cx="0" cy="0"/>
        </a:xfrm>
      </p:grpSpPr>
      <p:sp>
        <p:nvSpPr>
          <p:cNvPr id="87" name="Google Shape;87;p6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8" name="Google Shape;88;p61"/>
          <p:cNvSpPr txBox="1"/>
          <p:nvPr>
            <p:ph idx="1" type="body"/>
          </p:nvPr>
        </p:nvSpPr>
        <p:spPr>
          <a:xfrm>
            <a:off x="1310300" y="3094095"/>
            <a:ext cx="3041700" cy="12471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6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89" name="Google Shape;89;p61"/>
          <p:cNvSpPr txBox="1"/>
          <p:nvPr>
            <p:ph idx="2" type="body"/>
          </p:nvPr>
        </p:nvSpPr>
        <p:spPr>
          <a:xfrm>
            <a:off x="4792029" y="3094095"/>
            <a:ext cx="3041700" cy="12471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6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90" name="Google Shape;90;p61"/>
          <p:cNvSpPr txBox="1"/>
          <p:nvPr>
            <p:ph idx="3" type="subTitle"/>
          </p:nvPr>
        </p:nvSpPr>
        <p:spPr>
          <a:xfrm>
            <a:off x="1310300" y="2689900"/>
            <a:ext cx="3041700" cy="51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91" name="Google Shape;91;p61"/>
          <p:cNvSpPr txBox="1"/>
          <p:nvPr>
            <p:ph idx="4" type="subTitle"/>
          </p:nvPr>
        </p:nvSpPr>
        <p:spPr>
          <a:xfrm>
            <a:off x="4792025" y="2689900"/>
            <a:ext cx="3041700" cy="51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2000">
                <a:latin typeface="Kalam"/>
                <a:ea typeface="Kalam"/>
                <a:cs typeface="Kalam"/>
                <a:sym typeface="Kalam"/>
              </a:defRPr>
            </a:lvl1pPr>
            <a:lvl2pPr lvl="1" algn="ctr">
              <a:lnSpc>
                <a:spcPct val="100000"/>
              </a:lnSpc>
              <a:spcBef>
                <a:spcPts val="0"/>
              </a:spcBef>
              <a:spcAft>
                <a:spcPts val="0"/>
              </a:spcAft>
              <a:buSzPts val="1400"/>
              <a:buNone/>
              <a:defRPr b="1" sz="2000">
                <a:latin typeface="Kalam"/>
                <a:ea typeface="Kalam"/>
                <a:cs typeface="Kalam"/>
                <a:sym typeface="Kalam"/>
              </a:defRPr>
            </a:lvl2pPr>
            <a:lvl3pPr lvl="2" algn="ctr">
              <a:lnSpc>
                <a:spcPct val="100000"/>
              </a:lnSpc>
              <a:spcBef>
                <a:spcPts val="0"/>
              </a:spcBef>
              <a:spcAft>
                <a:spcPts val="0"/>
              </a:spcAft>
              <a:buSzPts val="1400"/>
              <a:buNone/>
              <a:defRPr b="1" sz="2000">
                <a:latin typeface="Kalam"/>
                <a:ea typeface="Kalam"/>
                <a:cs typeface="Kalam"/>
                <a:sym typeface="Kalam"/>
              </a:defRPr>
            </a:lvl3pPr>
            <a:lvl4pPr lvl="3" algn="ctr">
              <a:lnSpc>
                <a:spcPct val="100000"/>
              </a:lnSpc>
              <a:spcBef>
                <a:spcPts val="0"/>
              </a:spcBef>
              <a:spcAft>
                <a:spcPts val="0"/>
              </a:spcAft>
              <a:buSzPts val="1400"/>
              <a:buNone/>
              <a:defRPr b="1" sz="2000">
                <a:latin typeface="Kalam"/>
                <a:ea typeface="Kalam"/>
                <a:cs typeface="Kalam"/>
                <a:sym typeface="Kalam"/>
              </a:defRPr>
            </a:lvl4pPr>
            <a:lvl5pPr lvl="4" algn="ctr">
              <a:lnSpc>
                <a:spcPct val="100000"/>
              </a:lnSpc>
              <a:spcBef>
                <a:spcPts val="0"/>
              </a:spcBef>
              <a:spcAft>
                <a:spcPts val="0"/>
              </a:spcAft>
              <a:buSzPts val="1400"/>
              <a:buNone/>
              <a:defRPr b="1" sz="2000">
                <a:latin typeface="Kalam"/>
                <a:ea typeface="Kalam"/>
                <a:cs typeface="Kalam"/>
                <a:sym typeface="Kalam"/>
              </a:defRPr>
            </a:lvl5pPr>
            <a:lvl6pPr lvl="5" algn="ctr">
              <a:lnSpc>
                <a:spcPct val="100000"/>
              </a:lnSpc>
              <a:spcBef>
                <a:spcPts val="0"/>
              </a:spcBef>
              <a:spcAft>
                <a:spcPts val="0"/>
              </a:spcAft>
              <a:buSzPts val="1400"/>
              <a:buNone/>
              <a:defRPr b="1" sz="2000">
                <a:latin typeface="Kalam"/>
                <a:ea typeface="Kalam"/>
                <a:cs typeface="Kalam"/>
                <a:sym typeface="Kalam"/>
              </a:defRPr>
            </a:lvl6pPr>
            <a:lvl7pPr lvl="6" algn="ctr">
              <a:lnSpc>
                <a:spcPct val="100000"/>
              </a:lnSpc>
              <a:spcBef>
                <a:spcPts val="0"/>
              </a:spcBef>
              <a:spcAft>
                <a:spcPts val="0"/>
              </a:spcAft>
              <a:buSzPts val="1400"/>
              <a:buNone/>
              <a:defRPr b="1" sz="2000">
                <a:latin typeface="Kalam"/>
                <a:ea typeface="Kalam"/>
                <a:cs typeface="Kalam"/>
                <a:sym typeface="Kalam"/>
              </a:defRPr>
            </a:lvl7pPr>
            <a:lvl8pPr lvl="7" algn="ctr">
              <a:lnSpc>
                <a:spcPct val="100000"/>
              </a:lnSpc>
              <a:spcBef>
                <a:spcPts val="0"/>
              </a:spcBef>
              <a:spcAft>
                <a:spcPts val="0"/>
              </a:spcAft>
              <a:buSzPts val="1400"/>
              <a:buNone/>
              <a:defRPr b="1" sz="2000">
                <a:latin typeface="Kalam"/>
                <a:ea typeface="Kalam"/>
                <a:cs typeface="Kalam"/>
                <a:sym typeface="Kalam"/>
              </a:defRPr>
            </a:lvl8pPr>
            <a:lvl9pPr lvl="8" algn="ctr">
              <a:lnSpc>
                <a:spcPct val="100000"/>
              </a:lnSpc>
              <a:spcBef>
                <a:spcPts val="0"/>
              </a:spcBef>
              <a:spcAft>
                <a:spcPts val="0"/>
              </a:spcAft>
              <a:buSzPts val="1400"/>
              <a:buNone/>
              <a:defRPr b="1" sz="2000">
                <a:latin typeface="Kalam"/>
                <a:ea typeface="Kalam"/>
                <a:cs typeface="Kalam"/>
                <a:sym typeface="Kalam"/>
              </a:defRPr>
            </a:lvl9pPr>
          </a:lstStyle>
          <a:p/>
        </p:txBody>
      </p:sp>
      <p:sp>
        <p:nvSpPr>
          <p:cNvPr id="92" name="Google Shape;92;p61"/>
          <p:cNvSpPr/>
          <p:nvPr/>
        </p:nvSpPr>
        <p:spPr>
          <a:xfrm>
            <a:off x="80370" y="4402866"/>
            <a:ext cx="492109" cy="374895"/>
          </a:xfrm>
          <a:custGeom>
            <a:rect b="b" l="l" r="r" t="t"/>
            <a:pathLst>
              <a:path extrusionOk="0" h="9931" w="13036">
                <a:moveTo>
                  <a:pt x="10507" y="1110"/>
                </a:moveTo>
                <a:lnTo>
                  <a:pt x="10507" y="1110"/>
                </a:lnTo>
                <a:cubicBezTo>
                  <a:pt x="8011" y="2457"/>
                  <a:pt x="5555" y="3883"/>
                  <a:pt x="3179" y="5388"/>
                </a:cubicBezTo>
                <a:lnTo>
                  <a:pt x="3139" y="5349"/>
                </a:lnTo>
                <a:cubicBezTo>
                  <a:pt x="2307" y="5071"/>
                  <a:pt x="1555" y="4715"/>
                  <a:pt x="802" y="4319"/>
                </a:cubicBezTo>
                <a:cubicBezTo>
                  <a:pt x="4050" y="3289"/>
                  <a:pt x="7259" y="2219"/>
                  <a:pt x="10507" y="1110"/>
                </a:cubicBezTo>
                <a:close/>
                <a:moveTo>
                  <a:pt x="10903" y="1387"/>
                </a:moveTo>
                <a:cubicBezTo>
                  <a:pt x="8843" y="2932"/>
                  <a:pt x="6783" y="4477"/>
                  <a:pt x="4684" y="6062"/>
                </a:cubicBezTo>
                <a:cubicBezTo>
                  <a:pt x="4565" y="5824"/>
                  <a:pt x="4407" y="5586"/>
                  <a:pt x="4328" y="5309"/>
                </a:cubicBezTo>
                <a:lnTo>
                  <a:pt x="4288" y="5309"/>
                </a:lnTo>
                <a:cubicBezTo>
                  <a:pt x="4288" y="5269"/>
                  <a:pt x="4288" y="5230"/>
                  <a:pt x="4248" y="5190"/>
                </a:cubicBezTo>
                <a:cubicBezTo>
                  <a:pt x="6427" y="3843"/>
                  <a:pt x="8645" y="2576"/>
                  <a:pt x="10903" y="1387"/>
                </a:cubicBezTo>
                <a:close/>
                <a:moveTo>
                  <a:pt x="12369" y="872"/>
                </a:moveTo>
                <a:lnTo>
                  <a:pt x="12369" y="872"/>
                </a:lnTo>
                <a:cubicBezTo>
                  <a:pt x="11656" y="2259"/>
                  <a:pt x="10784" y="3566"/>
                  <a:pt x="9952" y="4913"/>
                </a:cubicBezTo>
                <a:lnTo>
                  <a:pt x="7140" y="9468"/>
                </a:lnTo>
                <a:cubicBezTo>
                  <a:pt x="6387" y="8478"/>
                  <a:pt x="5555" y="7607"/>
                  <a:pt x="4644" y="6775"/>
                </a:cubicBezTo>
                <a:cubicBezTo>
                  <a:pt x="4605" y="6775"/>
                  <a:pt x="4605" y="6735"/>
                  <a:pt x="4565" y="6735"/>
                </a:cubicBezTo>
                <a:cubicBezTo>
                  <a:pt x="7140" y="4754"/>
                  <a:pt x="9754" y="2813"/>
                  <a:pt x="12369" y="872"/>
                </a:cubicBezTo>
                <a:close/>
                <a:moveTo>
                  <a:pt x="12448" y="1"/>
                </a:moveTo>
                <a:cubicBezTo>
                  <a:pt x="8566" y="1387"/>
                  <a:pt x="4605" y="2695"/>
                  <a:pt x="683" y="3923"/>
                </a:cubicBezTo>
                <a:cubicBezTo>
                  <a:pt x="564" y="3962"/>
                  <a:pt x="525" y="4081"/>
                  <a:pt x="564" y="4200"/>
                </a:cubicBezTo>
                <a:lnTo>
                  <a:pt x="366" y="4081"/>
                </a:lnTo>
                <a:cubicBezTo>
                  <a:pt x="336" y="4066"/>
                  <a:pt x="307" y="4059"/>
                  <a:pt x="280" y="4059"/>
                </a:cubicBezTo>
                <a:cubicBezTo>
                  <a:pt x="95" y="4059"/>
                  <a:pt x="1" y="4374"/>
                  <a:pt x="208" y="4477"/>
                </a:cubicBezTo>
                <a:cubicBezTo>
                  <a:pt x="1079" y="4953"/>
                  <a:pt x="1990" y="5388"/>
                  <a:pt x="2941" y="5745"/>
                </a:cubicBezTo>
                <a:cubicBezTo>
                  <a:pt x="2961" y="5765"/>
                  <a:pt x="2981" y="5774"/>
                  <a:pt x="3001" y="5774"/>
                </a:cubicBezTo>
                <a:cubicBezTo>
                  <a:pt x="3020" y="5774"/>
                  <a:pt x="3040" y="5765"/>
                  <a:pt x="3060" y="5745"/>
                </a:cubicBezTo>
                <a:cubicBezTo>
                  <a:pt x="3109" y="5794"/>
                  <a:pt x="3173" y="5828"/>
                  <a:pt x="3233" y="5828"/>
                </a:cubicBezTo>
                <a:cubicBezTo>
                  <a:pt x="3271" y="5828"/>
                  <a:pt x="3307" y="5815"/>
                  <a:pt x="3337" y="5784"/>
                </a:cubicBezTo>
                <a:lnTo>
                  <a:pt x="3931" y="5428"/>
                </a:lnTo>
                <a:cubicBezTo>
                  <a:pt x="4050" y="5745"/>
                  <a:pt x="4209" y="6022"/>
                  <a:pt x="4367" y="6299"/>
                </a:cubicBezTo>
                <a:lnTo>
                  <a:pt x="3971" y="6616"/>
                </a:lnTo>
                <a:cubicBezTo>
                  <a:pt x="3769" y="6751"/>
                  <a:pt x="3910" y="6999"/>
                  <a:pt x="4102" y="6999"/>
                </a:cubicBezTo>
                <a:cubicBezTo>
                  <a:pt x="4136" y="6999"/>
                  <a:pt x="4173" y="6991"/>
                  <a:pt x="4209" y="6973"/>
                </a:cubicBezTo>
                <a:cubicBezTo>
                  <a:pt x="4248" y="6933"/>
                  <a:pt x="4248" y="6933"/>
                  <a:pt x="4288" y="6894"/>
                </a:cubicBezTo>
                <a:cubicBezTo>
                  <a:pt x="4288" y="6973"/>
                  <a:pt x="4288" y="7012"/>
                  <a:pt x="4367" y="7092"/>
                </a:cubicBezTo>
                <a:cubicBezTo>
                  <a:pt x="5318" y="7923"/>
                  <a:pt x="6189" y="8835"/>
                  <a:pt x="6982" y="9864"/>
                </a:cubicBezTo>
                <a:cubicBezTo>
                  <a:pt x="7005" y="9911"/>
                  <a:pt x="7042" y="9930"/>
                  <a:pt x="7084" y="9930"/>
                </a:cubicBezTo>
                <a:cubicBezTo>
                  <a:pt x="7114" y="9930"/>
                  <a:pt x="7147" y="9920"/>
                  <a:pt x="7180" y="9904"/>
                </a:cubicBezTo>
                <a:cubicBezTo>
                  <a:pt x="7259" y="9904"/>
                  <a:pt x="7338" y="9864"/>
                  <a:pt x="7378" y="9825"/>
                </a:cubicBezTo>
                <a:lnTo>
                  <a:pt x="10349" y="5032"/>
                </a:lnTo>
                <a:cubicBezTo>
                  <a:pt x="11339" y="3566"/>
                  <a:pt x="12210" y="2061"/>
                  <a:pt x="12963" y="516"/>
                </a:cubicBezTo>
                <a:cubicBezTo>
                  <a:pt x="12963" y="437"/>
                  <a:pt x="12963" y="397"/>
                  <a:pt x="12963" y="357"/>
                </a:cubicBezTo>
                <a:cubicBezTo>
                  <a:pt x="13035" y="213"/>
                  <a:pt x="12943" y="35"/>
                  <a:pt x="12776" y="35"/>
                </a:cubicBezTo>
                <a:cubicBezTo>
                  <a:pt x="12759" y="35"/>
                  <a:pt x="12743" y="37"/>
                  <a:pt x="12725" y="41"/>
                </a:cubicBezTo>
                <a:lnTo>
                  <a:pt x="12646" y="41"/>
                </a:lnTo>
                <a:cubicBezTo>
                  <a:pt x="12606" y="1"/>
                  <a:pt x="12527" y="1"/>
                  <a:pt x="12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1"/>
          <p:cNvSpPr/>
          <p:nvPr/>
        </p:nvSpPr>
        <p:spPr>
          <a:xfrm>
            <a:off x="597862" y="4662610"/>
            <a:ext cx="255756" cy="246961"/>
          </a:xfrm>
          <a:custGeom>
            <a:rect b="b" l="l" r="r" t="t"/>
            <a:pathLst>
              <a:path extrusionOk="0" h="6542" w="6775">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1"/>
          <p:cNvSpPr/>
          <p:nvPr/>
        </p:nvSpPr>
        <p:spPr>
          <a:xfrm flipH="1">
            <a:off x="251858" y="4830961"/>
            <a:ext cx="378368" cy="241525"/>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61"/>
          <p:cNvGrpSpPr/>
          <p:nvPr/>
        </p:nvGrpSpPr>
        <p:grpSpPr>
          <a:xfrm>
            <a:off x="80206" y="4817683"/>
            <a:ext cx="197686" cy="218649"/>
            <a:chOff x="5414907" y="2017485"/>
            <a:chExt cx="220337" cy="243702"/>
          </a:xfrm>
        </p:grpSpPr>
        <p:sp>
          <p:nvSpPr>
            <p:cNvPr id="96" name="Google Shape;96;p61"/>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1"/>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1"/>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61"/>
          <p:cNvSpPr/>
          <p:nvPr/>
        </p:nvSpPr>
        <p:spPr>
          <a:xfrm>
            <a:off x="8759739" y="78649"/>
            <a:ext cx="292831" cy="275869"/>
          </a:xfrm>
          <a:custGeom>
            <a:rect b="b" l="l" r="r" t="t"/>
            <a:pathLst>
              <a:path extrusionOk="0" h="7465" w="7924">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 name="Google Shape;100;p61"/>
          <p:cNvGrpSpPr/>
          <p:nvPr/>
        </p:nvGrpSpPr>
        <p:grpSpPr>
          <a:xfrm>
            <a:off x="8568233" y="420105"/>
            <a:ext cx="292779" cy="271026"/>
            <a:chOff x="1412390" y="2258211"/>
            <a:chExt cx="620689" cy="574573"/>
          </a:xfrm>
        </p:grpSpPr>
        <p:sp>
          <p:nvSpPr>
            <p:cNvPr id="101" name="Google Shape;101;p61"/>
            <p:cNvSpPr/>
            <p:nvPr/>
          </p:nvSpPr>
          <p:spPr>
            <a:xfrm>
              <a:off x="1786301" y="2258211"/>
              <a:ext cx="246778" cy="343858"/>
            </a:xfrm>
            <a:custGeom>
              <a:rect b="b" l="l" r="r" t="t"/>
              <a:pathLst>
                <a:path extrusionOk="0" h="5355" w="3843">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1"/>
            <p:cNvSpPr/>
            <p:nvPr/>
          </p:nvSpPr>
          <p:spPr>
            <a:xfrm>
              <a:off x="1643877" y="2480321"/>
              <a:ext cx="124706" cy="136066"/>
            </a:xfrm>
            <a:custGeom>
              <a:rect b="b" l="l" r="r" t="t"/>
              <a:pathLst>
                <a:path extrusionOk="0" h="2119" w="1942">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1"/>
            <p:cNvSpPr/>
            <p:nvPr/>
          </p:nvSpPr>
          <p:spPr>
            <a:xfrm>
              <a:off x="1412390" y="2529508"/>
              <a:ext cx="295132" cy="303276"/>
            </a:xfrm>
            <a:custGeom>
              <a:rect b="b" l="l" r="r" t="t"/>
              <a:pathLst>
                <a:path extrusionOk="0" h="4723" w="4596">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61"/>
          <p:cNvSpPr/>
          <p:nvPr/>
        </p:nvSpPr>
        <p:spPr>
          <a:xfrm>
            <a:off x="8175324" y="121886"/>
            <a:ext cx="230335" cy="312087"/>
          </a:xfrm>
          <a:custGeom>
            <a:rect b="b" l="l" r="r" t="t"/>
            <a:pathLst>
              <a:path extrusionOk="0" h="8689" w="6412">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1"/>
          <p:cNvSpPr/>
          <p:nvPr/>
        </p:nvSpPr>
        <p:spPr>
          <a:xfrm rot="2699799">
            <a:off x="8559078" y="243561"/>
            <a:ext cx="136823" cy="144365"/>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1"/>
          <p:cNvSpPr/>
          <p:nvPr/>
        </p:nvSpPr>
        <p:spPr>
          <a:xfrm rot="2699799">
            <a:off x="8475186" y="153396"/>
            <a:ext cx="82906" cy="76484"/>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2">
    <p:spTree>
      <p:nvGrpSpPr>
        <p:cNvPr id="107" name="Shape 107"/>
        <p:cNvGrpSpPr/>
        <p:nvPr/>
      </p:nvGrpSpPr>
      <p:grpSpPr>
        <a:xfrm>
          <a:off x="0" y="0"/>
          <a:ext cx="0" cy="0"/>
          <a:chOff x="0" y="0"/>
          <a:chExt cx="0" cy="0"/>
        </a:xfrm>
      </p:grpSpPr>
      <p:sp>
        <p:nvSpPr>
          <p:cNvPr id="108" name="Google Shape;108;p65"/>
          <p:cNvSpPr txBox="1"/>
          <p:nvPr>
            <p:ph type="title"/>
          </p:nvPr>
        </p:nvSpPr>
        <p:spPr>
          <a:xfrm>
            <a:off x="4587300" y="1900525"/>
            <a:ext cx="3821100" cy="84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9" name="Google Shape;109;p65"/>
          <p:cNvSpPr txBox="1"/>
          <p:nvPr>
            <p:ph idx="1" type="subTitle"/>
          </p:nvPr>
        </p:nvSpPr>
        <p:spPr>
          <a:xfrm>
            <a:off x="4587300" y="2742325"/>
            <a:ext cx="3821100" cy="79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10" name="Google Shape;110;p65"/>
          <p:cNvSpPr txBox="1"/>
          <p:nvPr>
            <p:ph idx="2" type="title"/>
          </p:nvPr>
        </p:nvSpPr>
        <p:spPr>
          <a:xfrm>
            <a:off x="735600" y="1768675"/>
            <a:ext cx="3851700" cy="189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4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67"/>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13" name="Google Shape;113;p67"/>
          <p:cNvGrpSpPr/>
          <p:nvPr/>
        </p:nvGrpSpPr>
        <p:grpSpPr>
          <a:xfrm>
            <a:off x="104397" y="458563"/>
            <a:ext cx="218023" cy="241143"/>
            <a:chOff x="5414907" y="2017485"/>
            <a:chExt cx="220337" cy="243702"/>
          </a:xfrm>
        </p:grpSpPr>
        <p:sp>
          <p:nvSpPr>
            <p:cNvPr id="114" name="Google Shape;114;p67"/>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7"/>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7"/>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67"/>
          <p:cNvSpPr/>
          <p:nvPr/>
        </p:nvSpPr>
        <p:spPr>
          <a:xfrm>
            <a:off x="184896" y="808651"/>
            <a:ext cx="329896" cy="310787"/>
          </a:xfrm>
          <a:custGeom>
            <a:rect b="b" l="l" r="r" t="t"/>
            <a:pathLst>
              <a:path extrusionOk="0" h="7465" w="7924">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 name="Google Shape;118;p67"/>
          <p:cNvGrpSpPr/>
          <p:nvPr/>
        </p:nvGrpSpPr>
        <p:grpSpPr>
          <a:xfrm>
            <a:off x="685755" y="129491"/>
            <a:ext cx="329834" cy="305328"/>
            <a:chOff x="1412390" y="2258211"/>
            <a:chExt cx="620689" cy="574573"/>
          </a:xfrm>
        </p:grpSpPr>
        <p:sp>
          <p:nvSpPr>
            <p:cNvPr id="119" name="Google Shape;119;p67"/>
            <p:cNvSpPr/>
            <p:nvPr/>
          </p:nvSpPr>
          <p:spPr>
            <a:xfrm>
              <a:off x="1786301" y="2258211"/>
              <a:ext cx="246778" cy="343858"/>
            </a:xfrm>
            <a:custGeom>
              <a:rect b="b" l="l" r="r" t="t"/>
              <a:pathLst>
                <a:path extrusionOk="0" h="5355" w="3843">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7"/>
            <p:cNvSpPr/>
            <p:nvPr/>
          </p:nvSpPr>
          <p:spPr>
            <a:xfrm>
              <a:off x="1643877" y="2480321"/>
              <a:ext cx="124706" cy="136066"/>
            </a:xfrm>
            <a:custGeom>
              <a:rect b="b" l="l" r="r" t="t"/>
              <a:pathLst>
                <a:path extrusionOk="0" h="2119" w="1942">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7"/>
            <p:cNvSpPr/>
            <p:nvPr/>
          </p:nvSpPr>
          <p:spPr>
            <a:xfrm>
              <a:off x="1412390" y="2529508"/>
              <a:ext cx="295132" cy="303276"/>
            </a:xfrm>
            <a:custGeom>
              <a:rect b="b" l="l" r="r" t="t"/>
              <a:pathLst>
                <a:path extrusionOk="0" h="4723" w="4596">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67"/>
          <p:cNvSpPr/>
          <p:nvPr/>
        </p:nvSpPr>
        <p:spPr>
          <a:xfrm>
            <a:off x="141250" y="105753"/>
            <a:ext cx="417194" cy="352826"/>
          </a:xfrm>
          <a:custGeom>
            <a:rect b="b" l="l" r="r" t="t"/>
            <a:pathLst>
              <a:path extrusionOk="0" h="61656" w="72936">
                <a:moveTo>
                  <a:pt x="58129" y="1"/>
                </a:moveTo>
                <a:cubicBezTo>
                  <a:pt x="49636" y="1"/>
                  <a:pt x="41824" y="11632"/>
                  <a:pt x="40726" y="20415"/>
                </a:cubicBezTo>
                <a:cubicBezTo>
                  <a:pt x="35733" y="16358"/>
                  <a:pt x="29227" y="14011"/>
                  <a:pt x="23094" y="14011"/>
                </a:cubicBezTo>
                <a:cubicBezTo>
                  <a:pt x="14674" y="14011"/>
                  <a:pt x="6955" y="18434"/>
                  <a:pt x="4813" y="28930"/>
                </a:cubicBezTo>
                <a:cubicBezTo>
                  <a:pt x="1" y="51884"/>
                  <a:pt x="33321" y="55957"/>
                  <a:pt x="47390" y="61140"/>
                </a:cubicBezTo>
                <a:lnTo>
                  <a:pt x="48501" y="61140"/>
                </a:lnTo>
                <a:cubicBezTo>
                  <a:pt x="48833" y="61473"/>
                  <a:pt x="49241" y="61656"/>
                  <a:pt x="49656" y="61656"/>
                </a:cubicBezTo>
                <a:cubicBezTo>
                  <a:pt x="50165" y="61656"/>
                  <a:pt x="50685" y="61381"/>
                  <a:pt x="51092" y="60770"/>
                </a:cubicBezTo>
                <a:cubicBezTo>
                  <a:pt x="57756" y="51884"/>
                  <a:pt x="62940" y="41888"/>
                  <a:pt x="66642" y="31522"/>
                </a:cubicBezTo>
                <a:cubicBezTo>
                  <a:pt x="69233" y="23376"/>
                  <a:pt x="72936" y="12270"/>
                  <a:pt x="67012" y="4865"/>
                </a:cubicBezTo>
                <a:cubicBezTo>
                  <a:pt x="64139" y="1417"/>
                  <a:pt x="61092" y="1"/>
                  <a:pt x="58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7"/>
          <p:cNvSpPr/>
          <p:nvPr/>
        </p:nvSpPr>
        <p:spPr>
          <a:xfrm>
            <a:off x="461784" y="434953"/>
            <a:ext cx="172983" cy="209098"/>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7"/>
          <p:cNvSpPr/>
          <p:nvPr/>
        </p:nvSpPr>
        <p:spPr>
          <a:xfrm>
            <a:off x="409748" y="644039"/>
            <a:ext cx="105060" cy="126974"/>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7"/>
          <p:cNvSpPr/>
          <p:nvPr/>
        </p:nvSpPr>
        <p:spPr>
          <a:xfrm>
            <a:off x="8759231" y="4149252"/>
            <a:ext cx="282060" cy="272360"/>
          </a:xfrm>
          <a:custGeom>
            <a:rect b="b" l="l" r="r" t="t"/>
            <a:pathLst>
              <a:path extrusionOk="0" h="6542" w="6775">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67"/>
          <p:cNvSpPr/>
          <p:nvPr/>
        </p:nvSpPr>
        <p:spPr>
          <a:xfrm flipH="1">
            <a:off x="8013440" y="4785226"/>
            <a:ext cx="417283" cy="266365"/>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7"/>
          <p:cNvSpPr/>
          <p:nvPr/>
        </p:nvSpPr>
        <p:spPr>
          <a:xfrm rot="2700000">
            <a:off x="8647713" y="4929758"/>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7"/>
          <p:cNvSpPr/>
          <p:nvPr/>
        </p:nvSpPr>
        <p:spPr>
          <a:xfrm rot="2700000">
            <a:off x="8853553" y="4818252"/>
            <a:ext cx="93400" cy="8616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7"/>
          <p:cNvSpPr/>
          <p:nvPr/>
        </p:nvSpPr>
        <p:spPr>
          <a:xfrm>
            <a:off x="8387459" y="4433697"/>
            <a:ext cx="547229" cy="453282"/>
          </a:xfrm>
          <a:custGeom>
            <a:rect b="b" l="l" r="r" t="t"/>
            <a:pathLst>
              <a:path extrusionOk="0" h="13283" w="16036">
                <a:moveTo>
                  <a:pt x="4134" y="448"/>
                </a:moveTo>
                <a:cubicBezTo>
                  <a:pt x="4259" y="448"/>
                  <a:pt x="4418" y="463"/>
                  <a:pt x="4627" y="482"/>
                </a:cubicBezTo>
                <a:lnTo>
                  <a:pt x="6449" y="719"/>
                </a:lnTo>
                <a:cubicBezTo>
                  <a:pt x="4469" y="4284"/>
                  <a:pt x="2448" y="7691"/>
                  <a:pt x="785" y="11296"/>
                </a:cubicBezTo>
                <a:lnTo>
                  <a:pt x="666" y="11256"/>
                </a:lnTo>
                <a:cubicBezTo>
                  <a:pt x="903" y="10266"/>
                  <a:pt x="1181" y="9315"/>
                  <a:pt x="1458" y="8325"/>
                </a:cubicBezTo>
                <a:cubicBezTo>
                  <a:pt x="2131" y="5948"/>
                  <a:pt x="2844" y="3571"/>
                  <a:pt x="3518" y="1195"/>
                </a:cubicBezTo>
                <a:cubicBezTo>
                  <a:pt x="3698" y="593"/>
                  <a:pt x="3742" y="448"/>
                  <a:pt x="4134" y="448"/>
                </a:cubicBezTo>
                <a:close/>
                <a:moveTo>
                  <a:pt x="10569" y="1908"/>
                </a:moveTo>
                <a:cubicBezTo>
                  <a:pt x="11401" y="2264"/>
                  <a:pt x="12153" y="2621"/>
                  <a:pt x="12906" y="2938"/>
                </a:cubicBezTo>
                <a:cubicBezTo>
                  <a:pt x="13698" y="3215"/>
                  <a:pt x="14490" y="3413"/>
                  <a:pt x="15362" y="3690"/>
                </a:cubicBezTo>
                <a:cubicBezTo>
                  <a:pt x="15164" y="3849"/>
                  <a:pt x="15005" y="3968"/>
                  <a:pt x="14807" y="4086"/>
                </a:cubicBezTo>
                <a:cubicBezTo>
                  <a:pt x="13777" y="4720"/>
                  <a:pt x="12747" y="5354"/>
                  <a:pt x="11678" y="5948"/>
                </a:cubicBezTo>
                <a:cubicBezTo>
                  <a:pt x="11622" y="5976"/>
                  <a:pt x="11546" y="6004"/>
                  <a:pt x="11464" y="6004"/>
                </a:cubicBezTo>
                <a:cubicBezTo>
                  <a:pt x="11431" y="6004"/>
                  <a:pt x="11396" y="5999"/>
                  <a:pt x="11361" y="5988"/>
                </a:cubicBezTo>
                <a:cubicBezTo>
                  <a:pt x="11333" y="5978"/>
                  <a:pt x="11309" y="5973"/>
                  <a:pt x="11289" y="5973"/>
                </a:cubicBezTo>
                <a:cubicBezTo>
                  <a:pt x="11224" y="5973"/>
                  <a:pt x="11193" y="6025"/>
                  <a:pt x="11163" y="6146"/>
                </a:cubicBezTo>
                <a:cubicBezTo>
                  <a:pt x="11123" y="6225"/>
                  <a:pt x="11044" y="6305"/>
                  <a:pt x="10965" y="6384"/>
                </a:cubicBezTo>
                <a:cubicBezTo>
                  <a:pt x="8707" y="7770"/>
                  <a:pt x="6449" y="9157"/>
                  <a:pt x="4152" y="10543"/>
                </a:cubicBezTo>
                <a:cubicBezTo>
                  <a:pt x="3280" y="11098"/>
                  <a:pt x="2369" y="11534"/>
                  <a:pt x="1418" y="12048"/>
                </a:cubicBezTo>
                <a:cubicBezTo>
                  <a:pt x="4548" y="8800"/>
                  <a:pt x="7796" y="5552"/>
                  <a:pt x="10569" y="1908"/>
                </a:cubicBezTo>
                <a:close/>
                <a:moveTo>
                  <a:pt x="3802" y="0"/>
                </a:moveTo>
                <a:cubicBezTo>
                  <a:pt x="3597" y="0"/>
                  <a:pt x="3430" y="150"/>
                  <a:pt x="3359" y="363"/>
                </a:cubicBezTo>
                <a:lnTo>
                  <a:pt x="2686" y="2621"/>
                </a:lnTo>
                <a:cubicBezTo>
                  <a:pt x="2211" y="4205"/>
                  <a:pt x="1775" y="5829"/>
                  <a:pt x="1260" y="7374"/>
                </a:cubicBezTo>
                <a:cubicBezTo>
                  <a:pt x="705" y="9236"/>
                  <a:pt x="270" y="11098"/>
                  <a:pt x="32" y="12999"/>
                </a:cubicBezTo>
                <a:cubicBezTo>
                  <a:pt x="32" y="13141"/>
                  <a:pt x="0" y="13283"/>
                  <a:pt x="135" y="13283"/>
                </a:cubicBezTo>
                <a:cubicBezTo>
                  <a:pt x="151" y="13283"/>
                  <a:pt x="169" y="13281"/>
                  <a:pt x="190" y="13276"/>
                </a:cubicBezTo>
                <a:cubicBezTo>
                  <a:pt x="349" y="13237"/>
                  <a:pt x="547" y="13197"/>
                  <a:pt x="705" y="13078"/>
                </a:cubicBezTo>
                <a:cubicBezTo>
                  <a:pt x="1062" y="12920"/>
                  <a:pt x="1418" y="12722"/>
                  <a:pt x="1775" y="12563"/>
                </a:cubicBezTo>
                <a:cubicBezTo>
                  <a:pt x="2171" y="12445"/>
                  <a:pt x="2607" y="12326"/>
                  <a:pt x="3003" y="12167"/>
                </a:cubicBezTo>
                <a:cubicBezTo>
                  <a:pt x="3439" y="12048"/>
                  <a:pt x="3914" y="11811"/>
                  <a:pt x="4350" y="11692"/>
                </a:cubicBezTo>
                <a:cubicBezTo>
                  <a:pt x="5974" y="11217"/>
                  <a:pt x="7519" y="10622"/>
                  <a:pt x="9024" y="9909"/>
                </a:cubicBezTo>
                <a:cubicBezTo>
                  <a:pt x="9935" y="9474"/>
                  <a:pt x="10846" y="8959"/>
                  <a:pt x="11757" y="8523"/>
                </a:cubicBezTo>
                <a:cubicBezTo>
                  <a:pt x="12470" y="8206"/>
                  <a:pt x="12549" y="8048"/>
                  <a:pt x="12193" y="7335"/>
                </a:cubicBezTo>
                <a:cubicBezTo>
                  <a:pt x="12074" y="7057"/>
                  <a:pt x="11916" y="6820"/>
                  <a:pt x="11757" y="6542"/>
                </a:cubicBezTo>
                <a:cubicBezTo>
                  <a:pt x="11836" y="6503"/>
                  <a:pt x="11876" y="6463"/>
                  <a:pt x="11916" y="6424"/>
                </a:cubicBezTo>
                <a:lnTo>
                  <a:pt x="14887" y="4641"/>
                </a:lnTo>
                <a:cubicBezTo>
                  <a:pt x="15164" y="4443"/>
                  <a:pt x="15481" y="4245"/>
                  <a:pt x="15758" y="4047"/>
                </a:cubicBezTo>
                <a:cubicBezTo>
                  <a:pt x="16035" y="3769"/>
                  <a:pt x="15996" y="3453"/>
                  <a:pt x="15639" y="3294"/>
                </a:cubicBezTo>
                <a:cubicBezTo>
                  <a:pt x="15481" y="3215"/>
                  <a:pt x="15362" y="3175"/>
                  <a:pt x="15203" y="3136"/>
                </a:cubicBezTo>
                <a:cubicBezTo>
                  <a:pt x="14609" y="2977"/>
                  <a:pt x="14015" y="2858"/>
                  <a:pt x="13460" y="2660"/>
                </a:cubicBezTo>
                <a:cubicBezTo>
                  <a:pt x="12668" y="2343"/>
                  <a:pt x="11916" y="1987"/>
                  <a:pt x="11123" y="1670"/>
                </a:cubicBezTo>
                <a:cubicBezTo>
                  <a:pt x="11005" y="1591"/>
                  <a:pt x="10886" y="1512"/>
                  <a:pt x="10767" y="1432"/>
                </a:cubicBezTo>
                <a:cubicBezTo>
                  <a:pt x="9816" y="2066"/>
                  <a:pt x="9222" y="3136"/>
                  <a:pt x="8430" y="3888"/>
                </a:cubicBezTo>
                <a:cubicBezTo>
                  <a:pt x="8152" y="3255"/>
                  <a:pt x="7875" y="2581"/>
                  <a:pt x="7598" y="1908"/>
                </a:cubicBezTo>
                <a:cubicBezTo>
                  <a:pt x="7479" y="1551"/>
                  <a:pt x="7281" y="1195"/>
                  <a:pt x="7162" y="838"/>
                </a:cubicBezTo>
                <a:cubicBezTo>
                  <a:pt x="7123" y="600"/>
                  <a:pt x="6964" y="442"/>
                  <a:pt x="6726" y="442"/>
                </a:cubicBezTo>
                <a:cubicBezTo>
                  <a:pt x="5776" y="284"/>
                  <a:pt x="4825" y="165"/>
                  <a:pt x="3874" y="6"/>
                </a:cubicBezTo>
                <a:cubicBezTo>
                  <a:pt x="3850" y="2"/>
                  <a:pt x="3826" y="0"/>
                  <a:pt x="3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2_1">
    <p:spTree>
      <p:nvGrpSpPr>
        <p:cNvPr id="130" name="Shape 130"/>
        <p:cNvGrpSpPr/>
        <p:nvPr/>
      </p:nvGrpSpPr>
      <p:grpSpPr>
        <a:xfrm>
          <a:off x="0" y="0"/>
          <a:ext cx="0" cy="0"/>
          <a:chOff x="0" y="0"/>
          <a:chExt cx="0" cy="0"/>
        </a:xfrm>
      </p:grpSpPr>
      <p:sp>
        <p:nvSpPr>
          <p:cNvPr id="131" name="Google Shape;131;p71"/>
          <p:cNvSpPr txBox="1"/>
          <p:nvPr>
            <p:ph type="title"/>
          </p:nvPr>
        </p:nvSpPr>
        <p:spPr>
          <a:xfrm>
            <a:off x="838500" y="1873650"/>
            <a:ext cx="3615300" cy="841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2" name="Google Shape;132;p71"/>
          <p:cNvSpPr txBox="1"/>
          <p:nvPr>
            <p:ph idx="1" type="subTitle"/>
          </p:nvPr>
        </p:nvSpPr>
        <p:spPr>
          <a:xfrm>
            <a:off x="838500" y="2715450"/>
            <a:ext cx="3615300" cy="795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133" name="Google Shape;133;p71"/>
          <p:cNvSpPr txBox="1"/>
          <p:nvPr>
            <p:ph idx="2" type="title"/>
          </p:nvPr>
        </p:nvSpPr>
        <p:spPr>
          <a:xfrm>
            <a:off x="4453788" y="1743150"/>
            <a:ext cx="3851700" cy="189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4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s">
  <p:cSld name="CUSTOM_6">
    <p:spTree>
      <p:nvGrpSpPr>
        <p:cNvPr id="134" name="Shape 134"/>
        <p:cNvGrpSpPr/>
        <p:nvPr/>
      </p:nvGrpSpPr>
      <p:grpSpPr>
        <a:xfrm>
          <a:off x="0" y="0"/>
          <a:ext cx="0" cy="0"/>
          <a:chOff x="0" y="0"/>
          <a:chExt cx="0" cy="0"/>
        </a:xfrm>
      </p:grpSpPr>
      <p:sp>
        <p:nvSpPr>
          <p:cNvPr id="135" name="Google Shape;135;p79"/>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136" name="Google Shape;136;p79"/>
          <p:cNvSpPr txBox="1"/>
          <p:nvPr>
            <p:ph idx="1" type="subTitle"/>
          </p:nvPr>
        </p:nvSpPr>
        <p:spPr>
          <a:xfrm>
            <a:off x="5533125" y="2586394"/>
            <a:ext cx="2170500" cy="110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200"/>
            </a:lvl1pPr>
            <a:lvl2pPr lvl="1" algn="ctr">
              <a:lnSpc>
                <a:spcPct val="100000"/>
              </a:lnSpc>
              <a:spcBef>
                <a:spcPts val="0"/>
              </a:spcBef>
              <a:spcAft>
                <a:spcPts val="0"/>
              </a:spcAft>
              <a:buSzPts val="1400"/>
              <a:buNone/>
              <a:defRPr sz="1200"/>
            </a:lvl2pPr>
            <a:lvl3pPr lvl="2" algn="ctr">
              <a:lnSpc>
                <a:spcPct val="100000"/>
              </a:lnSpc>
              <a:spcBef>
                <a:spcPts val="0"/>
              </a:spcBef>
              <a:spcAft>
                <a:spcPts val="0"/>
              </a:spcAft>
              <a:buSzPts val="1400"/>
              <a:buNone/>
              <a:defRPr sz="1200"/>
            </a:lvl3pPr>
            <a:lvl4pPr lvl="3" algn="ctr">
              <a:lnSpc>
                <a:spcPct val="100000"/>
              </a:lnSpc>
              <a:spcBef>
                <a:spcPts val="0"/>
              </a:spcBef>
              <a:spcAft>
                <a:spcPts val="0"/>
              </a:spcAft>
              <a:buSzPts val="1400"/>
              <a:buNone/>
              <a:defRPr sz="1200"/>
            </a:lvl4pPr>
            <a:lvl5pPr lvl="4" algn="ctr">
              <a:lnSpc>
                <a:spcPct val="100000"/>
              </a:lnSpc>
              <a:spcBef>
                <a:spcPts val="0"/>
              </a:spcBef>
              <a:spcAft>
                <a:spcPts val="0"/>
              </a:spcAft>
              <a:buSzPts val="1400"/>
              <a:buNone/>
              <a:defRPr sz="1200"/>
            </a:lvl5pPr>
            <a:lvl6pPr lvl="5" algn="ctr">
              <a:lnSpc>
                <a:spcPct val="100000"/>
              </a:lnSpc>
              <a:spcBef>
                <a:spcPts val="0"/>
              </a:spcBef>
              <a:spcAft>
                <a:spcPts val="0"/>
              </a:spcAft>
              <a:buSzPts val="1400"/>
              <a:buNone/>
              <a:defRPr sz="1200"/>
            </a:lvl6pPr>
            <a:lvl7pPr lvl="6" algn="ctr">
              <a:lnSpc>
                <a:spcPct val="100000"/>
              </a:lnSpc>
              <a:spcBef>
                <a:spcPts val="0"/>
              </a:spcBef>
              <a:spcAft>
                <a:spcPts val="0"/>
              </a:spcAft>
              <a:buSzPts val="1400"/>
              <a:buNone/>
              <a:defRPr sz="1200"/>
            </a:lvl7pPr>
            <a:lvl8pPr lvl="7" algn="ctr">
              <a:lnSpc>
                <a:spcPct val="100000"/>
              </a:lnSpc>
              <a:spcBef>
                <a:spcPts val="0"/>
              </a:spcBef>
              <a:spcAft>
                <a:spcPts val="0"/>
              </a:spcAft>
              <a:buSzPts val="1400"/>
              <a:buNone/>
              <a:defRPr sz="1200"/>
            </a:lvl8pPr>
            <a:lvl9pPr lvl="8" algn="ctr">
              <a:lnSpc>
                <a:spcPct val="100000"/>
              </a:lnSpc>
              <a:spcBef>
                <a:spcPts val="0"/>
              </a:spcBef>
              <a:spcAft>
                <a:spcPts val="0"/>
              </a:spcAft>
              <a:buSzPts val="1400"/>
              <a:buNone/>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Kalam"/>
              <a:buNone/>
              <a:defRPr b="1" i="0" sz="2800" u="none" cap="none" strike="noStrike">
                <a:solidFill>
                  <a:schemeClr val="dk1"/>
                </a:solidFill>
                <a:latin typeface="Kalam"/>
                <a:ea typeface="Kalam"/>
                <a:cs typeface="Kalam"/>
                <a:sym typeface="Kalam"/>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3"/>
          <p:cNvSpPr txBox="1"/>
          <p:nvPr>
            <p:ph idx="1" type="body"/>
          </p:nvPr>
        </p:nvSpPr>
        <p:spPr>
          <a:xfrm>
            <a:off x="713275" y="1187600"/>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Montserrat"/>
              <a:buChar char="●"/>
              <a:defRPr b="0" i="0" sz="1800" u="none" cap="none" strike="noStrike">
                <a:solidFill>
                  <a:schemeClr val="dk1"/>
                </a:solidFill>
                <a:latin typeface="Montserrat"/>
                <a:ea typeface="Montserrat"/>
                <a:cs typeface="Montserrat"/>
                <a:sym typeface="Montserrat"/>
              </a:defRPr>
            </a:lvl1pPr>
            <a:lvl2pPr indent="-317500" lvl="1" marL="9144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2pPr>
            <a:lvl3pPr indent="-317500" lvl="2" marL="13716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3pPr>
            <a:lvl4pPr indent="-317500" lvl="3" marL="18288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4pPr>
            <a:lvl5pPr indent="-317500" lvl="4" marL="22860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5pPr>
            <a:lvl6pPr indent="-317500" lvl="5" marL="27432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100000"/>
              </a:lnSpc>
              <a:spcBef>
                <a:spcPts val="1600"/>
              </a:spcBef>
              <a:spcAft>
                <a:spcPts val="160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6.jp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17.png"/><Relationship Id="rId7"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
          <p:cNvSpPr txBox="1"/>
          <p:nvPr>
            <p:ph type="ctrTitle"/>
          </p:nvPr>
        </p:nvSpPr>
        <p:spPr>
          <a:xfrm>
            <a:off x="1364775" y="1425850"/>
            <a:ext cx="6377100" cy="172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Phân tích và thiết kế thuật toán </a:t>
            </a:r>
            <a:endParaRPr>
              <a:latin typeface="Kalam"/>
              <a:ea typeface="Kalam"/>
              <a:cs typeface="Kalam"/>
              <a:sym typeface="Kalam"/>
            </a:endParaRPr>
          </a:p>
        </p:txBody>
      </p:sp>
      <p:sp>
        <p:nvSpPr>
          <p:cNvPr id="847" name="Google Shape;847;p1"/>
          <p:cNvSpPr txBox="1"/>
          <p:nvPr>
            <p:ph idx="1" type="subTitle"/>
          </p:nvPr>
        </p:nvSpPr>
        <p:spPr>
          <a:xfrm>
            <a:off x="1383450" y="3098100"/>
            <a:ext cx="63771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Nhóm 6</a:t>
            </a:r>
            <a:endParaRPr/>
          </a:p>
        </p:txBody>
      </p:sp>
      <p:sp>
        <p:nvSpPr>
          <p:cNvPr id="848" name="Google Shape;848;p1"/>
          <p:cNvSpPr/>
          <p:nvPr/>
        </p:nvSpPr>
        <p:spPr>
          <a:xfrm flipH="1" rot="-827735">
            <a:off x="4278603" y="647862"/>
            <a:ext cx="914412" cy="756986"/>
          </a:xfrm>
          <a:custGeom>
            <a:rect b="b" l="l" r="r" t="t"/>
            <a:pathLst>
              <a:path extrusionOk="0" h="13283" w="16036">
                <a:moveTo>
                  <a:pt x="4134" y="448"/>
                </a:moveTo>
                <a:cubicBezTo>
                  <a:pt x="4259" y="448"/>
                  <a:pt x="4418" y="463"/>
                  <a:pt x="4627" y="482"/>
                </a:cubicBezTo>
                <a:lnTo>
                  <a:pt x="6449" y="719"/>
                </a:lnTo>
                <a:cubicBezTo>
                  <a:pt x="4469" y="4284"/>
                  <a:pt x="2448" y="7691"/>
                  <a:pt x="785" y="11296"/>
                </a:cubicBezTo>
                <a:lnTo>
                  <a:pt x="666" y="11256"/>
                </a:lnTo>
                <a:cubicBezTo>
                  <a:pt x="903" y="10266"/>
                  <a:pt x="1181" y="9315"/>
                  <a:pt x="1458" y="8325"/>
                </a:cubicBezTo>
                <a:cubicBezTo>
                  <a:pt x="2131" y="5948"/>
                  <a:pt x="2844" y="3571"/>
                  <a:pt x="3518" y="1195"/>
                </a:cubicBezTo>
                <a:cubicBezTo>
                  <a:pt x="3698" y="593"/>
                  <a:pt x="3742" y="448"/>
                  <a:pt x="4134" y="448"/>
                </a:cubicBezTo>
                <a:close/>
                <a:moveTo>
                  <a:pt x="10569" y="1908"/>
                </a:moveTo>
                <a:cubicBezTo>
                  <a:pt x="11401" y="2264"/>
                  <a:pt x="12153" y="2621"/>
                  <a:pt x="12906" y="2938"/>
                </a:cubicBezTo>
                <a:cubicBezTo>
                  <a:pt x="13698" y="3215"/>
                  <a:pt x="14490" y="3413"/>
                  <a:pt x="15362" y="3690"/>
                </a:cubicBezTo>
                <a:cubicBezTo>
                  <a:pt x="15164" y="3849"/>
                  <a:pt x="15005" y="3968"/>
                  <a:pt x="14807" y="4086"/>
                </a:cubicBezTo>
                <a:cubicBezTo>
                  <a:pt x="13777" y="4720"/>
                  <a:pt x="12747" y="5354"/>
                  <a:pt x="11678" y="5948"/>
                </a:cubicBezTo>
                <a:cubicBezTo>
                  <a:pt x="11622" y="5976"/>
                  <a:pt x="11546" y="6004"/>
                  <a:pt x="11464" y="6004"/>
                </a:cubicBezTo>
                <a:cubicBezTo>
                  <a:pt x="11431" y="6004"/>
                  <a:pt x="11396" y="5999"/>
                  <a:pt x="11361" y="5988"/>
                </a:cubicBezTo>
                <a:cubicBezTo>
                  <a:pt x="11333" y="5978"/>
                  <a:pt x="11309" y="5973"/>
                  <a:pt x="11289" y="5973"/>
                </a:cubicBezTo>
                <a:cubicBezTo>
                  <a:pt x="11224" y="5973"/>
                  <a:pt x="11193" y="6025"/>
                  <a:pt x="11163" y="6146"/>
                </a:cubicBezTo>
                <a:cubicBezTo>
                  <a:pt x="11123" y="6225"/>
                  <a:pt x="11044" y="6305"/>
                  <a:pt x="10965" y="6384"/>
                </a:cubicBezTo>
                <a:cubicBezTo>
                  <a:pt x="8707" y="7770"/>
                  <a:pt x="6449" y="9157"/>
                  <a:pt x="4152" y="10543"/>
                </a:cubicBezTo>
                <a:cubicBezTo>
                  <a:pt x="3280" y="11098"/>
                  <a:pt x="2369" y="11534"/>
                  <a:pt x="1418" y="12048"/>
                </a:cubicBezTo>
                <a:cubicBezTo>
                  <a:pt x="4548" y="8800"/>
                  <a:pt x="7796" y="5552"/>
                  <a:pt x="10569" y="1908"/>
                </a:cubicBezTo>
                <a:close/>
                <a:moveTo>
                  <a:pt x="3802" y="0"/>
                </a:moveTo>
                <a:cubicBezTo>
                  <a:pt x="3597" y="0"/>
                  <a:pt x="3430" y="150"/>
                  <a:pt x="3359" y="363"/>
                </a:cubicBezTo>
                <a:lnTo>
                  <a:pt x="2686" y="2621"/>
                </a:lnTo>
                <a:cubicBezTo>
                  <a:pt x="2211" y="4205"/>
                  <a:pt x="1775" y="5829"/>
                  <a:pt x="1260" y="7374"/>
                </a:cubicBezTo>
                <a:cubicBezTo>
                  <a:pt x="705" y="9236"/>
                  <a:pt x="270" y="11098"/>
                  <a:pt x="32" y="12999"/>
                </a:cubicBezTo>
                <a:cubicBezTo>
                  <a:pt x="32" y="13141"/>
                  <a:pt x="0" y="13283"/>
                  <a:pt x="135" y="13283"/>
                </a:cubicBezTo>
                <a:cubicBezTo>
                  <a:pt x="151" y="13283"/>
                  <a:pt x="169" y="13281"/>
                  <a:pt x="190" y="13276"/>
                </a:cubicBezTo>
                <a:cubicBezTo>
                  <a:pt x="349" y="13237"/>
                  <a:pt x="547" y="13197"/>
                  <a:pt x="705" y="13078"/>
                </a:cubicBezTo>
                <a:cubicBezTo>
                  <a:pt x="1062" y="12920"/>
                  <a:pt x="1418" y="12722"/>
                  <a:pt x="1775" y="12563"/>
                </a:cubicBezTo>
                <a:cubicBezTo>
                  <a:pt x="2171" y="12445"/>
                  <a:pt x="2607" y="12326"/>
                  <a:pt x="3003" y="12167"/>
                </a:cubicBezTo>
                <a:cubicBezTo>
                  <a:pt x="3439" y="12048"/>
                  <a:pt x="3914" y="11811"/>
                  <a:pt x="4350" y="11692"/>
                </a:cubicBezTo>
                <a:cubicBezTo>
                  <a:pt x="5974" y="11217"/>
                  <a:pt x="7519" y="10622"/>
                  <a:pt x="9024" y="9909"/>
                </a:cubicBezTo>
                <a:cubicBezTo>
                  <a:pt x="9935" y="9474"/>
                  <a:pt x="10846" y="8959"/>
                  <a:pt x="11757" y="8523"/>
                </a:cubicBezTo>
                <a:cubicBezTo>
                  <a:pt x="12470" y="8206"/>
                  <a:pt x="12549" y="8048"/>
                  <a:pt x="12193" y="7335"/>
                </a:cubicBezTo>
                <a:cubicBezTo>
                  <a:pt x="12074" y="7057"/>
                  <a:pt x="11916" y="6820"/>
                  <a:pt x="11757" y="6542"/>
                </a:cubicBezTo>
                <a:cubicBezTo>
                  <a:pt x="11836" y="6503"/>
                  <a:pt x="11876" y="6463"/>
                  <a:pt x="11916" y="6424"/>
                </a:cubicBezTo>
                <a:lnTo>
                  <a:pt x="14887" y="4641"/>
                </a:lnTo>
                <a:cubicBezTo>
                  <a:pt x="15164" y="4443"/>
                  <a:pt x="15481" y="4245"/>
                  <a:pt x="15758" y="4047"/>
                </a:cubicBezTo>
                <a:cubicBezTo>
                  <a:pt x="16035" y="3769"/>
                  <a:pt x="15996" y="3453"/>
                  <a:pt x="15639" y="3294"/>
                </a:cubicBezTo>
                <a:cubicBezTo>
                  <a:pt x="15481" y="3215"/>
                  <a:pt x="15362" y="3175"/>
                  <a:pt x="15203" y="3136"/>
                </a:cubicBezTo>
                <a:cubicBezTo>
                  <a:pt x="14609" y="2977"/>
                  <a:pt x="14015" y="2858"/>
                  <a:pt x="13460" y="2660"/>
                </a:cubicBezTo>
                <a:cubicBezTo>
                  <a:pt x="12668" y="2343"/>
                  <a:pt x="11916" y="1987"/>
                  <a:pt x="11123" y="1670"/>
                </a:cubicBezTo>
                <a:cubicBezTo>
                  <a:pt x="11005" y="1591"/>
                  <a:pt x="10886" y="1512"/>
                  <a:pt x="10767" y="1432"/>
                </a:cubicBezTo>
                <a:cubicBezTo>
                  <a:pt x="9816" y="2066"/>
                  <a:pt x="9222" y="3136"/>
                  <a:pt x="8430" y="3888"/>
                </a:cubicBezTo>
                <a:cubicBezTo>
                  <a:pt x="8152" y="3255"/>
                  <a:pt x="7875" y="2581"/>
                  <a:pt x="7598" y="1908"/>
                </a:cubicBezTo>
                <a:cubicBezTo>
                  <a:pt x="7479" y="1551"/>
                  <a:pt x="7281" y="1195"/>
                  <a:pt x="7162" y="838"/>
                </a:cubicBezTo>
                <a:cubicBezTo>
                  <a:pt x="7123" y="600"/>
                  <a:pt x="6964" y="442"/>
                  <a:pt x="6726" y="442"/>
                </a:cubicBezTo>
                <a:cubicBezTo>
                  <a:pt x="5776" y="284"/>
                  <a:pt x="4825" y="165"/>
                  <a:pt x="3874" y="6"/>
                </a:cubicBezTo>
                <a:cubicBezTo>
                  <a:pt x="3850" y="2"/>
                  <a:pt x="3826" y="0"/>
                  <a:pt x="3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9" name="Google Shape;849;p1"/>
          <p:cNvGrpSpPr/>
          <p:nvPr/>
        </p:nvGrpSpPr>
        <p:grpSpPr>
          <a:xfrm>
            <a:off x="389741" y="2017762"/>
            <a:ext cx="797563" cy="833072"/>
            <a:chOff x="4022111" y="879761"/>
            <a:chExt cx="1373687" cy="1426738"/>
          </a:xfrm>
        </p:grpSpPr>
        <p:sp>
          <p:nvSpPr>
            <p:cNvPr id="850" name="Google Shape;850;p1"/>
            <p:cNvSpPr/>
            <p:nvPr/>
          </p:nvSpPr>
          <p:spPr>
            <a:xfrm>
              <a:off x="4154389" y="1027899"/>
              <a:ext cx="1198123" cy="1190500"/>
            </a:xfrm>
            <a:custGeom>
              <a:rect b="b" l="l" r="r" t="t"/>
              <a:pathLst>
                <a:path extrusionOk="0" h="18540" w="18658">
                  <a:moveTo>
                    <a:pt x="7719" y="3321"/>
                  </a:moveTo>
                  <a:cubicBezTo>
                    <a:pt x="7793" y="3321"/>
                    <a:pt x="7881" y="3380"/>
                    <a:pt x="8042" y="3487"/>
                  </a:cubicBezTo>
                  <a:lnTo>
                    <a:pt x="10379" y="5150"/>
                  </a:lnTo>
                  <a:cubicBezTo>
                    <a:pt x="10537" y="5269"/>
                    <a:pt x="10696" y="5388"/>
                    <a:pt x="10854" y="5507"/>
                  </a:cubicBezTo>
                  <a:cubicBezTo>
                    <a:pt x="10973" y="5586"/>
                    <a:pt x="10973" y="5784"/>
                    <a:pt x="10894" y="5903"/>
                  </a:cubicBezTo>
                  <a:cubicBezTo>
                    <a:pt x="10022" y="7210"/>
                    <a:pt x="9151" y="8518"/>
                    <a:pt x="8279" y="9825"/>
                  </a:cubicBezTo>
                  <a:cubicBezTo>
                    <a:pt x="7883" y="10379"/>
                    <a:pt x="7527" y="11013"/>
                    <a:pt x="7131" y="11607"/>
                  </a:cubicBezTo>
                  <a:cubicBezTo>
                    <a:pt x="7051" y="11687"/>
                    <a:pt x="6972" y="11726"/>
                    <a:pt x="6893" y="11766"/>
                  </a:cubicBezTo>
                  <a:cubicBezTo>
                    <a:pt x="6893" y="11726"/>
                    <a:pt x="6893" y="11726"/>
                    <a:pt x="6893" y="11687"/>
                  </a:cubicBezTo>
                  <a:cubicBezTo>
                    <a:pt x="6853" y="11607"/>
                    <a:pt x="6853" y="11528"/>
                    <a:pt x="6893" y="11449"/>
                  </a:cubicBezTo>
                  <a:cubicBezTo>
                    <a:pt x="7051" y="11092"/>
                    <a:pt x="7249" y="10736"/>
                    <a:pt x="7447" y="10419"/>
                  </a:cubicBezTo>
                  <a:cubicBezTo>
                    <a:pt x="8319" y="9033"/>
                    <a:pt x="9230" y="7686"/>
                    <a:pt x="10141" y="6339"/>
                  </a:cubicBezTo>
                  <a:cubicBezTo>
                    <a:pt x="10260" y="6180"/>
                    <a:pt x="10339" y="5982"/>
                    <a:pt x="10458" y="5784"/>
                  </a:cubicBezTo>
                  <a:lnTo>
                    <a:pt x="7844" y="3804"/>
                  </a:lnTo>
                  <a:cubicBezTo>
                    <a:pt x="6259" y="5586"/>
                    <a:pt x="4912" y="7567"/>
                    <a:pt x="3486" y="9468"/>
                  </a:cubicBezTo>
                  <a:lnTo>
                    <a:pt x="5744" y="10974"/>
                  </a:lnTo>
                  <a:cubicBezTo>
                    <a:pt x="5982" y="11132"/>
                    <a:pt x="6259" y="11251"/>
                    <a:pt x="6457" y="11409"/>
                  </a:cubicBezTo>
                  <a:cubicBezTo>
                    <a:pt x="6576" y="11528"/>
                    <a:pt x="6774" y="11607"/>
                    <a:pt x="6774" y="11726"/>
                  </a:cubicBezTo>
                  <a:cubicBezTo>
                    <a:pt x="6774" y="11766"/>
                    <a:pt x="6774" y="11845"/>
                    <a:pt x="6734" y="11885"/>
                  </a:cubicBezTo>
                  <a:cubicBezTo>
                    <a:pt x="6694" y="11953"/>
                    <a:pt x="6639" y="11979"/>
                    <a:pt x="6580" y="11979"/>
                  </a:cubicBezTo>
                  <a:cubicBezTo>
                    <a:pt x="6466" y="11979"/>
                    <a:pt x="6337" y="11883"/>
                    <a:pt x="6259" y="11805"/>
                  </a:cubicBezTo>
                  <a:cubicBezTo>
                    <a:pt x="5546" y="11370"/>
                    <a:pt x="4833" y="10894"/>
                    <a:pt x="4120" y="10419"/>
                  </a:cubicBezTo>
                  <a:cubicBezTo>
                    <a:pt x="3803" y="10181"/>
                    <a:pt x="3447" y="9983"/>
                    <a:pt x="3130" y="9746"/>
                  </a:cubicBezTo>
                  <a:cubicBezTo>
                    <a:pt x="3051" y="9666"/>
                    <a:pt x="3011" y="9587"/>
                    <a:pt x="2971" y="9508"/>
                  </a:cubicBezTo>
                  <a:cubicBezTo>
                    <a:pt x="2932" y="9508"/>
                    <a:pt x="3051" y="9429"/>
                    <a:pt x="3090" y="9389"/>
                  </a:cubicBezTo>
                  <a:cubicBezTo>
                    <a:pt x="3169" y="9349"/>
                    <a:pt x="3209" y="9310"/>
                    <a:pt x="3249" y="9270"/>
                  </a:cubicBezTo>
                  <a:cubicBezTo>
                    <a:pt x="4477" y="7290"/>
                    <a:pt x="5863" y="5388"/>
                    <a:pt x="7408" y="3606"/>
                  </a:cubicBezTo>
                  <a:cubicBezTo>
                    <a:pt x="7561" y="3409"/>
                    <a:pt x="7629" y="3321"/>
                    <a:pt x="7719" y="3321"/>
                  </a:cubicBezTo>
                  <a:close/>
                  <a:moveTo>
                    <a:pt x="6655" y="1"/>
                  </a:moveTo>
                  <a:cubicBezTo>
                    <a:pt x="6497" y="239"/>
                    <a:pt x="6299" y="437"/>
                    <a:pt x="6140" y="635"/>
                  </a:cubicBezTo>
                  <a:cubicBezTo>
                    <a:pt x="5031" y="2259"/>
                    <a:pt x="3962" y="3883"/>
                    <a:pt x="2813" y="5507"/>
                  </a:cubicBezTo>
                  <a:cubicBezTo>
                    <a:pt x="1862" y="6893"/>
                    <a:pt x="951" y="8240"/>
                    <a:pt x="0" y="9627"/>
                  </a:cubicBezTo>
                  <a:cubicBezTo>
                    <a:pt x="4160" y="12281"/>
                    <a:pt x="8161" y="15291"/>
                    <a:pt x="11924" y="18539"/>
                  </a:cubicBezTo>
                  <a:cubicBezTo>
                    <a:pt x="12478" y="17826"/>
                    <a:pt x="13112" y="17113"/>
                    <a:pt x="13627" y="16361"/>
                  </a:cubicBezTo>
                  <a:cubicBezTo>
                    <a:pt x="14697" y="14935"/>
                    <a:pt x="15687" y="13469"/>
                    <a:pt x="16677" y="12003"/>
                  </a:cubicBezTo>
                  <a:cubicBezTo>
                    <a:pt x="17390" y="11013"/>
                    <a:pt x="18024" y="9944"/>
                    <a:pt x="18658" y="9033"/>
                  </a:cubicBezTo>
                  <a:cubicBezTo>
                    <a:pt x="18024" y="8597"/>
                    <a:pt x="17390" y="8201"/>
                    <a:pt x="16836" y="7725"/>
                  </a:cubicBezTo>
                  <a:cubicBezTo>
                    <a:pt x="14697" y="5943"/>
                    <a:pt x="12557" y="4160"/>
                    <a:pt x="10260" y="2576"/>
                  </a:cubicBezTo>
                  <a:lnTo>
                    <a:pt x="8319" y="1189"/>
                  </a:lnTo>
                  <a:cubicBezTo>
                    <a:pt x="8002" y="991"/>
                    <a:pt x="7685" y="833"/>
                    <a:pt x="7408" y="595"/>
                  </a:cubicBezTo>
                  <a:cubicBezTo>
                    <a:pt x="7131" y="397"/>
                    <a:pt x="6933" y="199"/>
                    <a:pt x="66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
            <p:cNvSpPr/>
            <p:nvPr/>
          </p:nvSpPr>
          <p:spPr>
            <a:xfrm>
              <a:off x="4022111" y="879761"/>
              <a:ext cx="1373687" cy="1426738"/>
            </a:xfrm>
            <a:custGeom>
              <a:rect b="b" l="l" r="r" t="t"/>
              <a:pathLst>
                <a:path extrusionOk="0" h="22219" w="21392">
                  <a:moveTo>
                    <a:pt x="5705" y="763"/>
                  </a:moveTo>
                  <a:cubicBezTo>
                    <a:pt x="6457" y="1278"/>
                    <a:pt x="7250" y="1833"/>
                    <a:pt x="8002" y="2347"/>
                  </a:cubicBezTo>
                  <a:lnTo>
                    <a:pt x="2417" y="10587"/>
                  </a:lnTo>
                  <a:cubicBezTo>
                    <a:pt x="2457" y="10112"/>
                    <a:pt x="5150" y="1476"/>
                    <a:pt x="5705" y="763"/>
                  </a:cubicBezTo>
                  <a:close/>
                  <a:moveTo>
                    <a:pt x="2615" y="525"/>
                  </a:moveTo>
                  <a:lnTo>
                    <a:pt x="3090" y="961"/>
                  </a:lnTo>
                  <a:cubicBezTo>
                    <a:pt x="3566" y="1357"/>
                    <a:pt x="4001" y="1753"/>
                    <a:pt x="4437" y="2110"/>
                  </a:cubicBezTo>
                  <a:cubicBezTo>
                    <a:pt x="4556" y="2189"/>
                    <a:pt x="4596" y="2308"/>
                    <a:pt x="4556" y="2427"/>
                  </a:cubicBezTo>
                  <a:cubicBezTo>
                    <a:pt x="3724" y="5041"/>
                    <a:pt x="2892" y="7695"/>
                    <a:pt x="2060" y="10349"/>
                  </a:cubicBezTo>
                  <a:cubicBezTo>
                    <a:pt x="1981" y="10666"/>
                    <a:pt x="1902" y="10983"/>
                    <a:pt x="1823" y="11300"/>
                  </a:cubicBezTo>
                  <a:lnTo>
                    <a:pt x="1743" y="11260"/>
                  </a:lnTo>
                  <a:cubicBezTo>
                    <a:pt x="2060" y="7695"/>
                    <a:pt x="2338" y="4170"/>
                    <a:pt x="2615" y="525"/>
                  </a:cubicBezTo>
                  <a:close/>
                  <a:moveTo>
                    <a:pt x="2060" y="1872"/>
                  </a:moveTo>
                  <a:cubicBezTo>
                    <a:pt x="1981" y="3259"/>
                    <a:pt x="1862" y="4605"/>
                    <a:pt x="1783" y="5952"/>
                  </a:cubicBezTo>
                  <a:cubicBezTo>
                    <a:pt x="1664" y="7656"/>
                    <a:pt x="1506" y="9359"/>
                    <a:pt x="1427" y="11023"/>
                  </a:cubicBezTo>
                  <a:cubicBezTo>
                    <a:pt x="1427" y="11260"/>
                    <a:pt x="1427" y="11498"/>
                    <a:pt x="1466" y="11696"/>
                  </a:cubicBezTo>
                  <a:cubicBezTo>
                    <a:pt x="1354" y="11752"/>
                    <a:pt x="1242" y="11778"/>
                    <a:pt x="1133" y="11778"/>
                  </a:cubicBezTo>
                  <a:cubicBezTo>
                    <a:pt x="935" y="11778"/>
                    <a:pt x="748" y="11691"/>
                    <a:pt x="595" y="11538"/>
                  </a:cubicBezTo>
                  <a:cubicBezTo>
                    <a:pt x="516" y="11458"/>
                    <a:pt x="516" y="11379"/>
                    <a:pt x="516" y="11300"/>
                  </a:cubicBezTo>
                  <a:cubicBezTo>
                    <a:pt x="753" y="9240"/>
                    <a:pt x="991" y="7141"/>
                    <a:pt x="1268" y="5081"/>
                  </a:cubicBezTo>
                  <a:cubicBezTo>
                    <a:pt x="1387" y="4011"/>
                    <a:pt x="1545" y="2981"/>
                    <a:pt x="1704" y="1912"/>
                  </a:cubicBezTo>
                  <a:lnTo>
                    <a:pt x="2060" y="1872"/>
                  </a:lnTo>
                  <a:close/>
                  <a:moveTo>
                    <a:pt x="8715" y="2347"/>
                  </a:moveTo>
                  <a:cubicBezTo>
                    <a:pt x="8953" y="2546"/>
                    <a:pt x="9191" y="2744"/>
                    <a:pt x="9468" y="2942"/>
                  </a:cubicBezTo>
                  <a:cubicBezTo>
                    <a:pt x="9706" y="3100"/>
                    <a:pt x="10062" y="3338"/>
                    <a:pt x="10379" y="3536"/>
                  </a:cubicBezTo>
                  <a:lnTo>
                    <a:pt x="12320" y="4883"/>
                  </a:lnTo>
                  <a:cubicBezTo>
                    <a:pt x="14578" y="6467"/>
                    <a:pt x="16757" y="8250"/>
                    <a:pt x="18896" y="10072"/>
                  </a:cubicBezTo>
                  <a:cubicBezTo>
                    <a:pt x="19450" y="10508"/>
                    <a:pt x="20084" y="10904"/>
                    <a:pt x="20718" y="11340"/>
                  </a:cubicBezTo>
                  <a:cubicBezTo>
                    <a:pt x="20084" y="12290"/>
                    <a:pt x="19450" y="13281"/>
                    <a:pt x="18737" y="14310"/>
                  </a:cubicBezTo>
                  <a:cubicBezTo>
                    <a:pt x="17747" y="15776"/>
                    <a:pt x="16757" y="17242"/>
                    <a:pt x="15687" y="18707"/>
                  </a:cubicBezTo>
                  <a:cubicBezTo>
                    <a:pt x="15172" y="19460"/>
                    <a:pt x="14538" y="20133"/>
                    <a:pt x="13984" y="20846"/>
                  </a:cubicBezTo>
                  <a:cubicBezTo>
                    <a:pt x="10221" y="17598"/>
                    <a:pt x="6220" y="14627"/>
                    <a:pt x="2060" y="11934"/>
                  </a:cubicBezTo>
                  <a:cubicBezTo>
                    <a:pt x="3011" y="10547"/>
                    <a:pt x="3922" y="9200"/>
                    <a:pt x="4873" y="7814"/>
                  </a:cubicBezTo>
                  <a:cubicBezTo>
                    <a:pt x="5982" y="6229"/>
                    <a:pt x="7091" y="4566"/>
                    <a:pt x="8200" y="2981"/>
                  </a:cubicBezTo>
                  <a:cubicBezTo>
                    <a:pt x="8359" y="2744"/>
                    <a:pt x="8557" y="2546"/>
                    <a:pt x="8715" y="2347"/>
                  </a:cubicBezTo>
                  <a:close/>
                  <a:moveTo>
                    <a:pt x="2501" y="0"/>
                  </a:moveTo>
                  <a:cubicBezTo>
                    <a:pt x="2473" y="0"/>
                    <a:pt x="2445" y="3"/>
                    <a:pt x="2417" y="10"/>
                  </a:cubicBezTo>
                  <a:cubicBezTo>
                    <a:pt x="2298" y="50"/>
                    <a:pt x="2219" y="248"/>
                    <a:pt x="2219" y="367"/>
                  </a:cubicBezTo>
                  <a:cubicBezTo>
                    <a:pt x="2140" y="723"/>
                    <a:pt x="2100" y="1040"/>
                    <a:pt x="2060" y="1436"/>
                  </a:cubicBezTo>
                  <a:cubicBezTo>
                    <a:pt x="1961" y="1456"/>
                    <a:pt x="1872" y="1466"/>
                    <a:pt x="1788" y="1466"/>
                  </a:cubicBezTo>
                  <a:cubicBezTo>
                    <a:pt x="1704" y="1466"/>
                    <a:pt x="1625" y="1456"/>
                    <a:pt x="1545" y="1436"/>
                  </a:cubicBezTo>
                  <a:cubicBezTo>
                    <a:pt x="1465" y="1413"/>
                    <a:pt x="1401" y="1400"/>
                    <a:pt x="1350" y="1400"/>
                  </a:cubicBezTo>
                  <a:cubicBezTo>
                    <a:pt x="1225" y="1400"/>
                    <a:pt x="1177" y="1477"/>
                    <a:pt x="1149" y="1674"/>
                  </a:cubicBezTo>
                  <a:cubicBezTo>
                    <a:pt x="1110" y="2625"/>
                    <a:pt x="1030" y="3575"/>
                    <a:pt x="872" y="4487"/>
                  </a:cubicBezTo>
                  <a:cubicBezTo>
                    <a:pt x="634" y="5992"/>
                    <a:pt x="516" y="7457"/>
                    <a:pt x="357" y="8963"/>
                  </a:cubicBezTo>
                  <a:cubicBezTo>
                    <a:pt x="238" y="9795"/>
                    <a:pt x="199" y="10666"/>
                    <a:pt x="40" y="11538"/>
                  </a:cubicBezTo>
                  <a:cubicBezTo>
                    <a:pt x="1" y="11815"/>
                    <a:pt x="80" y="12092"/>
                    <a:pt x="278" y="12290"/>
                  </a:cubicBezTo>
                  <a:cubicBezTo>
                    <a:pt x="357" y="12369"/>
                    <a:pt x="436" y="12488"/>
                    <a:pt x="555" y="12567"/>
                  </a:cubicBezTo>
                  <a:cubicBezTo>
                    <a:pt x="1981" y="13716"/>
                    <a:pt x="3368" y="14905"/>
                    <a:pt x="4794" y="16014"/>
                  </a:cubicBezTo>
                  <a:cubicBezTo>
                    <a:pt x="6457" y="17361"/>
                    <a:pt x="8121" y="18668"/>
                    <a:pt x="9745" y="19935"/>
                  </a:cubicBezTo>
                  <a:cubicBezTo>
                    <a:pt x="10696" y="20648"/>
                    <a:pt x="11647" y="21322"/>
                    <a:pt x="12558" y="21995"/>
                  </a:cubicBezTo>
                  <a:cubicBezTo>
                    <a:pt x="12710" y="22148"/>
                    <a:pt x="12895" y="22219"/>
                    <a:pt x="13092" y="22219"/>
                  </a:cubicBezTo>
                  <a:cubicBezTo>
                    <a:pt x="13202" y="22219"/>
                    <a:pt x="13315" y="22196"/>
                    <a:pt x="13429" y="22154"/>
                  </a:cubicBezTo>
                  <a:cubicBezTo>
                    <a:pt x="13667" y="22035"/>
                    <a:pt x="13904" y="21876"/>
                    <a:pt x="14142" y="21718"/>
                  </a:cubicBezTo>
                  <a:cubicBezTo>
                    <a:pt x="14340" y="21560"/>
                    <a:pt x="14380" y="21282"/>
                    <a:pt x="14301" y="21084"/>
                  </a:cubicBezTo>
                  <a:cubicBezTo>
                    <a:pt x="14301" y="20965"/>
                    <a:pt x="14301" y="20886"/>
                    <a:pt x="14380" y="20807"/>
                  </a:cubicBezTo>
                  <a:cubicBezTo>
                    <a:pt x="14895" y="20292"/>
                    <a:pt x="15410" y="19777"/>
                    <a:pt x="15885" y="19183"/>
                  </a:cubicBezTo>
                  <a:cubicBezTo>
                    <a:pt x="16479" y="18430"/>
                    <a:pt x="17034" y="17598"/>
                    <a:pt x="17588" y="16766"/>
                  </a:cubicBezTo>
                  <a:cubicBezTo>
                    <a:pt x="18816" y="14944"/>
                    <a:pt x="20044" y="13122"/>
                    <a:pt x="21312" y="11260"/>
                  </a:cubicBezTo>
                  <a:cubicBezTo>
                    <a:pt x="21312" y="11260"/>
                    <a:pt x="21352" y="11221"/>
                    <a:pt x="21352" y="11181"/>
                  </a:cubicBezTo>
                  <a:cubicBezTo>
                    <a:pt x="21391" y="11062"/>
                    <a:pt x="21272" y="10904"/>
                    <a:pt x="21114" y="10904"/>
                  </a:cubicBezTo>
                  <a:lnTo>
                    <a:pt x="20955" y="10904"/>
                  </a:lnTo>
                  <a:cubicBezTo>
                    <a:pt x="20401" y="10547"/>
                    <a:pt x="19807" y="10191"/>
                    <a:pt x="19292" y="9755"/>
                  </a:cubicBezTo>
                  <a:cubicBezTo>
                    <a:pt x="17905" y="8646"/>
                    <a:pt x="16519" y="7537"/>
                    <a:pt x="15132" y="6388"/>
                  </a:cubicBezTo>
                  <a:cubicBezTo>
                    <a:pt x="14103" y="5596"/>
                    <a:pt x="13073" y="4803"/>
                    <a:pt x="12003" y="4051"/>
                  </a:cubicBezTo>
                  <a:cubicBezTo>
                    <a:pt x="10934" y="3298"/>
                    <a:pt x="9983" y="2664"/>
                    <a:pt x="8993" y="1991"/>
                  </a:cubicBezTo>
                  <a:cubicBezTo>
                    <a:pt x="8903" y="1902"/>
                    <a:pt x="8790" y="1861"/>
                    <a:pt x="8681" y="1861"/>
                  </a:cubicBezTo>
                  <a:cubicBezTo>
                    <a:pt x="8549" y="1861"/>
                    <a:pt x="8424" y="1922"/>
                    <a:pt x="8359" y="2031"/>
                  </a:cubicBezTo>
                  <a:cubicBezTo>
                    <a:pt x="8002" y="1793"/>
                    <a:pt x="7685" y="1595"/>
                    <a:pt x="7368" y="1397"/>
                  </a:cubicBezTo>
                  <a:cubicBezTo>
                    <a:pt x="6893" y="1080"/>
                    <a:pt x="6457" y="723"/>
                    <a:pt x="5942" y="446"/>
                  </a:cubicBezTo>
                  <a:cubicBezTo>
                    <a:pt x="5794" y="357"/>
                    <a:pt x="5679" y="312"/>
                    <a:pt x="5582" y="312"/>
                  </a:cubicBezTo>
                  <a:cubicBezTo>
                    <a:pt x="5422" y="312"/>
                    <a:pt x="5314" y="436"/>
                    <a:pt x="5190" y="684"/>
                  </a:cubicBezTo>
                  <a:cubicBezTo>
                    <a:pt x="5031" y="1119"/>
                    <a:pt x="4912" y="1397"/>
                    <a:pt x="4754" y="1753"/>
                  </a:cubicBezTo>
                  <a:lnTo>
                    <a:pt x="4596" y="1634"/>
                  </a:lnTo>
                  <a:cubicBezTo>
                    <a:pt x="4001" y="1159"/>
                    <a:pt x="3447" y="644"/>
                    <a:pt x="2853" y="169"/>
                  </a:cubicBezTo>
                  <a:cubicBezTo>
                    <a:pt x="2755" y="71"/>
                    <a:pt x="2630" y="0"/>
                    <a:pt x="25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
            <p:cNvSpPr/>
            <p:nvPr/>
          </p:nvSpPr>
          <p:spPr>
            <a:xfrm>
              <a:off x="4342597" y="1241148"/>
              <a:ext cx="521554" cy="556851"/>
            </a:xfrm>
            <a:custGeom>
              <a:rect b="b" l="l" r="r" t="t"/>
              <a:pathLst>
                <a:path extrusionOk="0" h="8672" w="8122">
                  <a:moveTo>
                    <a:pt x="4788" y="0"/>
                  </a:moveTo>
                  <a:cubicBezTo>
                    <a:pt x="4698" y="0"/>
                    <a:pt x="4630" y="88"/>
                    <a:pt x="4477" y="285"/>
                  </a:cubicBezTo>
                  <a:cubicBezTo>
                    <a:pt x="2972" y="2067"/>
                    <a:pt x="1585" y="3969"/>
                    <a:pt x="318" y="5949"/>
                  </a:cubicBezTo>
                  <a:cubicBezTo>
                    <a:pt x="278" y="5989"/>
                    <a:pt x="238" y="6028"/>
                    <a:pt x="199" y="6068"/>
                  </a:cubicBezTo>
                  <a:cubicBezTo>
                    <a:pt x="120" y="6108"/>
                    <a:pt x="1" y="6187"/>
                    <a:pt x="1" y="6226"/>
                  </a:cubicBezTo>
                  <a:cubicBezTo>
                    <a:pt x="40" y="6306"/>
                    <a:pt x="80" y="6385"/>
                    <a:pt x="159" y="6425"/>
                  </a:cubicBezTo>
                  <a:cubicBezTo>
                    <a:pt x="476" y="6662"/>
                    <a:pt x="833" y="6900"/>
                    <a:pt x="1149" y="7138"/>
                  </a:cubicBezTo>
                  <a:cubicBezTo>
                    <a:pt x="1862" y="7613"/>
                    <a:pt x="2575" y="8049"/>
                    <a:pt x="3289" y="8524"/>
                  </a:cubicBezTo>
                  <a:cubicBezTo>
                    <a:pt x="3370" y="8579"/>
                    <a:pt x="3490" y="8671"/>
                    <a:pt x="3609" y="8671"/>
                  </a:cubicBezTo>
                  <a:cubicBezTo>
                    <a:pt x="3662" y="8671"/>
                    <a:pt x="3715" y="8652"/>
                    <a:pt x="3764" y="8603"/>
                  </a:cubicBezTo>
                  <a:cubicBezTo>
                    <a:pt x="3784" y="8623"/>
                    <a:pt x="3803" y="8633"/>
                    <a:pt x="3823" y="8633"/>
                  </a:cubicBezTo>
                  <a:cubicBezTo>
                    <a:pt x="3843" y="8633"/>
                    <a:pt x="3863" y="8623"/>
                    <a:pt x="3883" y="8603"/>
                  </a:cubicBezTo>
                  <a:lnTo>
                    <a:pt x="3962" y="8603"/>
                  </a:lnTo>
                  <a:cubicBezTo>
                    <a:pt x="4041" y="8524"/>
                    <a:pt x="4120" y="8445"/>
                    <a:pt x="4200" y="8326"/>
                  </a:cubicBezTo>
                  <a:lnTo>
                    <a:pt x="4239" y="8286"/>
                  </a:lnTo>
                  <a:cubicBezTo>
                    <a:pt x="4635" y="7692"/>
                    <a:pt x="4992" y="7098"/>
                    <a:pt x="5388" y="6504"/>
                  </a:cubicBezTo>
                  <a:cubicBezTo>
                    <a:pt x="6259" y="5197"/>
                    <a:pt x="7131" y="3889"/>
                    <a:pt x="8002" y="2582"/>
                  </a:cubicBezTo>
                  <a:cubicBezTo>
                    <a:pt x="8121" y="2463"/>
                    <a:pt x="8082" y="2265"/>
                    <a:pt x="7923" y="2186"/>
                  </a:cubicBezTo>
                  <a:cubicBezTo>
                    <a:pt x="7765" y="2067"/>
                    <a:pt x="7606" y="1948"/>
                    <a:pt x="7487" y="1829"/>
                  </a:cubicBezTo>
                  <a:lnTo>
                    <a:pt x="5111" y="166"/>
                  </a:lnTo>
                  <a:cubicBezTo>
                    <a:pt x="4950" y="59"/>
                    <a:pt x="4862" y="0"/>
                    <a:pt x="47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3" name="Google Shape;853;p1"/>
          <p:cNvGrpSpPr/>
          <p:nvPr/>
        </p:nvGrpSpPr>
        <p:grpSpPr>
          <a:xfrm rot="506022">
            <a:off x="7506378" y="3920392"/>
            <a:ext cx="914345" cy="605774"/>
            <a:chOff x="7328322" y="3673510"/>
            <a:chExt cx="1126909" cy="745122"/>
          </a:xfrm>
        </p:grpSpPr>
        <p:sp>
          <p:nvSpPr>
            <p:cNvPr id="854" name="Google Shape;854;p1"/>
            <p:cNvSpPr/>
            <p:nvPr/>
          </p:nvSpPr>
          <p:spPr>
            <a:xfrm>
              <a:off x="7394461" y="3703818"/>
              <a:ext cx="1030265" cy="689385"/>
            </a:xfrm>
            <a:custGeom>
              <a:rect b="b" l="l" r="r" t="t"/>
              <a:pathLst>
                <a:path extrusionOk="0" h="10736" w="16044">
                  <a:moveTo>
                    <a:pt x="11587" y="2580"/>
                  </a:moveTo>
                  <a:cubicBezTo>
                    <a:pt x="11642" y="2580"/>
                    <a:pt x="11688" y="2622"/>
                    <a:pt x="11726" y="2734"/>
                  </a:cubicBezTo>
                  <a:cubicBezTo>
                    <a:pt x="11844" y="2972"/>
                    <a:pt x="11924" y="3130"/>
                    <a:pt x="12003" y="3328"/>
                  </a:cubicBezTo>
                  <a:cubicBezTo>
                    <a:pt x="12439" y="4715"/>
                    <a:pt x="12835" y="6062"/>
                    <a:pt x="13231" y="7448"/>
                  </a:cubicBezTo>
                  <a:cubicBezTo>
                    <a:pt x="13350" y="7844"/>
                    <a:pt x="13468" y="8240"/>
                    <a:pt x="13587" y="8636"/>
                  </a:cubicBezTo>
                  <a:cubicBezTo>
                    <a:pt x="13587" y="8676"/>
                    <a:pt x="13667" y="8716"/>
                    <a:pt x="13706" y="8755"/>
                  </a:cubicBezTo>
                  <a:cubicBezTo>
                    <a:pt x="13746" y="8795"/>
                    <a:pt x="13865" y="8914"/>
                    <a:pt x="13825" y="8914"/>
                  </a:cubicBezTo>
                  <a:cubicBezTo>
                    <a:pt x="13825" y="8953"/>
                    <a:pt x="13706" y="9112"/>
                    <a:pt x="13627" y="9112"/>
                  </a:cubicBezTo>
                  <a:cubicBezTo>
                    <a:pt x="13270" y="9151"/>
                    <a:pt x="12874" y="9191"/>
                    <a:pt x="12518" y="9191"/>
                  </a:cubicBezTo>
                  <a:lnTo>
                    <a:pt x="12201" y="9191"/>
                  </a:lnTo>
                  <a:lnTo>
                    <a:pt x="10022" y="9151"/>
                  </a:lnTo>
                  <a:lnTo>
                    <a:pt x="8240" y="9112"/>
                  </a:lnTo>
                  <a:lnTo>
                    <a:pt x="5506" y="9112"/>
                  </a:lnTo>
                  <a:cubicBezTo>
                    <a:pt x="5110" y="9072"/>
                    <a:pt x="4714" y="9072"/>
                    <a:pt x="4318" y="9032"/>
                  </a:cubicBezTo>
                  <a:cubicBezTo>
                    <a:pt x="4041" y="9032"/>
                    <a:pt x="3922" y="8795"/>
                    <a:pt x="4120" y="8478"/>
                  </a:cubicBezTo>
                  <a:cubicBezTo>
                    <a:pt x="4278" y="8359"/>
                    <a:pt x="4476" y="8161"/>
                    <a:pt x="4714" y="8003"/>
                  </a:cubicBezTo>
                  <a:cubicBezTo>
                    <a:pt x="6378" y="6695"/>
                    <a:pt x="8042" y="5428"/>
                    <a:pt x="9745" y="4121"/>
                  </a:cubicBezTo>
                  <a:cubicBezTo>
                    <a:pt x="10299" y="3645"/>
                    <a:pt x="10814" y="3170"/>
                    <a:pt x="11369" y="2694"/>
                  </a:cubicBezTo>
                  <a:cubicBezTo>
                    <a:pt x="11453" y="2632"/>
                    <a:pt x="11525" y="2580"/>
                    <a:pt x="11587" y="2580"/>
                  </a:cubicBezTo>
                  <a:close/>
                  <a:moveTo>
                    <a:pt x="12439" y="1"/>
                  </a:moveTo>
                  <a:cubicBezTo>
                    <a:pt x="12003" y="437"/>
                    <a:pt x="11527" y="952"/>
                    <a:pt x="11052" y="1348"/>
                  </a:cubicBezTo>
                  <a:cubicBezTo>
                    <a:pt x="9626" y="2576"/>
                    <a:pt x="8160" y="3724"/>
                    <a:pt x="6734" y="4913"/>
                  </a:cubicBezTo>
                  <a:cubicBezTo>
                    <a:pt x="4595" y="6695"/>
                    <a:pt x="2535" y="8478"/>
                    <a:pt x="436" y="10260"/>
                  </a:cubicBezTo>
                  <a:lnTo>
                    <a:pt x="0" y="10617"/>
                  </a:lnTo>
                  <a:lnTo>
                    <a:pt x="2417" y="10577"/>
                  </a:lnTo>
                  <a:cubicBezTo>
                    <a:pt x="2417" y="10340"/>
                    <a:pt x="2456" y="10142"/>
                    <a:pt x="2496" y="9944"/>
                  </a:cubicBezTo>
                  <a:cubicBezTo>
                    <a:pt x="2496" y="9864"/>
                    <a:pt x="2615" y="9785"/>
                    <a:pt x="2694" y="9666"/>
                  </a:cubicBezTo>
                  <a:cubicBezTo>
                    <a:pt x="2773" y="9785"/>
                    <a:pt x="2852" y="9864"/>
                    <a:pt x="2892" y="9983"/>
                  </a:cubicBezTo>
                  <a:cubicBezTo>
                    <a:pt x="2932" y="10181"/>
                    <a:pt x="2932" y="10379"/>
                    <a:pt x="2932" y="10577"/>
                  </a:cubicBezTo>
                  <a:lnTo>
                    <a:pt x="4358" y="10538"/>
                  </a:lnTo>
                  <a:cubicBezTo>
                    <a:pt x="4358" y="10379"/>
                    <a:pt x="4358" y="10221"/>
                    <a:pt x="4358" y="10102"/>
                  </a:cubicBezTo>
                  <a:cubicBezTo>
                    <a:pt x="4397" y="9983"/>
                    <a:pt x="4437" y="9904"/>
                    <a:pt x="4516" y="9785"/>
                  </a:cubicBezTo>
                  <a:cubicBezTo>
                    <a:pt x="4595" y="9864"/>
                    <a:pt x="4714" y="9944"/>
                    <a:pt x="4754" y="10062"/>
                  </a:cubicBezTo>
                  <a:cubicBezTo>
                    <a:pt x="4793" y="10221"/>
                    <a:pt x="4833" y="10379"/>
                    <a:pt x="4833" y="10538"/>
                  </a:cubicBezTo>
                  <a:lnTo>
                    <a:pt x="6219" y="10538"/>
                  </a:lnTo>
                  <a:cubicBezTo>
                    <a:pt x="6180" y="10340"/>
                    <a:pt x="6180" y="10142"/>
                    <a:pt x="6219" y="9944"/>
                  </a:cubicBezTo>
                  <a:cubicBezTo>
                    <a:pt x="6219" y="9864"/>
                    <a:pt x="6299" y="9785"/>
                    <a:pt x="6378" y="9706"/>
                  </a:cubicBezTo>
                  <a:cubicBezTo>
                    <a:pt x="6457" y="9785"/>
                    <a:pt x="6576" y="9825"/>
                    <a:pt x="6616" y="9944"/>
                  </a:cubicBezTo>
                  <a:cubicBezTo>
                    <a:pt x="6655" y="10142"/>
                    <a:pt x="6695" y="10340"/>
                    <a:pt x="6734" y="10538"/>
                  </a:cubicBezTo>
                  <a:lnTo>
                    <a:pt x="8042" y="10538"/>
                  </a:lnTo>
                  <a:cubicBezTo>
                    <a:pt x="8002" y="10379"/>
                    <a:pt x="8002" y="10181"/>
                    <a:pt x="8042" y="10023"/>
                  </a:cubicBezTo>
                  <a:cubicBezTo>
                    <a:pt x="8081" y="9904"/>
                    <a:pt x="8121" y="9785"/>
                    <a:pt x="8200" y="9666"/>
                  </a:cubicBezTo>
                  <a:cubicBezTo>
                    <a:pt x="8279" y="9785"/>
                    <a:pt x="8438" y="9864"/>
                    <a:pt x="8477" y="9983"/>
                  </a:cubicBezTo>
                  <a:cubicBezTo>
                    <a:pt x="8517" y="10181"/>
                    <a:pt x="8517" y="10379"/>
                    <a:pt x="8517" y="10577"/>
                  </a:cubicBezTo>
                  <a:lnTo>
                    <a:pt x="9943" y="10577"/>
                  </a:lnTo>
                  <a:cubicBezTo>
                    <a:pt x="9903" y="10340"/>
                    <a:pt x="9903" y="10142"/>
                    <a:pt x="9903" y="9944"/>
                  </a:cubicBezTo>
                  <a:cubicBezTo>
                    <a:pt x="9903" y="9864"/>
                    <a:pt x="9943" y="9706"/>
                    <a:pt x="9983" y="9706"/>
                  </a:cubicBezTo>
                  <a:lnTo>
                    <a:pt x="10062" y="9706"/>
                  </a:lnTo>
                  <a:cubicBezTo>
                    <a:pt x="10141" y="9706"/>
                    <a:pt x="10181" y="9706"/>
                    <a:pt x="10260" y="9746"/>
                  </a:cubicBezTo>
                  <a:cubicBezTo>
                    <a:pt x="10339" y="9864"/>
                    <a:pt x="10379" y="9983"/>
                    <a:pt x="10418" y="10102"/>
                  </a:cubicBezTo>
                  <a:cubicBezTo>
                    <a:pt x="10458" y="10260"/>
                    <a:pt x="10458" y="10379"/>
                    <a:pt x="10458" y="10538"/>
                  </a:cubicBezTo>
                  <a:lnTo>
                    <a:pt x="12082" y="10617"/>
                  </a:lnTo>
                  <a:cubicBezTo>
                    <a:pt x="12042" y="10459"/>
                    <a:pt x="12042" y="10260"/>
                    <a:pt x="12042" y="10062"/>
                  </a:cubicBezTo>
                  <a:cubicBezTo>
                    <a:pt x="12082" y="9944"/>
                    <a:pt x="12122" y="9825"/>
                    <a:pt x="12201" y="9746"/>
                  </a:cubicBezTo>
                  <a:cubicBezTo>
                    <a:pt x="12320" y="9825"/>
                    <a:pt x="12399" y="9944"/>
                    <a:pt x="12439" y="10062"/>
                  </a:cubicBezTo>
                  <a:cubicBezTo>
                    <a:pt x="12518" y="10260"/>
                    <a:pt x="12557" y="10459"/>
                    <a:pt x="12557" y="10657"/>
                  </a:cubicBezTo>
                  <a:lnTo>
                    <a:pt x="14221" y="10696"/>
                  </a:lnTo>
                  <a:cubicBezTo>
                    <a:pt x="14181" y="10538"/>
                    <a:pt x="14181" y="10379"/>
                    <a:pt x="14181" y="10221"/>
                  </a:cubicBezTo>
                  <a:cubicBezTo>
                    <a:pt x="14221" y="10102"/>
                    <a:pt x="14300" y="9983"/>
                    <a:pt x="14380" y="9904"/>
                  </a:cubicBezTo>
                  <a:cubicBezTo>
                    <a:pt x="14459" y="9983"/>
                    <a:pt x="14578" y="10062"/>
                    <a:pt x="14617" y="10181"/>
                  </a:cubicBezTo>
                  <a:cubicBezTo>
                    <a:pt x="14657" y="10340"/>
                    <a:pt x="14736" y="10538"/>
                    <a:pt x="14776" y="10736"/>
                  </a:cubicBezTo>
                  <a:lnTo>
                    <a:pt x="16043" y="10736"/>
                  </a:lnTo>
                  <a:cubicBezTo>
                    <a:pt x="14815" y="7171"/>
                    <a:pt x="13627" y="3566"/>
                    <a:pt x="124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
            <p:cNvSpPr/>
            <p:nvPr/>
          </p:nvSpPr>
          <p:spPr>
            <a:xfrm>
              <a:off x="7328322" y="3673510"/>
              <a:ext cx="1126909" cy="745122"/>
            </a:xfrm>
            <a:custGeom>
              <a:rect b="b" l="l" r="r" t="t"/>
              <a:pathLst>
                <a:path extrusionOk="0" h="11604" w="17549">
                  <a:moveTo>
                    <a:pt x="13469" y="473"/>
                  </a:moveTo>
                  <a:cubicBezTo>
                    <a:pt x="14657" y="4038"/>
                    <a:pt x="15845" y="7643"/>
                    <a:pt x="17034" y="11208"/>
                  </a:cubicBezTo>
                  <a:lnTo>
                    <a:pt x="15766" y="11208"/>
                  </a:lnTo>
                  <a:cubicBezTo>
                    <a:pt x="15726" y="11010"/>
                    <a:pt x="15687" y="10812"/>
                    <a:pt x="15608" y="10614"/>
                  </a:cubicBezTo>
                  <a:cubicBezTo>
                    <a:pt x="15568" y="10534"/>
                    <a:pt x="15449" y="10455"/>
                    <a:pt x="15370" y="10376"/>
                  </a:cubicBezTo>
                  <a:cubicBezTo>
                    <a:pt x="15291" y="10455"/>
                    <a:pt x="15251" y="10534"/>
                    <a:pt x="15211" y="10653"/>
                  </a:cubicBezTo>
                  <a:cubicBezTo>
                    <a:pt x="15172" y="10812"/>
                    <a:pt x="15211" y="11010"/>
                    <a:pt x="15211" y="11168"/>
                  </a:cubicBezTo>
                  <a:lnTo>
                    <a:pt x="13587" y="11089"/>
                  </a:lnTo>
                  <a:cubicBezTo>
                    <a:pt x="13548" y="10891"/>
                    <a:pt x="13508" y="10693"/>
                    <a:pt x="13469" y="10495"/>
                  </a:cubicBezTo>
                  <a:cubicBezTo>
                    <a:pt x="13389" y="10376"/>
                    <a:pt x="13310" y="10257"/>
                    <a:pt x="13231" y="10178"/>
                  </a:cubicBezTo>
                  <a:cubicBezTo>
                    <a:pt x="13152" y="10297"/>
                    <a:pt x="13072" y="10416"/>
                    <a:pt x="13033" y="10534"/>
                  </a:cubicBezTo>
                  <a:cubicBezTo>
                    <a:pt x="13033" y="10693"/>
                    <a:pt x="13072" y="10891"/>
                    <a:pt x="13072" y="11089"/>
                  </a:cubicBezTo>
                  <a:lnTo>
                    <a:pt x="11488" y="11010"/>
                  </a:lnTo>
                  <a:cubicBezTo>
                    <a:pt x="11488" y="10851"/>
                    <a:pt x="11448" y="10693"/>
                    <a:pt x="11448" y="10534"/>
                  </a:cubicBezTo>
                  <a:cubicBezTo>
                    <a:pt x="11409" y="10416"/>
                    <a:pt x="11369" y="10297"/>
                    <a:pt x="11290" y="10218"/>
                  </a:cubicBezTo>
                  <a:cubicBezTo>
                    <a:pt x="11211" y="10178"/>
                    <a:pt x="11131" y="10138"/>
                    <a:pt x="11052" y="10138"/>
                  </a:cubicBezTo>
                  <a:lnTo>
                    <a:pt x="11013" y="10138"/>
                  </a:lnTo>
                  <a:cubicBezTo>
                    <a:pt x="10933" y="10138"/>
                    <a:pt x="10894" y="10297"/>
                    <a:pt x="10933" y="10376"/>
                  </a:cubicBezTo>
                  <a:cubicBezTo>
                    <a:pt x="10933" y="10574"/>
                    <a:pt x="10973" y="10772"/>
                    <a:pt x="10973" y="11010"/>
                  </a:cubicBezTo>
                  <a:lnTo>
                    <a:pt x="9587" y="11010"/>
                  </a:lnTo>
                  <a:cubicBezTo>
                    <a:pt x="9587" y="10812"/>
                    <a:pt x="9547" y="10614"/>
                    <a:pt x="9507" y="10416"/>
                  </a:cubicBezTo>
                  <a:cubicBezTo>
                    <a:pt x="9468" y="10297"/>
                    <a:pt x="9349" y="10178"/>
                    <a:pt x="9230" y="10059"/>
                  </a:cubicBezTo>
                  <a:cubicBezTo>
                    <a:pt x="9190" y="10178"/>
                    <a:pt x="9111" y="10297"/>
                    <a:pt x="9072" y="10416"/>
                  </a:cubicBezTo>
                  <a:cubicBezTo>
                    <a:pt x="9072" y="10614"/>
                    <a:pt x="9072" y="10772"/>
                    <a:pt x="9072" y="10970"/>
                  </a:cubicBezTo>
                  <a:lnTo>
                    <a:pt x="7764" y="10970"/>
                  </a:lnTo>
                  <a:cubicBezTo>
                    <a:pt x="7725" y="10772"/>
                    <a:pt x="7685" y="10534"/>
                    <a:pt x="7646" y="10336"/>
                  </a:cubicBezTo>
                  <a:cubicBezTo>
                    <a:pt x="7606" y="10257"/>
                    <a:pt x="7487" y="10178"/>
                    <a:pt x="7408" y="10138"/>
                  </a:cubicBezTo>
                  <a:cubicBezTo>
                    <a:pt x="7368" y="10218"/>
                    <a:pt x="7249" y="10297"/>
                    <a:pt x="7249" y="10376"/>
                  </a:cubicBezTo>
                  <a:cubicBezTo>
                    <a:pt x="7249" y="10574"/>
                    <a:pt x="7249" y="10772"/>
                    <a:pt x="7249" y="10970"/>
                  </a:cubicBezTo>
                  <a:lnTo>
                    <a:pt x="5903" y="10970"/>
                  </a:lnTo>
                  <a:cubicBezTo>
                    <a:pt x="5863" y="10812"/>
                    <a:pt x="5863" y="10614"/>
                    <a:pt x="5823" y="10455"/>
                  </a:cubicBezTo>
                  <a:cubicBezTo>
                    <a:pt x="5784" y="10376"/>
                    <a:pt x="5625" y="10297"/>
                    <a:pt x="5546" y="10218"/>
                  </a:cubicBezTo>
                  <a:cubicBezTo>
                    <a:pt x="5506" y="10336"/>
                    <a:pt x="5427" y="10455"/>
                    <a:pt x="5427" y="10574"/>
                  </a:cubicBezTo>
                  <a:cubicBezTo>
                    <a:pt x="5388" y="10732"/>
                    <a:pt x="5388" y="10891"/>
                    <a:pt x="5427" y="11049"/>
                  </a:cubicBezTo>
                  <a:lnTo>
                    <a:pt x="3962" y="11049"/>
                  </a:lnTo>
                  <a:cubicBezTo>
                    <a:pt x="3962" y="10851"/>
                    <a:pt x="3962" y="10653"/>
                    <a:pt x="3922" y="10455"/>
                  </a:cubicBezTo>
                  <a:cubicBezTo>
                    <a:pt x="3922" y="10336"/>
                    <a:pt x="3803" y="10257"/>
                    <a:pt x="3724" y="10178"/>
                  </a:cubicBezTo>
                  <a:cubicBezTo>
                    <a:pt x="3645" y="10257"/>
                    <a:pt x="3565" y="10336"/>
                    <a:pt x="3526" y="10455"/>
                  </a:cubicBezTo>
                  <a:cubicBezTo>
                    <a:pt x="3486" y="10653"/>
                    <a:pt x="3486" y="10851"/>
                    <a:pt x="3486" y="11049"/>
                  </a:cubicBezTo>
                  <a:lnTo>
                    <a:pt x="1030" y="11089"/>
                  </a:lnTo>
                  <a:lnTo>
                    <a:pt x="1426" y="10732"/>
                  </a:lnTo>
                  <a:cubicBezTo>
                    <a:pt x="3526" y="8950"/>
                    <a:pt x="5625" y="7167"/>
                    <a:pt x="7725" y="5385"/>
                  </a:cubicBezTo>
                  <a:cubicBezTo>
                    <a:pt x="9151" y="4196"/>
                    <a:pt x="10616" y="3048"/>
                    <a:pt x="12043" y="1820"/>
                  </a:cubicBezTo>
                  <a:cubicBezTo>
                    <a:pt x="12557" y="1424"/>
                    <a:pt x="12993" y="909"/>
                    <a:pt x="13469" y="473"/>
                  </a:cubicBezTo>
                  <a:close/>
                  <a:moveTo>
                    <a:pt x="13605" y="0"/>
                  </a:moveTo>
                  <a:cubicBezTo>
                    <a:pt x="13505" y="0"/>
                    <a:pt x="13428" y="78"/>
                    <a:pt x="13350" y="156"/>
                  </a:cubicBezTo>
                  <a:cubicBezTo>
                    <a:pt x="12439" y="948"/>
                    <a:pt x="11528" y="1820"/>
                    <a:pt x="10577" y="2572"/>
                  </a:cubicBezTo>
                  <a:cubicBezTo>
                    <a:pt x="7210" y="5345"/>
                    <a:pt x="3764" y="8118"/>
                    <a:pt x="515" y="11049"/>
                  </a:cubicBezTo>
                  <a:cubicBezTo>
                    <a:pt x="436" y="11089"/>
                    <a:pt x="397" y="11089"/>
                    <a:pt x="317" y="11129"/>
                  </a:cubicBezTo>
                  <a:cubicBezTo>
                    <a:pt x="198" y="11168"/>
                    <a:pt x="0" y="11168"/>
                    <a:pt x="40" y="11366"/>
                  </a:cubicBezTo>
                  <a:cubicBezTo>
                    <a:pt x="119" y="11485"/>
                    <a:pt x="238" y="11564"/>
                    <a:pt x="397" y="11564"/>
                  </a:cubicBezTo>
                  <a:cubicBezTo>
                    <a:pt x="2179" y="11564"/>
                    <a:pt x="3962" y="11525"/>
                    <a:pt x="5705" y="11525"/>
                  </a:cubicBezTo>
                  <a:cubicBezTo>
                    <a:pt x="8240" y="11525"/>
                    <a:pt x="10775" y="11564"/>
                    <a:pt x="13310" y="11564"/>
                  </a:cubicBezTo>
                  <a:lnTo>
                    <a:pt x="17192" y="11604"/>
                  </a:lnTo>
                  <a:cubicBezTo>
                    <a:pt x="17509" y="11604"/>
                    <a:pt x="17549" y="11525"/>
                    <a:pt x="17509" y="11247"/>
                  </a:cubicBezTo>
                  <a:cubicBezTo>
                    <a:pt x="17469" y="11010"/>
                    <a:pt x="17390" y="10772"/>
                    <a:pt x="17351" y="10534"/>
                  </a:cubicBezTo>
                  <a:cubicBezTo>
                    <a:pt x="17152" y="9940"/>
                    <a:pt x="16954" y="9386"/>
                    <a:pt x="16717" y="8791"/>
                  </a:cubicBezTo>
                  <a:cubicBezTo>
                    <a:pt x="16162" y="7207"/>
                    <a:pt x="15608" y="5622"/>
                    <a:pt x="15093" y="3998"/>
                  </a:cubicBezTo>
                  <a:cubicBezTo>
                    <a:pt x="14657" y="2770"/>
                    <a:pt x="14300" y="1542"/>
                    <a:pt x="13944" y="275"/>
                  </a:cubicBezTo>
                  <a:cubicBezTo>
                    <a:pt x="13904" y="196"/>
                    <a:pt x="13865" y="116"/>
                    <a:pt x="13785" y="77"/>
                  </a:cubicBezTo>
                  <a:cubicBezTo>
                    <a:pt x="13717" y="22"/>
                    <a:pt x="13658" y="0"/>
                    <a:pt x="136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
            <p:cNvSpPr/>
            <p:nvPr/>
          </p:nvSpPr>
          <p:spPr>
            <a:xfrm>
              <a:off x="7646239" y="3868202"/>
              <a:ext cx="641123" cy="425793"/>
            </a:xfrm>
            <a:custGeom>
              <a:rect b="b" l="l" r="r" t="t"/>
              <a:pathLst>
                <a:path extrusionOk="0" h="6631" w="9984">
                  <a:moveTo>
                    <a:pt x="7646" y="610"/>
                  </a:moveTo>
                  <a:cubicBezTo>
                    <a:pt x="8201" y="2432"/>
                    <a:pt x="8716" y="4294"/>
                    <a:pt x="9270" y="6195"/>
                  </a:cubicBezTo>
                  <a:lnTo>
                    <a:pt x="714" y="6037"/>
                  </a:lnTo>
                  <a:lnTo>
                    <a:pt x="7646" y="610"/>
                  </a:lnTo>
                  <a:close/>
                  <a:moveTo>
                    <a:pt x="7646" y="0"/>
                  </a:moveTo>
                  <a:cubicBezTo>
                    <a:pt x="7589" y="0"/>
                    <a:pt x="7523" y="39"/>
                    <a:pt x="7448" y="95"/>
                  </a:cubicBezTo>
                  <a:cubicBezTo>
                    <a:pt x="6893" y="610"/>
                    <a:pt x="6378" y="1085"/>
                    <a:pt x="5824" y="1521"/>
                  </a:cubicBezTo>
                  <a:cubicBezTo>
                    <a:pt x="4160" y="2828"/>
                    <a:pt x="2457" y="4135"/>
                    <a:pt x="793" y="5443"/>
                  </a:cubicBezTo>
                  <a:cubicBezTo>
                    <a:pt x="555" y="5601"/>
                    <a:pt x="357" y="5799"/>
                    <a:pt x="199" y="5918"/>
                  </a:cubicBezTo>
                  <a:cubicBezTo>
                    <a:pt x="1" y="6235"/>
                    <a:pt x="120" y="6433"/>
                    <a:pt x="397" y="6472"/>
                  </a:cubicBezTo>
                  <a:cubicBezTo>
                    <a:pt x="793" y="6512"/>
                    <a:pt x="1189" y="6512"/>
                    <a:pt x="1585" y="6512"/>
                  </a:cubicBezTo>
                  <a:lnTo>
                    <a:pt x="2457" y="6512"/>
                  </a:lnTo>
                  <a:lnTo>
                    <a:pt x="4319" y="6552"/>
                  </a:lnTo>
                  <a:lnTo>
                    <a:pt x="6101" y="6591"/>
                  </a:lnTo>
                  <a:lnTo>
                    <a:pt x="8280" y="6631"/>
                  </a:lnTo>
                  <a:lnTo>
                    <a:pt x="8597" y="6631"/>
                  </a:lnTo>
                  <a:cubicBezTo>
                    <a:pt x="8953" y="6631"/>
                    <a:pt x="9349" y="6591"/>
                    <a:pt x="9706" y="6552"/>
                  </a:cubicBezTo>
                  <a:cubicBezTo>
                    <a:pt x="9785" y="6552"/>
                    <a:pt x="9864" y="6433"/>
                    <a:pt x="9904" y="6354"/>
                  </a:cubicBezTo>
                  <a:cubicBezTo>
                    <a:pt x="9983" y="6274"/>
                    <a:pt x="9825" y="6235"/>
                    <a:pt x="9785" y="6195"/>
                  </a:cubicBezTo>
                  <a:cubicBezTo>
                    <a:pt x="9746" y="6116"/>
                    <a:pt x="9706" y="6116"/>
                    <a:pt x="9666" y="6076"/>
                  </a:cubicBezTo>
                  <a:cubicBezTo>
                    <a:pt x="9547" y="5680"/>
                    <a:pt x="9429" y="5284"/>
                    <a:pt x="9310" y="4888"/>
                  </a:cubicBezTo>
                  <a:cubicBezTo>
                    <a:pt x="8914" y="3502"/>
                    <a:pt x="8518" y="2115"/>
                    <a:pt x="8082" y="768"/>
                  </a:cubicBezTo>
                  <a:cubicBezTo>
                    <a:pt x="8003" y="531"/>
                    <a:pt x="7884" y="372"/>
                    <a:pt x="7805" y="174"/>
                  </a:cubicBezTo>
                  <a:cubicBezTo>
                    <a:pt x="7763" y="49"/>
                    <a:pt x="7710" y="0"/>
                    <a:pt x="76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7" name="Google Shape;857;p1"/>
          <p:cNvGrpSpPr/>
          <p:nvPr/>
        </p:nvGrpSpPr>
        <p:grpSpPr>
          <a:xfrm>
            <a:off x="1275144" y="505785"/>
            <a:ext cx="829411" cy="861785"/>
            <a:chOff x="6038323" y="506808"/>
            <a:chExt cx="2625549" cy="2728894"/>
          </a:xfrm>
        </p:grpSpPr>
        <p:sp>
          <p:nvSpPr>
            <p:cNvPr id="858" name="Google Shape;858;p1"/>
            <p:cNvSpPr/>
            <p:nvPr/>
          </p:nvSpPr>
          <p:spPr>
            <a:xfrm>
              <a:off x="6860206" y="1334081"/>
              <a:ext cx="1714992" cy="1577986"/>
            </a:xfrm>
            <a:custGeom>
              <a:rect b="b" l="l" r="r" t="t"/>
              <a:pathLst>
                <a:path extrusionOk="0" h="10571" w="11489">
                  <a:moveTo>
                    <a:pt x="5953" y="410"/>
                  </a:moveTo>
                  <a:cubicBezTo>
                    <a:pt x="7104" y="410"/>
                    <a:pt x="8209" y="858"/>
                    <a:pt x="9032" y="1681"/>
                  </a:cubicBezTo>
                  <a:cubicBezTo>
                    <a:pt x="9785" y="2355"/>
                    <a:pt x="10340" y="3226"/>
                    <a:pt x="10538" y="4256"/>
                  </a:cubicBezTo>
                  <a:cubicBezTo>
                    <a:pt x="10617" y="4652"/>
                    <a:pt x="10617" y="5048"/>
                    <a:pt x="10577" y="5445"/>
                  </a:cubicBezTo>
                  <a:cubicBezTo>
                    <a:pt x="10458" y="6831"/>
                    <a:pt x="9785" y="8099"/>
                    <a:pt x="8715" y="9010"/>
                  </a:cubicBezTo>
                  <a:cubicBezTo>
                    <a:pt x="7760" y="9768"/>
                    <a:pt x="6722" y="10306"/>
                    <a:pt x="5533" y="10306"/>
                  </a:cubicBezTo>
                  <a:cubicBezTo>
                    <a:pt x="5293" y="10306"/>
                    <a:pt x="5047" y="10284"/>
                    <a:pt x="4794" y="10238"/>
                  </a:cubicBezTo>
                  <a:cubicBezTo>
                    <a:pt x="3407" y="10000"/>
                    <a:pt x="2179" y="9168"/>
                    <a:pt x="1466" y="7901"/>
                  </a:cubicBezTo>
                  <a:cubicBezTo>
                    <a:pt x="1387" y="7703"/>
                    <a:pt x="1308" y="7504"/>
                    <a:pt x="1229" y="7267"/>
                  </a:cubicBezTo>
                  <a:cubicBezTo>
                    <a:pt x="912" y="6395"/>
                    <a:pt x="872" y="5405"/>
                    <a:pt x="1189" y="4494"/>
                  </a:cubicBezTo>
                  <a:cubicBezTo>
                    <a:pt x="1229" y="4177"/>
                    <a:pt x="1308" y="3900"/>
                    <a:pt x="1387" y="3583"/>
                  </a:cubicBezTo>
                  <a:cubicBezTo>
                    <a:pt x="1744" y="2949"/>
                    <a:pt x="2140" y="2394"/>
                    <a:pt x="2615" y="1840"/>
                  </a:cubicBezTo>
                  <a:cubicBezTo>
                    <a:pt x="3249" y="1206"/>
                    <a:pt x="4041" y="731"/>
                    <a:pt x="4913" y="533"/>
                  </a:cubicBezTo>
                  <a:cubicBezTo>
                    <a:pt x="5259" y="451"/>
                    <a:pt x="5608" y="410"/>
                    <a:pt x="5953" y="410"/>
                  </a:cubicBezTo>
                  <a:close/>
                  <a:moveTo>
                    <a:pt x="6161" y="1"/>
                  </a:moveTo>
                  <a:cubicBezTo>
                    <a:pt x="4404" y="1"/>
                    <a:pt x="2692" y="789"/>
                    <a:pt x="1546" y="2236"/>
                  </a:cubicBezTo>
                  <a:cubicBezTo>
                    <a:pt x="1466" y="2315"/>
                    <a:pt x="1387" y="2434"/>
                    <a:pt x="1308" y="2553"/>
                  </a:cubicBezTo>
                  <a:cubicBezTo>
                    <a:pt x="833" y="3028"/>
                    <a:pt x="516" y="3583"/>
                    <a:pt x="357" y="4256"/>
                  </a:cubicBezTo>
                  <a:cubicBezTo>
                    <a:pt x="1" y="5920"/>
                    <a:pt x="476" y="7663"/>
                    <a:pt x="1665" y="8891"/>
                  </a:cubicBezTo>
                  <a:cubicBezTo>
                    <a:pt x="2692" y="9991"/>
                    <a:pt x="4110" y="10571"/>
                    <a:pt x="5542" y="10571"/>
                  </a:cubicBezTo>
                  <a:cubicBezTo>
                    <a:pt x="6484" y="10571"/>
                    <a:pt x="7432" y="10320"/>
                    <a:pt x="8280" y="9802"/>
                  </a:cubicBezTo>
                  <a:cubicBezTo>
                    <a:pt x="9032" y="9287"/>
                    <a:pt x="9706" y="8653"/>
                    <a:pt x="10181" y="7901"/>
                  </a:cubicBezTo>
                  <a:cubicBezTo>
                    <a:pt x="11211" y="6633"/>
                    <a:pt x="11488" y="4930"/>
                    <a:pt x="10973" y="3385"/>
                  </a:cubicBezTo>
                  <a:cubicBezTo>
                    <a:pt x="10498" y="1919"/>
                    <a:pt x="9706" y="1008"/>
                    <a:pt x="8517" y="493"/>
                  </a:cubicBezTo>
                  <a:cubicBezTo>
                    <a:pt x="7754" y="161"/>
                    <a:pt x="6953" y="1"/>
                    <a:pt x="61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
            <p:cNvSpPr/>
            <p:nvPr/>
          </p:nvSpPr>
          <p:spPr>
            <a:xfrm>
              <a:off x="8415304" y="506808"/>
              <a:ext cx="189427" cy="179578"/>
            </a:xfrm>
            <a:custGeom>
              <a:rect b="b" l="l" r="r" t="t"/>
              <a:pathLst>
                <a:path extrusionOk="0" h="1203" w="1269">
                  <a:moveTo>
                    <a:pt x="400" y="0"/>
                  </a:moveTo>
                  <a:cubicBezTo>
                    <a:pt x="347" y="0"/>
                    <a:pt x="293" y="5"/>
                    <a:pt x="238" y="14"/>
                  </a:cubicBezTo>
                  <a:cubicBezTo>
                    <a:pt x="159" y="54"/>
                    <a:pt x="80" y="93"/>
                    <a:pt x="1" y="172"/>
                  </a:cubicBezTo>
                  <a:cubicBezTo>
                    <a:pt x="80" y="212"/>
                    <a:pt x="120" y="331"/>
                    <a:pt x="199" y="331"/>
                  </a:cubicBezTo>
                  <a:cubicBezTo>
                    <a:pt x="476" y="450"/>
                    <a:pt x="753" y="648"/>
                    <a:pt x="912" y="925"/>
                  </a:cubicBezTo>
                  <a:cubicBezTo>
                    <a:pt x="991" y="1044"/>
                    <a:pt x="1110" y="1123"/>
                    <a:pt x="1229" y="1202"/>
                  </a:cubicBezTo>
                  <a:cubicBezTo>
                    <a:pt x="1229" y="1044"/>
                    <a:pt x="1268" y="885"/>
                    <a:pt x="1268" y="727"/>
                  </a:cubicBezTo>
                  <a:lnTo>
                    <a:pt x="1268" y="648"/>
                  </a:lnTo>
                  <a:cubicBezTo>
                    <a:pt x="1163" y="262"/>
                    <a:pt x="810" y="0"/>
                    <a:pt x="4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
            <p:cNvSpPr/>
            <p:nvPr/>
          </p:nvSpPr>
          <p:spPr>
            <a:xfrm>
              <a:off x="8190652" y="555919"/>
              <a:ext cx="248539" cy="171816"/>
            </a:xfrm>
            <a:custGeom>
              <a:rect b="b" l="l" r="r" t="t"/>
              <a:pathLst>
                <a:path extrusionOk="0" h="1151" w="1665">
                  <a:moveTo>
                    <a:pt x="505" y="1"/>
                  </a:moveTo>
                  <a:cubicBezTo>
                    <a:pt x="404" y="1"/>
                    <a:pt x="301" y="14"/>
                    <a:pt x="199" y="41"/>
                  </a:cubicBezTo>
                  <a:cubicBezTo>
                    <a:pt x="119" y="41"/>
                    <a:pt x="80" y="121"/>
                    <a:pt x="1" y="160"/>
                  </a:cubicBezTo>
                  <a:cubicBezTo>
                    <a:pt x="40" y="240"/>
                    <a:pt x="119" y="279"/>
                    <a:pt x="159" y="319"/>
                  </a:cubicBezTo>
                  <a:cubicBezTo>
                    <a:pt x="238" y="358"/>
                    <a:pt x="357" y="358"/>
                    <a:pt x="436" y="398"/>
                  </a:cubicBezTo>
                  <a:cubicBezTo>
                    <a:pt x="793" y="398"/>
                    <a:pt x="1070" y="596"/>
                    <a:pt x="1268" y="873"/>
                  </a:cubicBezTo>
                  <a:cubicBezTo>
                    <a:pt x="1308" y="953"/>
                    <a:pt x="1347" y="992"/>
                    <a:pt x="1427" y="1071"/>
                  </a:cubicBezTo>
                  <a:cubicBezTo>
                    <a:pt x="1466" y="1111"/>
                    <a:pt x="1545" y="1151"/>
                    <a:pt x="1585" y="1151"/>
                  </a:cubicBezTo>
                  <a:cubicBezTo>
                    <a:pt x="1625" y="1071"/>
                    <a:pt x="1664" y="992"/>
                    <a:pt x="1664" y="953"/>
                  </a:cubicBezTo>
                  <a:cubicBezTo>
                    <a:pt x="1664" y="873"/>
                    <a:pt x="1664" y="834"/>
                    <a:pt x="1625" y="794"/>
                  </a:cubicBezTo>
                  <a:cubicBezTo>
                    <a:pt x="1428" y="303"/>
                    <a:pt x="988" y="1"/>
                    <a:pt x="5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
            <p:cNvSpPr/>
            <p:nvPr/>
          </p:nvSpPr>
          <p:spPr>
            <a:xfrm>
              <a:off x="6393139" y="745496"/>
              <a:ext cx="2270733" cy="2490206"/>
            </a:xfrm>
            <a:custGeom>
              <a:rect b="b" l="l" r="r" t="t"/>
              <a:pathLst>
                <a:path extrusionOk="0" h="16682" w="15212">
                  <a:moveTo>
                    <a:pt x="11564" y="417"/>
                  </a:moveTo>
                  <a:cubicBezTo>
                    <a:pt x="11898" y="417"/>
                    <a:pt x="12234" y="478"/>
                    <a:pt x="12558" y="594"/>
                  </a:cubicBezTo>
                  <a:cubicBezTo>
                    <a:pt x="13072" y="792"/>
                    <a:pt x="13429" y="1267"/>
                    <a:pt x="13548" y="1782"/>
                  </a:cubicBezTo>
                  <a:cubicBezTo>
                    <a:pt x="13667" y="2297"/>
                    <a:pt x="13667" y="2812"/>
                    <a:pt x="13469" y="3327"/>
                  </a:cubicBezTo>
                  <a:lnTo>
                    <a:pt x="9389" y="1980"/>
                  </a:lnTo>
                  <a:cubicBezTo>
                    <a:pt x="9547" y="1227"/>
                    <a:pt x="10141" y="673"/>
                    <a:pt x="10854" y="514"/>
                  </a:cubicBezTo>
                  <a:cubicBezTo>
                    <a:pt x="11086" y="448"/>
                    <a:pt x="11324" y="417"/>
                    <a:pt x="11564" y="417"/>
                  </a:cubicBezTo>
                  <a:close/>
                  <a:moveTo>
                    <a:pt x="3169" y="5268"/>
                  </a:moveTo>
                  <a:cubicBezTo>
                    <a:pt x="2694" y="6575"/>
                    <a:pt x="2219" y="7764"/>
                    <a:pt x="1783" y="8952"/>
                  </a:cubicBezTo>
                  <a:cubicBezTo>
                    <a:pt x="1704" y="8952"/>
                    <a:pt x="1585" y="8912"/>
                    <a:pt x="1506" y="8912"/>
                  </a:cubicBezTo>
                  <a:cubicBezTo>
                    <a:pt x="912" y="8635"/>
                    <a:pt x="515" y="8041"/>
                    <a:pt x="515" y="7367"/>
                  </a:cubicBezTo>
                  <a:cubicBezTo>
                    <a:pt x="476" y="6456"/>
                    <a:pt x="1110" y="5624"/>
                    <a:pt x="1981" y="5347"/>
                  </a:cubicBezTo>
                  <a:cubicBezTo>
                    <a:pt x="2377" y="5308"/>
                    <a:pt x="2773" y="5268"/>
                    <a:pt x="3169" y="5268"/>
                  </a:cubicBezTo>
                  <a:close/>
                  <a:moveTo>
                    <a:pt x="9290" y="3904"/>
                  </a:moveTo>
                  <a:cubicBezTo>
                    <a:pt x="10082" y="3904"/>
                    <a:pt x="10883" y="4064"/>
                    <a:pt x="11646" y="4396"/>
                  </a:cubicBezTo>
                  <a:cubicBezTo>
                    <a:pt x="12835" y="4911"/>
                    <a:pt x="13627" y="5862"/>
                    <a:pt x="14102" y="7288"/>
                  </a:cubicBezTo>
                  <a:cubicBezTo>
                    <a:pt x="14617" y="8833"/>
                    <a:pt x="14340" y="10576"/>
                    <a:pt x="13310" y="11844"/>
                  </a:cubicBezTo>
                  <a:cubicBezTo>
                    <a:pt x="12795" y="12596"/>
                    <a:pt x="12161" y="13230"/>
                    <a:pt x="11369" y="13745"/>
                  </a:cubicBezTo>
                  <a:cubicBezTo>
                    <a:pt x="10534" y="14249"/>
                    <a:pt x="9591" y="14497"/>
                    <a:pt x="8652" y="14497"/>
                  </a:cubicBezTo>
                  <a:cubicBezTo>
                    <a:pt x="7232" y="14497"/>
                    <a:pt x="5819" y="13931"/>
                    <a:pt x="4794" y="12834"/>
                  </a:cubicBezTo>
                  <a:cubicBezTo>
                    <a:pt x="3605" y="11606"/>
                    <a:pt x="3090" y="9823"/>
                    <a:pt x="3486" y="8160"/>
                  </a:cubicBezTo>
                  <a:cubicBezTo>
                    <a:pt x="3645" y="7526"/>
                    <a:pt x="3962" y="6932"/>
                    <a:pt x="4437" y="6456"/>
                  </a:cubicBezTo>
                  <a:cubicBezTo>
                    <a:pt x="4516" y="6377"/>
                    <a:pt x="4595" y="6258"/>
                    <a:pt x="4675" y="6139"/>
                  </a:cubicBezTo>
                  <a:cubicBezTo>
                    <a:pt x="5821" y="4692"/>
                    <a:pt x="7533" y="3904"/>
                    <a:pt x="9290" y="3904"/>
                  </a:cubicBezTo>
                  <a:close/>
                  <a:moveTo>
                    <a:pt x="11750" y="1"/>
                  </a:moveTo>
                  <a:cubicBezTo>
                    <a:pt x="11595" y="1"/>
                    <a:pt x="11440" y="14"/>
                    <a:pt x="11290" y="39"/>
                  </a:cubicBezTo>
                  <a:cubicBezTo>
                    <a:pt x="10181" y="79"/>
                    <a:pt x="9190" y="871"/>
                    <a:pt x="8953" y="1980"/>
                  </a:cubicBezTo>
                  <a:cubicBezTo>
                    <a:pt x="8874" y="2218"/>
                    <a:pt x="8992" y="2297"/>
                    <a:pt x="9151" y="2337"/>
                  </a:cubicBezTo>
                  <a:lnTo>
                    <a:pt x="10260" y="2654"/>
                  </a:lnTo>
                  <a:cubicBezTo>
                    <a:pt x="10458" y="2733"/>
                    <a:pt x="10656" y="2812"/>
                    <a:pt x="10854" y="2852"/>
                  </a:cubicBezTo>
                  <a:cubicBezTo>
                    <a:pt x="10815" y="3129"/>
                    <a:pt x="10735" y="3367"/>
                    <a:pt x="10696" y="3565"/>
                  </a:cubicBezTo>
                  <a:cubicBezTo>
                    <a:pt x="10271" y="3494"/>
                    <a:pt x="9842" y="3458"/>
                    <a:pt x="9411" y="3458"/>
                  </a:cubicBezTo>
                  <a:cubicBezTo>
                    <a:pt x="8635" y="3458"/>
                    <a:pt x="7855" y="3573"/>
                    <a:pt x="7091" y="3802"/>
                  </a:cubicBezTo>
                  <a:lnTo>
                    <a:pt x="6933" y="3802"/>
                  </a:lnTo>
                  <a:cubicBezTo>
                    <a:pt x="6814" y="3644"/>
                    <a:pt x="6695" y="3446"/>
                    <a:pt x="6616" y="3248"/>
                  </a:cubicBezTo>
                  <a:cubicBezTo>
                    <a:pt x="6576" y="3168"/>
                    <a:pt x="6774" y="3010"/>
                    <a:pt x="6853" y="2931"/>
                  </a:cubicBezTo>
                  <a:cubicBezTo>
                    <a:pt x="6933" y="2812"/>
                    <a:pt x="6972" y="2772"/>
                    <a:pt x="7012" y="2733"/>
                  </a:cubicBezTo>
                  <a:cubicBezTo>
                    <a:pt x="7131" y="2574"/>
                    <a:pt x="7249" y="2337"/>
                    <a:pt x="7091" y="2218"/>
                  </a:cubicBezTo>
                  <a:cubicBezTo>
                    <a:pt x="6993" y="2120"/>
                    <a:pt x="6842" y="2049"/>
                    <a:pt x="6681" y="2049"/>
                  </a:cubicBezTo>
                  <a:cubicBezTo>
                    <a:pt x="6646" y="2049"/>
                    <a:pt x="6611" y="2052"/>
                    <a:pt x="6576" y="2059"/>
                  </a:cubicBezTo>
                  <a:cubicBezTo>
                    <a:pt x="5665" y="2218"/>
                    <a:pt x="4794" y="2733"/>
                    <a:pt x="4239" y="3525"/>
                  </a:cubicBezTo>
                  <a:cubicBezTo>
                    <a:pt x="4160" y="3604"/>
                    <a:pt x="4120" y="3763"/>
                    <a:pt x="4160" y="3881"/>
                  </a:cubicBezTo>
                  <a:cubicBezTo>
                    <a:pt x="4160" y="4000"/>
                    <a:pt x="4358" y="4040"/>
                    <a:pt x="4477" y="4040"/>
                  </a:cubicBezTo>
                  <a:cubicBezTo>
                    <a:pt x="4794" y="4040"/>
                    <a:pt x="5071" y="3961"/>
                    <a:pt x="5388" y="3881"/>
                  </a:cubicBezTo>
                  <a:cubicBezTo>
                    <a:pt x="5467" y="4040"/>
                    <a:pt x="5546" y="4238"/>
                    <a:pt x="5625" y="4396"/>
                  </a:cubicBezTo>
                  <a:cubicBezTo>
                    <a:pt x="5625" y="4436"/>
                    <a:pt x="5625" y="4515"/>
                    <a:pt x="5665" y="4555"/>
                  </a:cubicBezTo>
                  <a:cubicBezTo>
                    <a:pt x="5625" y="4595"/>
                    <a:pt x="5586" y="4674"/>
                    <a:pt x="5546" y="4713"/>
                  </a:cubicBezTo>
                  <a:cubicBezTo>
                    <a:pt x="5031" y="5030"/>
                    <a:pt x="4595" y="5466"/>
                    <a:pt x="4239" y="5941"/>
                  </a:cubicBezTo>
                  <a:cubicBezTo>
                    <a:pt x="4001" y="6258"/>
                    <a:pt x="3764" y="6536"/>
                    <a:pt x="3486" y="6813"/>
                  </a:cubicBezTo>
                  <a:lnTo>
                    <a:pt x="3130" y="6654"/>
                  </a:lnTo>
                  <a:cubicBezTo>
                    <a:pt x="3288" y="6219"/>
                    <a:pt x="3447" y="5823"/>
                    <a:pt x="3566" y="5466"/>
                  </a:cubicBezTo>
                  <a:cubicBezTo>
                    <a:pt x="3684" y="5189"/>
                    <a:pt x="3566" y="5030"/>
                    <a:pt x="3367" y="4951"/>
                  </a:cubicBezTo>
                  <a:cubicBezTo>
                    <a:pt x="3110" y="4872"/>
                    <a:pt x="2843" y="4832"/>
                    <a:pt x="2575" y="4832"/>
                  </a:cubicBezTo>
                  <a:cubicBezTo>
                    <a:pt x="2308" y="4832"/>
                    <a:pt x="2040" y="4872"/>
                    <a:pt x="1783" y="4951"/>
                  </a:cubicBezTo>
                  <a:cubicBezTo>
                    <a:pt x="674" y="5347"/>
                    <a:pt x="0" y="6417"/>
                    <a:pt x="80" y="7565"/>
                  </a:cubicBezTo>
                  <a:cubicBezTo>
                    <a:pt x="159" y="8358"/>
                    <a:pt x="674" y="9031"/>
                    <a:pt x="1426" y="9308"/>
                  </a:cubicBezTo>
                  <a:cubicBezTo>
                    <a:pt x="1545" y="9348"/>
                    <a:pt x="1664" y="9348"/>
                    <a:pt x="1823" y="9348"/>
                  </a:cubicBezTo>
                  <a:cubicBezTo>
                    <a:pt x="1848" y="9353"/>
                    <a:pt x="1873" y="9356"/>
                    <a:pt x="1897" y="9356"/>
                  </a:cubicBezTo>
                  <a:cubicBezTo>
                    <a:pt x="2060" y="9356"/>
                    <a:pt x="2184" y="9243"/>
                    <a:pt x="2219" y="9071"/>
                  </a:cubicBezTo>
                  <a:cubicBezTo>
                    <a:pt x="2298" y="8754"/>
                    <a:pt x="2456" y="8437"/>
                    <a:pt x="2575" y="8120"/>
                  </a:cubicBezTo>
                  <a:lnTo>
                    <a:pt x="3051" y="8199"/>
                  </a:lnTo>
                  <a:cubicBezTo>
                    <a:pt x="2813" y="9546"/>
                    <a:pt x="3051" y="10933"/>
                    <a:pt x="3764" y="12121"/>
                  </a:cubicBezTo>
                  <a:cubicBezTo>
                    <a:pt x="4318" y="13190"/>
                    <a:pt x="5308" y="14022"/>
                    <a:pt x="6457" y="14458"/>
                  </a:cubicBezTo>
                  <a:cubicBezTo>
                    <a:pt x="6616" y="14498"/>
                    <a:pt x="6735" y="14656"/>
                    <a:pt x="6774" y="14815"/>
                  </a:cubicBezTo>
                  <a:cubicBezTo>
                    <a:pt x="6933" y="15290"/>
                    <a:pt x="7091" y="15765"/>
                    <a:pt x="7289" y="16241"/>
                  </a:cubicBezTo>
                  <a:cubicBezTo>
                    <a:pt x="7423" y="16530"/>
                    <a:pt x="7606" y="16682"/>
                    <a:pt x="7805" y="16682"/>
                  </a:cubicBezTo>
                  <a:cubicBezTo>
                    <a:pt x="7960" y="16682"/>
                    <a:pt x="8123" y="16590"/>
                    <a:pt x="8279" y="16399"/>
                  </a:cubicBezTo>
                  <a:cubicBezTo>
                    <a:pt x="8636" y="16003"/>
                    <a:pt x="8953" y="15488"/>
                    <a:pt x="9270" y="15052"/>
                  </a:cubicBezTo>
                  <a:cubicBezTo>
                    <a:pt x="9349" y="14933"/>
                    <a:pt x="9428" y="14854"/>
                    <a:pt x="9547" y="14854"/>
                  </a:cubicBezTo>
                  <a:cubicBezTo>
                    <a:pt x="10894" y="14616"/>
                    <a:pt x="12122" y="13903"/>
                    <a:pt x="12993" y="12874"/>
                  </a:cubicBezTo>
                  <a:cubicBezTo>
                    <a:pt x="13097" y="12691"/>
                    <a:pt x="13287" y="12595"/>
                    <a:pt x="13483" y="12595"/>
                  </a:cubicBezTo>
                  <a:cubicBezTo>
                    <a:pt x="13586" y="12595"/>
                    <a:pt x="13690" y="12621"/>
                    <a:pt x="13785" y="12675"/>
                  </a:cubicBezTo>
                  <a:cubicBezTo>
                    <a:pt x="14102" y="12755"/>
                    <a:pt x="14419" y="12834"/>
                    <a:pt x="14776" y="12913"/>
                  </a:cubicBezTo>
                  <a:cubicBezTo>
                    <a:pt x="14811" y="12927"/>
                    <a:pt x="14846" y="12934"/>
                    <a:pt x="14880" y="12934"/>
                  </a:cubicBezTo>
                  <a:cubicBezTo>
                    <a:pt x="15038" y="12934"/>
                    <a:pt x="15172" y="12792"/>
                    <a:pt x="15172" y="12596"/>
                  </a:cubicBezTo>
                  <a:cubicBezTo>
                    <a:pt x="15212" y="12081"/>
                    <a:pt x="15013" y="11527"/>
                    <a:pt x="14697" y="11091"/>
                  </a:cubicBezTo>
                  <a:cubicBezTo>
                    <a:pt x="14660" y="11054"/>
                    <a:pt x="14519" y="10810"/>
                    <a:pt x="14436" y="10810"/>
                  </a:cubicBezTo>
                  <a:cubicBezTo>
                    <a:pt x="14430" y="10810"/>
                    <a:pt x="14425" y="10811"/>
                    <a:pt x="14419" y="10814"/>
                  </a:cubicBezTo>
                  <a:cubicBezTo>
                    <a:pt x="14855" y="9823"/>
                    <a:pt x="14974" y="8714"/>
                    <a:pt x="14697" y="7684"/>
                  </a:cubicBezTo>
                  <a:cubicBezTo>
                    <a:pt x="14419" y="6100"/>
                    <a:pt x="13389" y="4753"/>
                    <a:pt x="11963" y="4000"/>
                  </a:cubicBezTo>
                  <a:cubicBezTo>
                    <a:pt x="12003" y="3763"/>
                    <a:pt x="12043" y="3525"/>
                    <a:pt x="12082" y="3327"/>
                  </a:cubicBezTo>
                  <a:cubicBezTo>
                    <a:pt x="12518" y="3446"/>
                    <a:pt x="12954" y="3604"/>
                    <a:pt x="13350" y="3763"/>
                  </a:cubicBezTo>
                  <a:cubicBezTo>
                    <a:pt x="13407" y="3774"/>
                    <a:pt x="13458" y="3782"/>
                    <a:pt x="13504" y="3782"/>
                  </a:cubicBezTo>
                  <a:cubicBezTo>
                    <a:pt x="13617" y="3782"/>
                    <a:pt x="13701" y="3733"/>
                    <a:pt x="13785" y="3565"/>
                  </a:cubicBezTo>
                  <a:cubicBezTo>
                    <a:pt x="14063" y="3010"/>
                    <a:pt x="14142" y="2376"/>
                    <a:pt x="13984" y="1782"/>
                  </a:cubicBezTo>
                  <a:cubicBezTo>
                    <a:pt x="13865" y="1069"/>
                    <a:pt x="13389" y="475"/>
                    <a:pt x="12716" y="198"/>
                  </a:cubicBezTo>
                  <a:cubicBezTo>
                    <a:pt x="12418" y="62"/>
                    <a:pt x="12083" y="1"/>
                    <a:pt x="117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
            <p:cNvSpPr/>
            <p:nvPr/>
          </p:nvSpPr>
          <p:spPr>
            <a:xfrm>
              <a:off x="8184681" y="931938"/>
              <a:ext cx="195398" cy="209731"/>
            </a:xfrm>
            <a:custGeom>
              <a:rect b="b" l="l" r="r" t="t"/>
              <a:pathLst>
                <a:path extrusionOk="0" h="1405" w="1309">
                  <a:moveTo>
                    <a:pt x="249" y="0"/>
                  </a:moveTo>
                  <a:cubicBezTo>
                    <a:pt x="230" y="0"/>
                    <a:pt x="212" y="5"/>
                    <a:pt x="199" y="18"/>
                  </a:cubicBezTo>
                  <a:cubicBezTo>
                    <a:pt x="120" y="58"/>
                    <a:pt x="80" y="137"/>
                    <a:pt x="1" y="216"/>
                  </a:cubicBezTo>
                  <a:cubicBezTo>
                    <a:pt x="80" y="256"/>
                    <a:pt x="120" y="295"/>
                    <a:pt x="159" y="335"/>
                  </a:cubicBezTo>
                  <a:cubicBezTo>
                    <a:pt x="318" y="454"/>
                    <a:pt x="476" y="533"/>
                    <a:pt x="635" y="691"/>
                  </a:cubicBezTo>
                  <a:cubicBezTo>
                    <a:pt x="793" y="929"/>
                    <a:pt x="912" y="1167"/>
                    <a:pt x="1031" y="1405"/>
                  </a:cubicBezTo>
                  <a:cubicBezTo>
                    <a:pt x="1308" y="850"/>
                    <a:pt x="991" y="137"/>
                    <a:pt x="357" y="18"/>
                  </a:cubicBezTo>
                  <a:cubicBezTo>
                    <a:pt x="331" y="18"/>
                    <a:pt x="287" y="0"/>
                    <a:pt x="2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
            <p:cNvSpPr/>
            <p:nvPr/>
          </p:nvSpPr>
          <p:spPr>
            <a:xfrm>
              <a:off x="6996191" y="1394387"/>
              <a:ext cx="1454810" cy="1478270"/>
            </a:xfrm>
            <a:custGeom>
              <a:rect b="b" l="l" r="r" t="t"/>
              <a:pathLst>
                <a:path extrusionOk="0" h="9903" w="9746">
                  <a:moveTo>
                    <a:pt x="5111" y="446"/>
                  </a:moveTo>
                  <a:cubicBezTo>
                    <a:pt x="6118" y="446"/>
                    <a:pt x="7079" y="839"/>
                    <a:pt x="7804" y="1594"/>
                  </a:cubicBezTo>
                  <a:cubicBezTo>
                    <a:pt x="8518" y="2189"/>
                    <a:pt x="8993" y="2981"/>
                    <a:pt x="9191" y="3892"/>
                  </a:cubicBezTo>
                  <a:cubicBezTo>
                    <a:pt x="9270" y="4090"/>
                    <a:pt x="9270" y="4328"/>
                    <a:pt x="9270" y="4526"/>
                  </a:cubicBezTo>
                  <a:cubicBezTo>
                    <a:pt x="9270" y="6189"/>
                    <a:pt x="8399" y="7734"/>
                    <a:pt x="7012" y="8645"/>
                  </a:cubicBezTo>
                  <a:cubicBezTo>
                    <a:pt x="6378" y="9041"/>
                    <a:pt x="5665" y="9319"/>
                    <a:pt x="4952" y="9438"/>
                  </a:cubicBezTo>
                  <a:cubicBezTo>
                    <a:pt x="4873" y="9438"/>
                    <a:pt x="4794" y="9455"/>
                    <a:pt x="4715" y="9455"/>
                  </a:cubicBezTo>
                  <a:cubicBezTo>
                    <a:pt x="4675" y="9455"/>
                    <a:pt x="4636" y="9451"/>
                    <a:pt x="4596" y="9438"/>
                  </a:cubicBezTo>
                  <a:cubicBezTo>
                    <a:pt x="4566" y="9438"/>
                    <a:pt x="4536" y="9439"/>
                    <a:pt x="4507" y="9439"/>
                  </a:cubicBezTo>
                  <a:cubicBezTo>
                    <a:pt x="2761" y="9439"/>
                    <a:pt x="1220" y="8301"/>
                    <a:pt x="714" y="6665"/>
                  </a:cubicBezTo>
                  <a:cubicBezTo>
                    <a:pt x="318" y="5556"/>
                    <a:pt x="397" y="4328"/>
                    <a:pt x="991" y="3298"/>
                  </a:cubicBezTo>
                  <a:cubicBezTo>
                    <a:pt x="1110" y="3020"/>
                    <a:pt x="1229" y="2743"/>
                    <a:pt x="1387" y="2466"/>
                  </a:cubicBezTo>
                  <a:cubicBezTo>
                    <a:pt x="2021" y="1515"/>
                    <a:pt x="2932" y="881"/>
                    <a:pt x="4002" y="604"/>
                  </a:cubicBezTo>
                  <a:cubicBezTo>
                    <a:pt x="4372" y="498"/>
                    <a:pt x="4745" y="446"/>
                    <a:pt x="5111" y="446"/>
                  </a:cubicBezTo>
                  <a:close/>
                  <a:moveTo>
                    <a:pt x="5103" y="1"/>
                  </a:moveTo>
                  <a:cubicBezTo>
                    <a:pt x="4749" y="1"/>
                    <a:pt x="4393" y="43"/>
                    <a:pt x="4041" y="129"/>
                  </a:cubicBezTo>
                  <a:cubicBezTo>
                    <a:pt x="3170" y="287"/>
                    <a:pt x="2338" y="762"/>
                    <a:pt x="1704" y="1436"/>
                  </a:cubicBezTo>
                  <a:cubicBezTo>
                    <a:pt x="1229" y="1951"/>
                    <a:pt x="833" y="2545"/>
                    <a:pt x="516" y="3179"/>
                  </a:cubicBezTo>
                  <a:cubicBezTo>
                    <a:pt x="397" y="3456"/>
                    <a:pt x="357" y="3773"/>
                    <a:pt x="318" y="4050"/>
                  </a:cubicBezTo>
                  <a:cubicBezTo>
                    <a:pt x="1" y="4961"/>
                    <a:pt x="1" y="5952"/>
                    <a:pt x="357" y="6863"/>
                  </a:cubicBezTo>
                  <a:cubicBezTo>
                    <a:pt x="437" y="7061"/>
                    <a:pt x="516" y="7259"/>
                    <a:pt x="595" y="7457"/>
                  </a:cubicBezTo>
                  <a:cubicBezTo>
                    <a:pt x="1268" y="8725"/>
                    <a:pt x="2496" y="9596"/>
                    <a:pt x="3922" y="9834"/>
                  </a:cubicBezTo>
                  <a:cubicBezTo>
                    <a:pt x="4169" y="9880"/>
                    <a:pt x="4411" y="9902"/>
                    <a:pt x="4648" y="9902"/>
                  </a:cubicBezTo>
                  <a:cubicBezTo>
                    <a:pt x="5823" y="9902"/>
                    <a:pt x="6888" y="9364"/>
                    <a:pt x="7844" y="8606"/>
                  </a:cubicBezTo>
                  <a:cubicBezTo>
                    <a:pt x="8914" y="7695"/>
                    <a:pt x="9587" y="6427"/>
                    <a:pt x="9706" y="5001"/>
                  </a:cubicBezTo>
                  <a:cubicBezTo>
                    <a:pt x="9745" y="4605"/>
                    <a:pt x="9706" y="4209"/>
                    <a:pt x="9627" y="3813"/>
                  </a:cubicBezTo>
                  <a:cubicBezTo>
                    <a:pt x="9429" y="2822"/>
                    <a:pt x="8914" y="1911"/>
                    <a:pt x="8161" y="1238"/>
                  </a:cubicBezTo>
                  <a:cubicBezTo>
                    <a:pt x="7318" y="425"/>
                    <a:pt x="6223" y="1"/>
                    <a:pt x="5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
            <p:cNvSpPr/>
            <p:nvPr/>
          </p:nvSpPr>
          <p:spPr>
            <a:xfrm>
              <a:off x="8539497" y="2359589"/>
              <a:ext cx="6120" cy="11942"/>
            </a:xfrm>
            <a:custGeom>
              <a:rect b="b" l="l" r="r" t="t"/>
              <a:pathLst>
                <a:path extrusionOk="0" h="80" w="41">
                  <a:moveTo>
                    <a:pt x="40" y="1"/>
                  </a:moveTo>
                  <a:cubicBezTo>
                    <a:pt x="1" y="1"/>
                    <a:pt x="1" y="40"/>
                    <a:pt x="1" y="80"/>
                  </a:cubicBezTo>
                  <a:cubicBezTo>
                    <a:pt x="1" y="40"/>
                    <a:pt x="40" y="1"/>
                    <a:pt x="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
            <p:cNvSpPr/>
            <p:nvPr/>
          </p:nvSpPr>
          <p:spPr>
            <a:xfrm>
              <a:off x="8125570" y="1861314"/>
              <a:ext cx="153900" cy="108224"/>
            </a:xfrm>
            <a:custGeom>
              <a:rect b="b" l="l" r="r" t="t"/>
              <a:pathLst>
                <a:path extrusionOk="0" h="725" w="1031">
                  <a:moveTo>
                    <a:pt x="770" y="0"/>
                  </a:moveTo>
                  <a:cubicBezTo>
                    <a:pt x="749" y="0"/>
                    <a:pt x="730" y="3"/>
                    <a:pt x="714" y="11"/>
                  </a:cubicBezTo>
                  <a:cubicBezTo>
                    <a:pt x="516" y="90"/>
                    <a:pt x="357" y="209"/>
                    <a:pt x="199" y="328"/>
                  </a:cubicBezTo>
                  <a:cubicBezTo>
                    <a:pt x="120" y="368"/>
                    <a:pt x="80" y="526"/>
                    <a:pt x="1" y="605"/>
                  </a:cubicBezTo>
                  <a:lnTo>
                    <a:pt x="318" y="724"/>
                  </a:lnTo>
                  <a:cubicBezTo>
                    <a:pt x="516" y="605"/>
                    <a:pt x="714" y="487"/>
                    <a:pt x="952" y="368"/>
                  </a:cubicBezTo>
                  <a:cubicBezTo>
                    <a:pt x="991" y="289"/>
                    <a:pt x="991" y="170"/>
                    <a:pt x="1031" y="51"/>
                  </a:cubicBezTo>
                  <a:cubicBezTo>
                    <a:pt x="967" y="51"/>
                    <a:pt x="853" y="0"/>
                    <a:pt x="7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
            <p:cNvSpPr/>
            <p:nvPr/>
          </p:nvSpPr>
          <p:spPr>
            <a:xfrm>
              <a:off x="7936445" y="1555453"/>
              <a:ext cx="218833" cy="153903"/>
            </a:xfrm>
            <a:custGeom>
              <a:rect b="b" l="l" r="r" t="t"/>
              <a:pathLst>
                <a:path extrusionOk="0" h="1031" w="1466">
                  <a:moveTo>
                    <a:pt x="119" y="0"/>
                  </a:moveTo>
                  <a:cubicBezTo>
                    <a:pt x="79" y="0"/>
                    <a:pt x="0" y="80"/>
                    <a:pt x="0" y="119"/>
                  </a:cubicBezTo>
                  <a:cubicBezTo>
                    <a:pt x="0" y="159"/>
                    <a:pt x="0" y="238"/>
                    <a:pt x="40" y="278"/>
                  </a:cubicBezTo>
                  <a:cubicBezTo>
                    <a:pt x="436" y="515"/>
                    <a:pt x="832" y="753"/>
                    <a:pt x="1228" y="1030"/>
                  </a:cubicBezTo>
                  <a:cubicBezTo>
                    <a:pt x="1307" y="1030"/>
                    <a:pt x="1387" y="1030"/>
                    <a:pt x="1426" y="991"/>
                  </a:cubicBezTo>
                  <a:cubicBezTo>
                    <a:pt x="1466" y="991"/>
                    <a:pt x="1466" y="872"/>
                    <a:pt x="1466" y="872"/>
                  </a:cubicBezTo>
                  <a:cubicBezTo>
                    <a:pt x="1149" y="397"/>
                    <a:pt x="674" y="119"/>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
            <p:cNvSpPr/>
            <p:nvPr/>
          </p:nvSpPr>
          <p:spPr>
            <a:xfrm>
              <a:off x="8220208" y="2123140"/>
              <a:ext cx="71054" cy="165695"/>
            </a:xfrm>
            <a:custGeom>
              <a:rect b="b" l="l" r="r" t="t"/>
              <a:pathLst>
                <a:path extrusionOk="0" h="1110" w="476">
                  <a:moveTo>
                    <a:pt x="318" y="0"/>
                  </a:moveTo>
                  <a:lnTo>
                    <a:pt x="318" y="0"/>
                  </a:lnTo>
                  <a:cubicBezTo>
                    <a:pt x="119" y="277"/>
                    <a:pt x="1" y="634"/>
                    <a:pt x="1" y="990"/>
                  </a:cubicBezTo>
                  <a:cubicBezTo>
                    <a:pt x="1" y="1030"/>
                    <a:pt x="40" y="1109"/>
                    <a:pt x="80" y="1109"/>
                  </a:cubicBezTo>
                  <a:cubicBezTo>
                    <a:pt x="159" y="1109"/>
                    <a:pt x="199" y="1109"/>
                    <a:pt x="278" y="1070"/>
                  </a:cubicBezTo>
                  <a:cubicBezTo>
                    <a:pt x="476" y="753"/>
                    <a:pt x="476" y="317"/>
                    <a:pt x="3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
            <p:cNvSpPr/>
            <p:nvPr/>
          </p:nvSpPr>
          <p:spPr>
            <a:xfrm>
              <a:off x="8054667" y="2383323"/>
              <a:ext cx="153900" cy="162411"/>
            </a:xfrm>
            <a:custGeom>
              <a:rect b="b" l="l" r="r" t="t"/>
              <a:pathLst>
                <a:path extrusionOk="0" h="1088" w="1031">
                  <a:moveTo>
                    <a:pt x="912" y="0"/>
                  </a:moveTo>
                  <a:cubicBezTo>
                    <a:pt x="832" y="79"/>
                    <a:pt x="713" y="159"/>
                    <a:pt x="634" y="238"/>
                  </a:cubicBezTo>
                  <a:cubicBezTo>
                    <a:pt x="436" y="436"/>
                    <a:pt x="278" y="634"/>
                    <a:pt x="80" y="832"/>
                  </a:cubicBezTo>
                  <a:cubicBezTo>
                    <a:pt x="40" y="911"/>
                    <a:pt x="40" y="990"/>
                    <a:pt x="0" y="1070"/>
                  </a:cubicBezTo>
                  <a:cubicBezTo>
                    <a:pt x="80" y="1070"/>
                    <a:pt x="159" y="1087"/>
                    <a:pt x="226" y="1087"/>
                  </a:cubicBezTo>
                  <a:cubicBezTo>
                    <a:pt x="260" y="1087"/>
                    <a:pt x="291" y="1083"/>
                    <a:pt x="317" y="1070"/>
                  </a:cubicBezTo>
                  <a:cubicBezTo>
                    <a:pt x="515" y="872"/>
                    <a:pt x="753" y="634"/>
                    <a:pt x="951" y="357"/>
                  </a:cubicBezTo>
                  <a:cubicBezTo>
                    <a:pt x="991" y="277"/>
                    <a:pt x="991" y="198"/>
                    <a:pt x="1030" y="79"/>
                  </a:cubicBezTo>
                  <a:lnTo>
                    <a:pt x="9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
            <p:cNvSpPr/>
            <p:nvPr/>
          </p:nvSpPr>
          <p:spPr>
            <a:xfrm>
              <a:off x="7427881" y="1703234"/>
              <a:ext cx="573654" cy="529926"/>
            </a:xfrm>
            <a:custGeom>
              <a:rect b="b" l="l" r="r" t="t"/>
              <a:pathLst>
                <a:path extrusionOk="0" h="3550" w="3843">
                  <a:moveTo>
                    <a:pt x="40" y="1"/>
                  </a:moveTo>
                  <a:cubicBezTo>
                    <a:pt x="1" y="80"/>
                    <a:pt x="1" y="199"/>
                    <a:pt x="40" y="318"/>
                  </a:cubicBezTo>
                  <a:cubicBezTo>
                    <a:pt x="159" y="634"/>
                    <a:pt x="357" y="951"/>
                    <a:pt x="516" y="1268"/>
                  </a:cubicBezTo>
                  <a:cubicBezTo>
                    <a:pt x="832" y="1942"/>
                    <a:pt x="1149" y="2615"/>
                    <a:pt x="1466" y="3289"/>
                  </a:cubicBezTo>
                  <a:cubicBezTo>
                    <a:pt x="1570" y="3470"/>
                    <a:pt x="1657" y="3550"/>
                    <a:pt x="1782" y="3550"/>
                  </a:cubicBezTo>
                  <a:cubicBezTo>
                    <a:pt x="1848" y="3550"/>
                    <a:pt x="1925" y="3528"/>
                    <a:pt x="2021" y="3487"/>
                  </a:cubicBezTo>
                  <a:cubicBezTo>
                    <a:pt x="2179" y="3447"/>
                    <a:pt x="2338" y="3368"/>
                    <a:pt x="2496" y="3289"/>
                  </a:cubicBezTo>
                  <a:cubicBezTo>
                    <a:pt x="2932" y="3051"/>
                    <a:pt x="3328" y="2774"/>
                    <a:pt x="3724" y="2536"/>
                  </a:cubicBezTo>
                  <a:cubicBezTo>
                    <a:pt x="3803" y="2496"/>
                    <a:pt x="3803" y="2338"/>
                    <a:pt x="3843" y="2219"/>
                  </a:cubicBezTo>
                  <a:cubicBezTo>
                    <a:pt x="3764" y="2219"/>
                    <a:pt x="3645" y="2219"/>
                    <a:pt x="3526" y="2259"/>
                  </a:cubicBezTo>
                  <a:cubicBezTo>
                    <a:pt x="3447" y="2259"/>
                    <a:pt x="3368" y="2298"/>
                    <a:pt x="3288" y="2377"/>
                  </a:cubicBezTo>
                  <a:lnTo>
                    <a:pt x="1902" y="3051"/>
                  </a:lnTo>
                  <a:cubicBezTo>
                    <a:pt x="1744" y="2694"/>
                    <a:pt x="1585" y="2417"/>
                    <a:pt x="1427" y="2100"/>
                  </a:cubicBezTo>
                  <a:cubicBezTo>
                    <a:pt x="1070" y="1427"/>
                    <a:pt x="714" y="793"/>
                    <a:pt x="317" y="120"/>
                  </a:cubicBezTo>
                  <a:cubicBezTo>
                    <a:pt x="278" y="40"/>
                    <a:pt x="119" y="40"/>
                    <a:pt x="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
            <p:cNvSpPr/>
            <p:nvPr/>
          </p:nvSpPr>
          <p:spPr>
            <a:xfrm>
              <a:off x="7865392" y="2507369"/>
              <a:ext cx="130315" cy="165845"/>
            </a:xfrm>
            <a:custGeom>
              <a:rect b="b" l="l" r="r" t="t"/>
              <a:pathLst>
                <a:path extrusionOk="0" h="1111" w="873">
                  <a:moveTo>
                    <a:pt x="80" y="1"/>
                  </a:moveTo>
                  <a:cubicBezTo>
                    <a:pt x="80" y="120"/>
                    <a:pt x="1" y="239"/>
                    <a:pt x="40" y="318"/>
                  </a:cubicBezTo>
                  <a:cubicBezTo>
                    <a:pt x="159" y="556"/>
                    <a:pt x="278" y="793"/>
                    <a:pt x="437" y="991"/>
                  </a:cubicBezTo>
                  <a:cubicBezTo>
                    <a:pt x="516" y="1071"/>
                    <a:pt x="635" y="1110"/>
                    <a:pt x="754" y="1110"/>
                  </a:cubicBezTo>
                  <a:cubicBezTo>
                    <a:pt x="833" y="1071"/>
                    <a:pt x="833" y="912"/>
                    <a:pt x="872" y="793"/>
                  </a:cubicBezTo>
                  <a:cubicBezTo>
                    <a:pt x="714" y="556"/>
                    <a:pt x="555" y="318"/>
                    <a:pt x="397" y="80"/>
                  </a:cubicBezTo>
                  <a:cubicBezTo>
                    <a:pt x="318" y="1"/>
                    <a:pt x="159" y="4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
            <p:cNvSpPr/>
            <p:nvPr/>
          </p:nvSpPr>
          <p:spPr>
            <a:xfrm>
              <a:off x="7175912" y="1827429"/>
              <a:ext cx="92549" cy="133452"/>
            </a:xfrm>
            <a:custGeom>
              <a:rect b="b" l="l" r="r" t="t"/>
              <a:pathLst>
                <a:path extrusionOk="0" h="894" w="620">
                  <a:moveTo>
                    <a:pt x="579" y="1"/>
                  </a:moveTo>
                  <a:cubicBezTo>
                    <a:pt x="540" y="1"/>
                    <a:pt x="421" y="1"/>
                    <a:pt x="381" y="40"/>
                  </a:cubicBezTo>
                  <a:cubicBezTo>
                    <a:pt x="263" y="238"/>
                    <a:pt x="144" y="436"/>
                    <a:pt x="64" y="674"/>
                  </a:cubicBezTo>
                  <a:cubicBezTo>
                    <a:pt x="0" y="771"/>
                    <a:pt x="40" y="893"/>
                    <a:pt x="143" y="893"/>
                  </a:cubicBezTo>
                  <a:cubicBezTo>
                    <a:pt x="166" y="893"/>
                    <a:pt x="193" y="887"/>
                    <a:pt x="223" y="872"/>
                  </a:cubicBezTo>
                  <a:cubicBezTo>
                    <a:pt x="461" y="674"/>
                    <a:pt x="619" y="317"/>
                    <a:pt x="5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
            <p:cNvSpPr/>
            <p:nvPr/>
          </p:nvSpPr>
          <p:spPr>
            <a:xfrm>
              <a:off x="7203229" y="2398400"/>
              <a:ext cx="189278" cy="121062"/>
            </a:xfrm>
            <a:custGeom>
              <a:rect b="b" l="l" r="r" t="t"/>
              <a:pathLst>
                <a:path extrusionOk="0" h="811" w="1268">
                  <a:moveTo>
                    <a:pt x="1080" y="0"/>
                  </a:moveTo>
                  <a:cubicBezTo>
                    <a:pt x="1048" y="0"/>
                    <a:pt x="1017" y="5"/>
                    <a:pt x="991" y="18"/>
                  </a:cubicBezTo>
                  <a:cubicBezTo>
                    <a:pt x="674" y="137"/>
                    <a:pt x="396" y="295"/>
                    <a:pt x="80" y="454"/>
                  </a:cubicBezTo>
                  <a:cubicBezTo>
                    <a:pt x="40" y="493"/>
                    <a:pt x="40" y="612"/>
                    <a:pt x="0" y="691"/>
                  </a:cubicBezTo>
                  <a:cubicBezTo>
                    <a:pt x="80" y="731"/>
                    <a:pt x="159" y="771"/>
                    <a:pt x="238" y="810"/>
                  </a:cubicBezTo>
                  <a:cubicBezTo>
                    <a:pt x="317" y="810"/>
                    <a:pt x="357" y="771"/>
                    <a:pt x="436" y="731"/>
                  </a:cubicBezTo>
                  <a:cubicBezTo>
                    <a:pt x="674" y="612"/>
                    <a:pt x="911" y="493"/>
                    <a:pt x="1149" y="335"/>
                  </a:cubicBezTo>
                  <a:cubicBezTo>
                    <a:pt x="1228" y="295"/>
                    <a:pt x="1228" y="137"/>
                    <a:pt x="1268" y="18"/>
                  </a:cubicBezTo>
                  <a:cubicBezTo>
                    <a:pt x="1215" y="18"/>
                    <a:pt x="1145" y="0"/>
                    <a:pt x="10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
            <p:cNvSpPr/>
            <p:nvPr/>
          </p:nvSpPr>
          <p:spPr>
            <a:xfrm>
              <a:off x="7108591" y="2028500"/>
              <a:ext cx="88817" cy="331241"/>
            </a:xfrm>
            <a:custGeom>
              <a:rect b="b" l="l" r="r" t="t"/>
              <a:pathLst>
                <a:path extrusionOk="0" h="2219" w="595">
                  <a:moveTo>
                    <a:pt x="436" y="0"/>
                  </a:moveTo>
                  <a:cubicBezTo>
                    <a:pt x="357" y="80"/>
                    <a:pt x="278" y="159"/>
                    <a:pt x="238" y="278"/>
                  </a:cubicBezTo>
                  <a:cubicBezTo>
                    <a:pt x="1" y="832"/>
                    <a:pt x="1" y="1466"/>
                    <a:pt x="278" y="2021"/>
                  </a:cubicBezTo>
                  <a:cubicBezTo>
                    <a:pt x="317" y="2100"/>
                    <a:pt x="436" y="2139"/>
                    <a:pt x="515" y="2219"/>
                  </a:cubicBezTo>
                  <a:cubicBezTo>
                    <a:pt x="515" y="2139"/>
                    <a:pt x="595" y="2021"/>
                    <a:pt x="555" y="1941"/>
                  </a:cubicBezTo>
                  <a:cubicBezTo>
                    <a:pt x="436" y="1426"/>
                    <a:pt x="436" y="911"/>
                    <a:pt x="555" y="396"/>
                  </a:cubicBezTo>
                  <a:cubicBezTo>
                    <a:pt x="595" y="278"/>
                    <a:pt x="595" y="159"/>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
            <p:cNvSpPr/>
            <p:nvPr/>
          </p:nvSpPr>
          <p:spPr>
            <a:xfrm>
              <a:off x="6511361" y="1791902"/>
              <a:ext cx="112551" cy="177637"/>
            </a:xfrm>
            <a:custGeom>
              <a:rect b="b" l="l" r="r" t="t"/>
              <a:pathLst>
                <a:path extrusionOk="0" h="1190" w="754">
                  <a:moveTo>
                    <a:pt x="318" y="1"/>
                  </a:moveTo>
                  <a:cubicBezTo>
                    <a:pt x="278" y="40"/>
                    <a:pt x="159" y="120"/>
                    <a:pt x="120" y="199"/>
                  </a:cubicBezTo>
                  <a:cubicBezTo>
                    <a:pt x="1" y="635"/>
                    <a:pt x="278" y="1070"/>
                    <a:pt x="753" y="1189"/>
                  </a:cubicBezTo>
                  <a:cubicBezTo>
                    <a:pt x="674" y="991"/>
                    <a:pt x="634" y="833"/>
                    <a:pt x="595" y="674"/>
                  </a:cubicBezTo>
                  <a:cubicBezTo>
                    <a:pt x="555" y="516"/>
                    <a:pt x="555" y="357"/>
                    <a:pt x="476" y="199"/>
                  </a:cubicBezTo>
                  <a:cubicBezTo>
                    <a:pt x="436" y="120"/>
                    <a:pt x="397" y="40"/>
                    <a:pt x="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
            <p:cNvSpPr/>
            <p:nvPr/>
          </p:nvSpPr>
          <p:spPr>
            <a:xfrm>
              <a:off x="6192072" y="1774288"/>
              <a:ext cx="124344" cy="295714"/>
            </a:xfrm>
            <a:custGeom>
              <a:rect b="b" l="l" r="r" t="t"/>
              <a:pathLst>
                <a:path extrusionOk="0" h="1981" w="833">
                  <a:moveTo>
                    <a:pt x="357" y="0"/>
                  </a:moveTo>
                  <a:cubicBezTo>
                    <a:pt x="238" y="198"/>
                    <a:pt x="119" y="277"/>
                    <a:pt x="119" y="396"/>
                  </a:cubicBezTo>
                  <a:cubicBezTo>
                    <a:pt x="1" y="911"/>
                    <a:pt x="159" y="1466"/>
                    <a:pt x="516" y="1862"/>
                  </a:cubicBezTo>
                  <a:cubicBezTo>
                    <a:pt x="595" y="1941"/>
                    <a:pt x="714" y="1941"/>
                    <a:pt x="793" y="1981"/>
                  </a:cubicBezTo>
                  <a:cubicBezTo>
                    <a:pt x="832" y="1862"/>
                    <a:pt x="832" y="1783"/>
                    <a:pt x="793" y="1703"/>
                  </a:cubicBezTo>
                  <a:cubicBezTo>
                    <a:pt x="595" y="1268"/>
                    <a:pt x="516" y="792"/>
                    <a:pt x="555" y="317"/>
                  </a:cubicBezTo>
                  <a:cubicBezTo>
                    <a:pt x="555" y="238"/>
                    <a:pt x="436" y="158"/>
                    <a:pt x="3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
            <p:cNvSpPr/>
            <p:nvPr/>
          </p:nvSpPr>
          <p:spPr>
            <a:xfrm>
              <a:off x="6038323" y="1827429"/>
              <a:ext cx="153900" cy="337212"/>
            </a:xfrm>
            <a:custGeom>
              <a:rect b="b" l="l" r="r" t="t"/>
              <a:pathLst>
                <a:path extrusionOk="0" h="2259" w="1031">
                  <a:moveTo>
                    <a:pt x="278" y="1"/>
                  </a:moveTo>
                  <a:cubicBezTo>
                    <a:pt x="199" y="1"/>
                    <a:pt x="120" y="1"/>
                    <a:pt x="80" y="80"/>
                  </a:cubicBezTo>
                  <a:cubicBezTo>
                    <a:pt x="40" y="159"/>
                    <a:pt x="1" y="278"/>
                    <a:pt x="1" y="397"/>
                  </a:cubicBezTo>
                  <a:cubicBezTo>
                    <a:pt x="40" y="991"/>
                    <a:pt x="238" y="1545"/>
                    <a:pt x="634" y="1981"/>
                  </a:cubicBezTo>
                  <a:cubicBezTo>
                    <a:pt x="753" y="2060"/>
                    <a:pt x="872" y="2179"/>
                    <a:pt x="1031" y="2258"/>
                  </a:cubicBezTo>
                  <a:cubicBezTo>
                    <a:pt x="1031" y="2219"/>
                    <a:pt x="1031" y="2179"/>
                    <a:pt x="1031" y="2140"/>
                  </a:cubicBezTo>
                  <a:cubicBezTo>
                    <a:pt x="674" y="1545"/>
                    <a:pt x="436" y="832"/>
                    <a:pt x="357" y="119"/>
                  </a:cubicBezTo>
                  <a:cubicBezTo>
                    <a:pt x="357" y="80"/>
                    <a:pt x="318"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7" name="Google Shape;877;p1"/>
          <p:cNvSpPr/>
          <p:nvPr/>
        </p:nvSpPr>
        <p:spPr>
          <a:xfrm flipH="1" rot="8100000">
            <a:off x="3862900" y="626028"/>
            <a:ext cx="417267" cy="266355"/>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
          <p:cNvSpPr/>
          <p:nvPr/>
        </p:nvSpPr>
        <p:spPr>
          <a:xfrm>
            <a:off x="6324998" y="601791"/>
            <a:ext cx="424413" cy="314803"/>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9" name="Google Shape;879;p1"/>
          <p:cNvGrpSpPr/>
          <p:nvPr/>
        </p:nvGrpSpPr>
        <p:grpSpPr>
          <a:xfrm>
            <a:off x="3374740" y="4069703"/>
            <a:ext cx="314245" cy="307150"/>
            <a:chOff x="3536277" y="1668288"/>
            <a:chExt cx="475769" cy="465027"/>
          </a:xfrm>
        </p:grpSpPr>
        <p:sp>
          <p:nvSpPr>
            <p:cNvPr id="880" name="Google Shape;880;p1"/>
            <p:cNvSpPr/>
            <p:nvPr/>
          </p:nvSpPr>
          <p:spPr>
            <a:xfrm>
              <a:off x="3584630" y="1696863"/>
              <a:ext cx="386703" cy="404539"/>
            </a:xfrm>
            <a:custGeom>
              <a:rect b="b" l="l" r="r" t="t"/>
              <a:pathLst>
                <a:path extrusionOk="0" h="6300" w="6022">
                  <a:moveTo>
                    <a:pt x="2100" y="1"/>
                  </a:moveTo>
                  <a:cubicBezTo>
                    <a:pt x="2020" y="1"/>
                    <a:pt x="1783" y="199"/>
                    <a:pt x="1704" y="239"/>
                  </a:cubicBezTo>
                  <a:lnTo>
                    <a:pt x="951" y="635"/>
                  </a:lnTo>
                  <a:lnTo>
                    <a:pt x="2219" y="2972"/>
                  </a:lnTo>
                  <a:cubicBezTo>
                    <a:pt x="2298" y="3130"/>
                    <a:pt x="2179" y="3289"/>
                    <a:pt x="2020" y="3328"/>
                  </a:cubicBezTo>
                  <a:cubicBezTo>
                    <a:pt x="2020" y="3408"/>
                    <a:pt x="1941" y="3447"/>
                    <a:pt x="1902" y="3447"/>
                  </a:cubicBezTo>
                  <a:cubicBezTo>
                    <a:pt x="1228" y="3645"/>
                    <a:pt x="594" y="3962"/>
                    <a:pt x="0" y="4319"/>
                  </a:cubicBezTo>
                  <a:cubicBezTo>
                    <a:pt x="79" y="4477"/>
                    <a:pt x="198" y="4636"/>
                    <a:pt x="357" y="4794"/>
                  </a:cubicBezTo>
                  <a:lnTo>
                    <a:pt x="555" y="5111"/>
                  </a:lnTo>
                  <a:cubicBezTo>
                    <a:pt x="647" y="5264"/>
                    <a:pt x="668" y="5323"/>
                    <a:pt x="746" y="5323"/>
                  </a:cubicBezTo>
                  <a:cubicBezTo>
                    <a:pt x="769" y="5323"/>
                    <a:pt x="796" y="5318"/>
                    <a:pt x="832" y="5309"/>
                  </a:cubicBezTo>
                  <a:cubicBezTo>
                    <a:pt x="1149" y="5190"/>
                    <a:pt x="1466" y="5032"/>
                    <a:pt x="1704" y="4834"/>
                  </a:cubicBezTo>
                  <a:cubicBezTo>
                    <a:pt x="1941" y="4675"/>
                    <a:pt x="2219" y="4477"/>
                    <a:pt x="2417" y="4319"/>
                  </a:cubicBezTo>
                  <a:cubicBezTo>
                    <a:pt x="2456" y="4292"/>
                    <a:pt x="2500" y="4279"/>
                    <a:pt x="2544" y="4279"/>
                  </a:cubicBezTo>
                  <a:cubicBezTo>
                    <a:pt x="2632" y="4279"/>
                    <a:pt x="2720" y="4332"/>
                    <a:pt x="2773" y="4438"/>
                  </a:cubicBezTo>
                  <a:cubicBezTo>
                    <a:pt x="2794" y="4427"/>
                    <a:pt x="2816" y="4422"/>
                    <a:pt x="2837" y="4422"/>
                  </a:cubicBezTo>
                  <a:cubicBezTo>
                    <a:pt x="2895" y="4422"/>
                    <a:pt x="2953" y="4459"/>
                    <a:pt x="3011" y="4517"/>
                  </a:cubicBezTo>
                  <a:cubicBezTo>
                    <a:pt x="3288" y="4913"/>
                    <a:pt x="3565" y="5269"/>
                    <a:pt x="3803" y="5666"/>
                  </a:cubicBezTo>
                  <a:cubicBezTo>
                    <a:pt x="3882" y="5903"/>
                    <a:pt x="4001" y="6101"/>
                    <a:pt x="4160" y="6299"/>
                  </a:cubicBezTo>
                  <a:lnTo>
                    <a:pt x="4476" y="6141"/>
                  </a:lnTo>
                  <a:cubicBezTo>
                    <a:pt x="4754" y="6062"/>
                    <a:pt x="4991" y="5903"/>
                    <a:pt x="5229" y="5784"/>
                  </a:cubicBezTo>
                  <a:cubicBezTo>
                    <a:pt x="5467" y="5547"/>
                    <a:pt x="5308" y="5467"/>
                    <a:pt x="5150" y="5190"/>
                  </a:cubicBezTo>
                  <a:lnTo>
                    <a:pt x="4239" y="4002"/>
                  </a:lnTo>
                  <a:cubicBezTo>
                    <a:pt x="4199" y="3923"/>
                    <a:pt x="4199" y="3764"/>
                    <a:pt x="4278" y="3725"/>
                  </a:cubicBezTo>
                  <a:cubicBezTo>
                    <a:pt x="4318" y="3645"/>
                    <a:pt x="4358" y="3566"/>
                    <a:pt x="4437" y="3566"/>
                  </a:cubicBezTo>
                  <a:cubicBezTo>
                    <a:pt x="4991" y="3368"/>
                    <a:pt x="5506" y="3091"/>
                    <a:pt x="6021" y="2774"/>
                  </a:cubicBezTo>
                  <a:cubicBezTo>
                    <a:pt x="5902" y="2576"/>
                    <a:pt x="5784" y="2378"/>
                    <a:pt x="5665" y="2180"/>
                  </a:cubicBezTo>
                  <a:cubicBezTo>
                    <a:pt x="5546" y="1982"/>
                    <a:pt x="5546" y="1942"/>
                    <a:pt x="5467" y="1863"/>
                  </a:cubicBezTo>
                  <a:cubicBezTo>
                    <a:pt x="5442" y="1739"/>
                    <a:pt x="5402" y="1677"/>
                    <a:pt x="5346" y="1677"/>
                  </a:cubicBezTo>
                  <a:cubicBezTo>
                    <a:pt x="5313" y="1677"/>
                    <a:pt x="5274" y="1699"/>
                    <a:pt x="5229" y="1744"/>
                  </a:cubicBezTo>
                  <a:cubicBezTo>
                    <a:pt x="4991" y="1823"/>
                    <a:pt x="4754" y="1902"/>
                    <a:pt x="4556" y="2061"/>
                  </a:cubicBezTo>
                  <a:cubicBezTo>
                    <a:pt x="4318" y="2140"/>
                    <a:pt x="4080" y="2259"/>
                    <a:pt x="3843" y="2378"/>
                  </a:cubicBezTo>
                  <a:lnTo>
                    <a:pt x="3684" y="2378"/>
                  </a:lnTo>
                  <a:cubicBezTo>
                    <a:pt x="3645" y="2437"/>
                    <a:pt x="3575" y="2467"/>
                    <a:pt x="3506" y="2467"/>
                  </a:cubicBezTo>
                  <a:cubicBezTo>
                    <a:pt x="3437" y="2467"/>
                    <a:pt x="3367" y="2437"/>
                    <a:pt x="3328" y="2378"/>
                  </a:cubicBezTo>
                  <a:lnTo>
                    <a:pt x="2337" y="516"/>
                  </a:lnTo>
                  <a:cubicBezTo>
                    <a:pt x="2298" y="437"/>
                    <a:pt x="2139" y="1"/>
                    <a:pt x="21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
            <p:cNvSpPr/>
            <p:nvPr/>
          </p:nvSpPr>
          <p:spPr>
            <a:xfrm>
              <a:off x="3536277" y="1668288"/>
              <a:ext cx="475769" cy="465027"/>
            </a:xfrm>
            <a:custGeom>
              <a:rect b="b" l="l" r="r" t="t"/>
              <a:pathLst>
                <a:path extrusionOk="0" h="7242" w="7409">
                  <a:moveTo>
                    <a:pt x="2813" y="446"/>
                  </a:moveTo>
                  <a:cubicBezTo>
                    <a:pt x="2892" y="486"/>
                    <a:pt x="3051" y="882"/>
                    <a:pt x="3090" y="961"/>
                  </a:cubicBezTo>
                  <a:lnTo>
                    <a:pt x="4081" y="2823"/>
                  </a:lnTo>
                  <a:cubicBezTo>
                    <a:pt x="4120" y="2882"/>
                    <a:pt x="4180" y="2912"/>
                    <a:pt x="4239" y="2912"/>
                  </a:cubicBezTo>
                  <a:cubicBezTo>
                    <a:pt x="4299" y="2912"/>
                    <a:pt x="4358" y="2882"/>
                    <a:pt x="4398" y="2823"/>
                  </a:cubicBezTo>
                  <a:cubicBezTo>
                    <a:pt x="4437" y="2842"/>
                    <a:pt x="4467" y="2852"/>
                    <a:pt x="4497" y="2852"/>
                  </a:cubicBezTo>
                  <a:cubicBezTo>
                    <a:pt x="4526" y="2852"/>
                    <a:pt x="4556" y="2842"/>
                    <a:pt x="4596" y="2823"/>
                  </a:cubicBezTo>
                  <a:cubicBezTo>
                    <a:pt x="4833" y="2704"/>
                    <a:pt x="5031" y="2585"/>
                    <a:pt x="5269" y="2506"/>
                  </a:cubicBezTo>
                  <a:cubicBezTo>
                    <a:pt x="5507" y="2387"/>
                    <a:pt x="5744" y="2268"/>
                    <a:pt x="5982" y="2189"/>
                  </a:cubicBezTo>
                  <a:cubicBezTo>
                    <a:pt x="6027" y="2144"/>
                    <a:pt x="6066" y="2122"/>
                    <a:pt x="6099" y="2122"/>
                  </a:cubicBezTo>
                  <a:cubicBezTo>
                    <a:pt x="6155" y="2122"/>
                    <a:pt x="6195" y="2184"/>
                    <a:pt x="6220" y="2308"/>
                  </a:cubicBezTo>
                  <a:cubicBezTo>
                    <a:pt x="6259" y="2427"/>
                    <a:pt x="6339" y="2506"/>
                    <a:pt x="6418" y="2625"/>
                  </a:cubicBezTo>
                  <a:cubicBezTo>
                    <a:pt x="6457" y="2743"/>
                    <a:pt x="6655" y="3021"/>
                    <a:pt x="6735" y="3219"/>
                  </a:cubicBezTo>
                  <a:cubicBezTo>
                    <a:pt x="6259" y="3536"/>
                    <a:pt x="5744" y="3813"/>
                    <a:pt x="5150" y="3971"/>
                  </a:cubicBezTo>
                  <a:cubicBezTo>
                    <a:pt x="5111" y="4011"/>
                    <a:pt x="5031" y="4090"/>
                    <a:pt x="5031" y="4130"/>
                  </a:cubicBezTo>
                  <a:cubicBezTo>
                    <a:pt x="4952" y="4209"/>
                    <a:pt x="4913" y="4368"/>
                    <a:pt x="4992" y="4447"/>
                  </a:cubicBezTo>
                  <a:lnTo>
                    <a:pt x="5903" y="5635"/>
                  </a:lnTo>
                  <a:cubicBezTo>
                    <a:pt x="6101" y="5912"/>
                    <a:pt x="6220" y="5992"/>
                    <a:pt x="5982" y="6229"/>
                  </a:cubicBezTo>
                  <a:cubicBezTo>
                    <a:pt x="5744" y="6348"/>
                    <a:pt x="5507" y="6507"/>
                    <a:pt x="5229" y="6586"/>
                  </a:cubicBezTo>
                  <a:lnTo>
                    <a:pt x="4913" y="6744"/>
                  </a:lnTo>
                  <a:cubicBezTo>
                    <a:pt x="4754" y="6546"/>
                    <a:pt x="4635" y="6348"/>
                    <a:pt x="4556" y="6150"/>
                  </a:cubicBezTo>
                  <a:cubicBezTo>
                    <a:pt x="4318" y="5714"/>
                    <a:pt x="4041" y="5358"/>
                    <a:pt x="3764" y="4962"/>
                  </a:cubicBezTo>
                  <a:cubicBezTo>
                    <a:pt x="3685" y="4922"/>
                    <a:pt x="3605" y="4883"/>
                    <a:pt x="3526" y="4883"/>
                  </a:cubicBezTo>
                  <a:cubicBezTo>
                    <a:pt x="3469" y="4797"/>
                    <a:pt x="3371" y="4732"/>
                    <a:pt x="3276" y="4732"/>
                  </a:cubicBezTo>
                  <a:cubicBezTo>
                    <a:pt x="3239" y="4732"/>
                    <a:pt x="3203" y="4742"/>
                    <a:pt x="3170" y="4764"/>
                  </a:cubicBezTo>
                  <a:cubicBezTo>
                    <a:pt x="2932" y="4962"/>
                    <a:pt x="2694" y="5120"/>
                    <a:pt x="2457" y="5279"/>
                  </a:cubicBezTo>
                  <a:cubicBezTo>
                    <a:pt x="2219" y="5477"/>
                    <a:pt x="1902" y="5675"/>
                    <a:pt x="1585" y="5754"/>
                  </a:cubicBezTo>
                  <a:cubicBezTo>
                    <a:pt x="1427" y="5754"/>
                    <a:pt x="1427" y="5754"/>
                    <a:pt x="1308" y="5596"/>
                  </a:cubicBezTo>
                  <a:lnTo>
                    <a:pt x="1070" y="5239"/>
                  </a:lnTo>
                  <a:cubicBezTo>
                    <a:pt x="951" y="5081"/>
                    <a:pt x="832" y="4922"/>
                    <a:pt x="714" y="4764"/>
                  </a:cubicBezTo>
                  <a:cubicBezTo>
                    <a:pt x="1308" y="4368"/>
                    <a:pt x="1981" y="4090"/>
                    <a:pt x="2655" y="3892"/>
                  </a:cubicBezTo>
                  <a:cubicBezTo>
                    <a:pt x="2694" y="3853"/>
                    <a:pt x="2734" y="3813"/>
                    <a:pt x="2773" y="3773"/>
                  </a:cubicBezTo>
                  <a:cubicBezTo>
                    <a:pt x="2932" y="3734"/>
                    <a:pt x="3011" y="3536"/>
                    <a:pt x="2932" y="3417"/>
                  </a:cubicBezTo>
                  <a:lnTo>
                    <a:pt x="1664" y="1080"/>
                  </a:lnTo>
                  <a:lnTo>
                    <a:pt x="2417" y="684"/>
                  </a:lnTo>
                  <a:cubicBezTo>
                    <a:pt x="2496" y="644"/>
                    <a:pt x="2734" y="446"/>
                    <a:pt x="2813" y="446"/>
                  </a:cubicBezTo>
                  <a:close/>
                  <a:moveTo>
                    <a:pt x="2868" y="0"/>
                  </a:moveTo>
                  <a:cubicBezTo>
                    <a:pt x="2783" y="0"/>
                    <a:pt x="2694" y="30"/>
                    <a:pt x="2615" y="89"/>
                  </a:cubicBezTo>
                  <a:cubicBezTo>
                    <a:pt x="2179" y="287"/>
                    <a:pt x="1744" y="486"/>
                    <a:pt x="1308" y="763"/>
                  </a:cubicBezTo>
                  <a:cubicBezTo>
                    <a:pt x="1229" y="802"/>
                    <a:pt x="1189" y="882"/>
                    <a:pt x="1189" y="961"/>
                  </a:cubicBezTo>
                  <a:cubicBezTo>
                    <a:pt x="1149" y="1040"/>
                    <a:pt x="1149" y="1119"/>
                    <a:pt x="1189" y="1199"/>
                  </a:cubicBezTo>
                  <a:lnTo>
                    <a:pt x="2457" y="3456"/>
                  </a:lnTo>
                  <a:cubicBezTo>
                    <a:pt x="1704" y="3694"/>
                    <a:pt x="1031" y="4011"/>
                    <a:pt x="397" y="4407"/>
                  </a:cubicBezTo>
                  <a:cubicBezTo>
                    <a:pt x="1" y="4684"/>
                    <a:pt x="357" y="5041"/>
                    <a:pt x="595" y="5318"/>
                  </a:cubicBezTo>
                  <a:cubicBezTo>
                    <a:pt x="783" y="5619"/>
                    <a:pt x="1043" y="6314"/>
                    <a:pt x="1476" y="6314"/>
                  </a:cubicBezTo>
                  <a:cubicBezTo>
                    <a:pt x="1499" y="6314"/>
                    <a:pt x="1522" y="6313"/>
                    <a:pt x="1545" y="6309"/>
                  </a:cubicBezTo>
                  <a:cubicBezTo>
                    <a:pt x="1862" y="6190"/>
                    <a:pt x="2100" y="6031"/>
                    <a:pt x="2338" y="5873"/>
                  </a:cubicBezTo>
                  <a:cubicBezTo>
                    <a:pt x="2694" y="5635"/>
                    <a:pt x="3011" y="5437"/>
                    <a:pt x="3368" y="5199"/>
                  </a:cubicBezTo>
                  <a:cubicBezTo>
                    <a:pt x="3605" y="5516"/>
                    <a:pt x="3843" y="5833"/>
                    <a:pt x="4041" y="6190"/>
                  </a:cubicBezTo>
                  <a:cubicBezTo>
                    <a:pt x="4200" y="6507"/>
                    <a:pt x="4398" y="6824"/>
                    <a:pt x="4635" y="7140"/>
                  </a:cubicBezTo>
                  <a:cubicBezTo>
                    <a:pt x="4707" y="7212"/>
                    <a:pt x="4796" y="7241"/>
                    <a:pt x="4896" y="7241"/>
                  </a:cubicBezTo>
                  <a:cubicBezTo>
                    <a:pt x="5236" y="7241"/>
                    <a:pt x="5688" y="6898"/>
                    <a:pt x="5903" y="6744"/>
                  </a:cubicBezTo>
                  <a:cubicBezTo>
                    <a:pt x="6220" y="6586"/>
                    <a:pt x="6735" y="6427"/>
                    <a:pt x="6655" y="5952"/>
                  </a:cubicBezTo>
                  <a:cubicBezTo>
                    <a:pt x="6537" y="5675"/>
                    <a:pt x="6378" y="5398"/>
                    <a:pt x="6141" y="5199"/>
                  </a:cubicBezTo>
                  <a:cubicBezTo>
                    <a:pt x="5942" y="4922"/>
                    <a:pt x="5744" y="4645"/>
                    <a:pt x="5507" y="4368"/>
                  </a:cubicBezTo>
                  <a:cubicBezTo>
                    <a:pt x="6022" y="4130"/>
                    <a:pt x="6497" y="3892"/>
                    <a:pt x="6933" y="3655"/>
                  </a:cubicBezTo>
                  <a:cubicBezTo>
                    <a:pt x="7408" y="3338"/>
                    <a:pt x="7250" y="3140"/>
                    <a:pt x="7012" y="2704"/>
                  </a:cubicBezTo>
                  <a:cubicBezTo>
                    <a:pt x="6814" y="2427"/>
                    <a:pt x="6576" y="1714"/>
                    <a:pt x="6180" y="1674"/>
                  </a:cubicBezTo>
                  <a:cubicBezTo>
                    <a:pt x="5942" y="1714"/>
                    <a:pt x="5705" y="1793"/>
                    <a:pt x="5507" y="1912"/>
                  </a:cubicBezTo>
                  <a:cubicBezTo>
                    <a:pt x="5150" y="2070"/>
                    <a:pt x="4794" y="2229"/>
                    <a:pt x="4437" y="2387"/>
                  </a:cubicBezTo>
                  <a:lnTo>
                    <a:pt x="4398" y="2387"/>
                  </a:lnTo>
                  <a:lnTo>
                    <a:pt x="3724" y="1199"/>
                  </a:lnTo>
                  <a:cubicBezTo>
                    <a:pt x="3566" y="763"/>
                    <a:pt x="3368" y="406"/>
                    <a:pt x="3090" y="89"/>
                  </a:cubicBezTo>
                  <a:cubicBezTo>
                    <a:pt x="3031" y="30"/>
                    <a:pt x="2952" y="0"/>
                    <a:pt x="28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2" name="Google Shape;882;p1"/>
          <p:cNvSpPr/>
          <p:nvPr/>
        </p:nvSpPr>
        <p:spPr>
          <a:xfrm>
            <a:off x="2248562" y="4114391"/>
            <a:ext cx="243038" cy="388069"/>
          </a:xfrm>
          <a:custGeom>
            <a:rect b="b" l="l" r="r" t="t"/>
            <a:pathLst>
              <a:path extrusionOk="0" h="11372" w="7122">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
          <p:cNvSpPr/>
          <p:nvPr/>
        </p:nvSpPr>
        <p:spPr>
          <a:xfrm>
            <a:off x="7238313" y="3945385"/>
            <a:ext cx="244847" cy="242424"/>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4" name="Google Shape;884;p1"/>
          <p:cNvGrpSpPr/>
          <p:nvPr/>
        </p:nvGrpSpPr>
        <p:grpSpPr>
          <a:xfrm>
            <a:off x="6935693" y="1077106"/>
            <a:ext cx="218825" cy="225781"/>
            <a:chOff x="6109266" y="2958701"/>
            <a:chExt cx="158099" cy="163113"/>
          </a:xfrm>
        </p:grpSpPr>
        <p:sp>
          <p:nvSpPr>
            <p:cNvPr id="885" name="Google Shape;885;p1"/>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8" name="Google Shape;888;p1"/>
          <p:cNvGrpSpPr/>
          <p:nvPr/>
        </p:nvGrpSpPr>
        <p:grpSpPr>
          <a:xfrm>
            <a:off x="3790395" y="1000910"/>
            <a:ext cx="470204" cy="456903"/>
            <a:chOff x="4915097" y="219724"/>
            <a:chExt cx="427847" cy="414801"/>
          </a:xfrm>
        </p:grpSpPr>
        <p:sp>
          <p:nvSpPr>
            <p:cNvPr id="889" name="Google Shape;889;p1"/>
            <p:cNvSpPr/>
            <p:nvPr/>
          </p:nvSpPr>
          <p:spPr>
            <a:xfrm>
              <a:off x="4946857" y="255387"/>
              <a:ext cx="364328" cy="353741"/>
            </a:xfrm>
            <a:custGeom>
              <a:rect b="b" l="l" r="r" t="t"/>
              <a:pathLst>
                <a:path extrusionOk="0" h="6616" w="6814">
                  <a:moveTo>
                    <a:pt x="3565" y="0"/>
                  </a:moveTo>
                  <a:cubicBezTo>
                    <a:pt x="3248" y="832"/>
                    <a:pt x="2932" y="1624"/>
                    <a:pt x="2615" y="2456"/>
                  </a:cubicBezTo>
                  <a:cubicBezTo>
                    <a:pt x="2570" y="2545"/>
                    <a:pt x="2488" y="2597"/>
                    <a:pt x="2411" y="2597"/>
                  </a:cubicBezTo>
                  <a:cubicBezTo>
                    <a:pt x="2350" y="2597"/>
                    <a:pt x="2293" y="2565"/>
                    <a:pt x="2258" y="2496"/>
                  </a:cubicBezTo>
                  <a:cubicBezTo>
                    <a:pt x="2219" y="2575"/>
                    <a:pt x="2139" y="2575"/>
                    <a:pt x="2100" y="2575"/>
                  </a:cubicBezTo>
                  <a:cubicBezTo>
                    <a:pt x="1704" y="2575"/>
                    <a:pt x="1347" y="2575"/>
                    <a:pt x="991" y="2615"/>
                  </a:cubicBezTo>
                  <a:cubicBezTo>
                    <a:pt x="634" y="2615"/>
                    <a:pt x="317" y="2654"/>
                    <a:pt x="0" y="2694"/>
                  </a:cubicBezTo>
                  <a:cubicBezTo>
                    <a:pt x="476" y="3328"/>
                    <a:pt x="1070" y="3843"/>
                    <a:pt x="1783" y="4159"/>
                  </a:cubicBezTo>
                  <a:cubicBezTo>
                    <a:pt x="1941" y="4278"/>
                    <a:pt x="1941" y="4476"/>
                    <a:pt x="1783" y="4595"/>
                  </a:cubicBezTo>
                  <a:cubicBezTo>
                    <a:pt x="1704" y="4952"/>
                    <a:pt x="1624" y="5348"/>
                    <a:pt x="1545" y="5704"/>
                  </a:cubicBezTo>
                  <a:cubicBezTo>
                    <a:pt x="1426" y="6021"/>
                    <a:pt x="1387" y="6298"/>
                    <a:pt x="1347" y="6615"/>
                  </a:cubicBezTo>
                  <a:cubicBezTo>
                    <a:pt x="1743" y="6457"/>
                    <a:pt x="2100" y="6219"/>
                    <a:pt x="2377" y="5902"/>
                  </a:cubicBezTo>
                  <a:cubicBezTo>
                    <a:pt x="2773" y="5585"/>
                    <a:pt x="3169" y="5229"/>
                    <a:pt x="3565" y="4872"/>
                  </a:cubicBezTo>
                  <a:cubicBezTo>
                    <a:pt x="3605" y="4833"/>
                    <a:pt x="3664" y="4813"/>
                    <a:pt x="3724" y="4813"/>
                  </a:cubicBezTo>
                  <a:cubicBezTo>
                    <a:pt x="3783" y="4813"/>
                    <a:pt x="3843" y="4833"/>
                    <a:pt x="3882" y="4872"/>
                  </a:cubicBezTo>
                  <a:cubicBezTo>
                    <a:pt x="3895" y="4859"/>
                    <a:pt x="3913" y="4855"/>
                    <a:pt x="3932" y="4855"/>
                  </a:cubicBezTo>
                  <a:cubicBezTo>
                    <a:pt x="3970" y="4855"/>
                    <a:pt x="4014" y="4872"/>
                    <a:pt x="4041" y="4872"/>
                  </a:cubicBezTo>
                  <a:cubicBezTo>
                    <a:pt x="4437" y="5150"/>
                    <a:pt x="4833" y="5387"/>
                    <a:pt x="5229" y="5625"/>
                  </a:cubicBezTo>
                  <a:cubicBezTo>
                    <a:pt x="5339" y="5698"/>
                    <a:pt x="5989" y="6109"/>
                    <a:pt x="6182" y="6109"/>
                  </a:cubicBezTo>
                  <a:cubicBezTo>
                    <a:pt x="6197" y="6109"/>
                    <a:pt x="6210" y="6106"/>
                    <a:pt x="6219" y="6100"/>
                  </a:cubicBezTo>
                  <a:cubicBezTo>
                    <a:pt x="6338" y="6061"/>
                    <a:pt x="6101" y="5150"/>
                    <a:pt x="6061" y="4991"/>
                  </a:cubicBezTo>
                  <a:cubicBezTo>
                    <a:pt x="5942" y="4595"/>
                    <a:pt x="5744" y="4239"/>
                    <a:pt x="5506" y="3882"/>
                  </a:cubicBezTo>
                  <a:cubicBezTo>
                    <a:pt x="5506" y="3843"/>
                    <a:pt x="5467" y="3803"/>
                    <a:pt x="5467" y="3763"/>
                  </a:cubicBezTo>
                  <a:cubicBezTo>
                    <a:pt x="5427" y="3684"/>
                    <a:pt x="5427" y="3565"/>
                    <a:pt x="5506" y="3526"/>
                  </a:cubicBezTo>
                  <a:cubicBezTo>
                    <a:pt x="5982" y="3050"/>
                    <a:pt x="6417" y="2575"/>
                    <a:pt x="6814" y="2020"/>
                  </a:cubicBezTo>
                  <a:cubicBezTo>
                    <a:pt x="6654" y="1983"/>
                    <a:pt x="6482" y="1968"/>
                    <a:pt x="6303" y="1968"/>
                  </a:cubicBezTo>
                  <a:cubicBezTo>
                    <a:pt x="5725" y="1968"/>
                    <a:pt x="5079" y="2128"/>
                    <a:pt x="4595" y="2218"/>
                  </a:cubicBezTo>
                  <a:cubicBezTo>
                    <a:pt x="4516" y="2218"/>
                    <a:pt x="4437" y="2179"/>
                    <a:pt x="4397" y="2139"/>
                  </a:cubicBezTo>
                  <a:cubicBezTo>
                    <a:pt x="4318" y="2100"/>
                    <a:pt x="4278" y="2060"/>
                    <a:pt x="4239" y="1981"/>
                  </a:cubicBezTo>
                  <a:cubicBezTo>
                    <a:pt x="4120" y="1585"/>
                    <a:pt x="4001" y="1228"/>
                    <a:pt x="3882" y="872"/>
                  </a:cubicBezTo>
                  <a:cubicBezTo>
                    <a:pt x="3803" y="555"/>
                    <a:pt x="3684" y="277"/>
                    <a:pt x="35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
            <p:cNvSpPr/>
            <p:nvPr/>
          </p:nvSpPr>
          <p:spPr>
            <a:xfrm>
              <a:off x="4915097" y="219724"/>
              <a:ext cx="427847" cy="414801"/>
            </a:xfrm>
            <a:custGeom>
              <a:rect b="b" l="l" r="r" t="t"/>
              <a:pathLst>
                <a:path extrusionOk="0" h="7758" w="8002">
                  <a:moveTo>
                    <a:pt x="4159" y="627"/>
                  </a:moveTo>
                  <a:cubicBezTo>
                    <a:pt x="4278" y="905"/>
                    <a:pt x="4397" y="1222"/>
                    <a:pt x="4476" y="1539"/>
                  </a:cubicBezTo>
                  <a:cubicBezTo>
                    <a:pt x="4635" y="1895"/>
                    <a:pt x="4754" y="2252"/>
                    <a:pt x="4833" y="2608"/>
                  </a:cubicBezTo>
                  <a:cubicBezTo>
                    <a:pt x="4872" y="2687"/>
                    <a:pt x="4952" y="2767"/>
                    <a:pt x="5031" y="2767"/>
                  </a:cubicBezTo>
                  <a:cubicBezTo>
                    <a:pt x="5060" y="2825"/>
                    <a:pt x="5110" y="2861"/>
                    <a:pt x="5166" y="2861"/>
                  </a:cubicBezTo>
                  <a:cubicBezTo>
                    <a:pt x="5186" y="2861"/>
                    <a:pt x="5208" y="2856"/>
                    <a:pt x="5229" y="2846"/>
                  </a:cubicBezTo>
                  <a:cubicBezTo>
                    <a:pt x="5680" y="2786"/>
                    <a:pt x="6314" y="2634"/>
                    <a:pt x="6888" y="2634"/>
                  </a:cubicBezTo>
                  <a:cubicBezTo>
                    <a:pt x="7070" y="2634"/>
                    <a:pt x="7246" y="2649"/>
                    <a:pt x="7408" y="2687"/>
                  </a:cubicBezTo>
                  <a:cubicBezTo>
                    <a:pt x="7011" y="3242"/>
                    <a:pt x="6576" y="3717"/>
                    <a:pt x="6100" y="4193"/>
                  </a:cubicBezTo>
                  <a:cubicBezTo>
                    <a:pt x="6021" y="4272"/>
                    <a:pt x="6021" y="4351"/>
                    <a:pt x="6061" y="4430"/>
                  </a:cubicBezTo>
                  <a:cubicBezTo>
                    <a:pt x="6061" y="4470"/>
                    <a:pt x="6100" y="4510"/>
                    <a:pt x="6100" y="4549"/>
                  </a:cubicBezTo>
                  <a:cubicBezTo>
                    <a:pt x="6338" y="4906"/>
                    <a:pt x="6536" y="5262"/>
                    <a:pt x="6695" y="5658"/>
                  </a:cubicBezTo>
                  <a:cubicBezTo>
                    <a:pt x="6734" y="5817"/>
                    <a:pt x="7051" y="6649"/>
                    <a:pt x="6853" y="6767"/>
                  </a:cubicBezTo>
                  <a:cubicBezTo>
                    <a:pt x="6833" y="6780"/>
                    <a:pt x="6807" y="6785"/>
                    <a:pt x="6778" y="6785"/>
                  </a:cubicBezTo>
                  <a:cubicBezTo>
                    <a:pt x="6523" y="6785"/>
                    <a:pt x="5969" y="6359"/>
                    <a:pt x="5863" y="6252"/>
                  </a:cubicBezTo>
                  <a:cubicBezTo>
                    <a:pt x="5427" y="6054"/>
                    <a:pt x="5031" y="5817"/>
                    <a:pt x="4635" y="5539"/>
                  </a:cubicBezTo>
                  <a:cubicBezTo>
                    <a:pt x="4595" y="5500"/>
                    <a:pt x="4555" y="5500"/>
                    <a:pt x="4516" y="5500"/>
                  </a:cubicBezTo>
                  <a:cubicBezTo>
                    <a:pt x="4456" y="5460"/>
                    <a:pt x="4397" y="5440"/>
                    <a:pt x="4338" y="5440"/>
                  </a:cubicBezTo>
                  <a:cubicBezTo>
                    <a:pt x="4278" y="5440"/>
                    <a:pt x="4219" y="5460"/>
                    <a:pt x="4159" y="5500"/>
                  </a:cubicBezTo>
                  <a:cubicBezTo>
                    <a:pt x="3763" y="5856"/>
                    <a:pt x="3407" y="6213"/>
                    <a:pt x="2971" y="6569"/>
                  </a:cubicBezTo>
                  <a:cubicBezTo>
                    <a:pt x="2694" y="6886"/>
                    <a:pt x="2337" y="7124"/>
                    <a:pt x="1941" y="7282"/>
                  </a:cubicBezTo>
                  <a:cubicBezTo>
                    <a:pt x="1981" y="6965"/>
                    <a:pt x="2060" y="6649"/>
                    <a:pt x="2139" y="6371"/>
                  </a:cubicBezTo>
                  <a:cubicBezTo>
                    <a:pt x="2258" y="5975"/>
                    <a:pt x="2337" y="5619"/>
                    <a:pt x="2416" y="5223"/>
                  </a:cubicBezTo>
                  <a:cubicBezTo>
                    <a:pt x="2535" y="5143"/>
                    <a:pt x="2535" y="4906"/>
                    <a:pt x="2416" y="4826"/>
                  </a:cubicBezTo>
                  <a:cubicBezTo>
                    <a:pt x="1703" y="4510"/>
                    <a:pt x="1070" y="3995"/>
                    <a:pt x="594" y="3361"/>
                  </a:cubicBezTo>
                  <a:cubicBezTo>
                    <a:pt x="826" y="3303"/>
                    <a:pt x="1079" y="3266"/>
                    <a:pt x="1323" y="3266"/>
                  </a:cubicBezTo>
                  <a:cubicBezTo>
                    <a:pt x="1412" y="3266"/>
                    <a:pt x="1500" y="3271"/>
                    <a:pt x="1585" y="3282"/>
                  </a:cubicBezTo>
                  <a:cubicBezTo>
                    <a:pt x="1941" y="3282"/>
                    <a:pt x="2337" y="3242"/>
                    <a:pt x="2694" y="3242"/>
                  </a:cubicBezTo>
                  <a:cubicBezTo>
                    <a:pt x="2733" y="3242"/>
                    <a:pt x="2813" y="3202"/>
                    <a:pt x="2852" y="3163"/>
                  </a:cubicBezTo>
                  <a:cubicBezTo>
                    <a:pt x="2885" y="3212"/>
                    <a:pt x="2939" y="3234"/>
                    <a:pt x="2997" y="3234"/>
                  </a:cubicBezTo>
                  <a:cubicBezTo>
                    <a:pt x="3076" y="3234"/>
                    <a:pt x="3163" y="3192"/>
                    <a:pt x="3209" y="3123"/>
                  </a:cubicBezTo>
                  <a:cubicBezTo>
                    <a:pt x="3526" y="2291"/>
                    <a:pt x="3842" y="1459"/>
                    <a:pt x="4159" y="627"/>
                  </a:cubicBezTo>
                  <a:close/>
                  <a:moveTo>
                    <a:pt x="4056" y="0"/>
                  </a:moveTo>
                  <a:cubicBezTo>
                    <a:pt x="3974" y="0"/>
                    <a:pt x="3898" y="56"/>
                    <a:pt x="3842" y="113"/>
                  </a:cubicBezTo>
                  <a:cubicBezTo>
                    <a:pt x="3486" y="1024"/>
                    <a:pt x="3169" y="1935"/>
                    <a:pt x="2813" y="2846"/>
                  </a:cubicBezTo>
                  <a:cubicBezTo>
                    <a:pt x="2773" y="2806"/>
                    <a:pt x="2694" y="2806"/>
                    <a:pt x="2654" y="2806"/>
                  </a:cubicBezTo>
                  <a:cubicBezTo>
                    <a:pt x="2139" y="2806"/>
                    <a:pt x="1664" y="2846"/>
                    <a:pt x="1149" y="2846"/>
                  </a:cubicBezTo>
                  <a:cubicBezTo>
                    <a:pt x="792" y="2846"/>
                    <a:pt x="436" y="2925"/>
                    <a:pt x="119" y="3083"/>
                  </a:cubicBezTo>
                  <a:cubicBezTo>
                    <a:pt x="40" y="3123"/>
                    <a:pt x="0" y="3242"/>
                    <a:pt x="40" y="3321"/>
                  </a:cubicBezTo>
                  <a:cubicBezTo>
                    <a:pt x="357" y="4113"/>
                    <a:pt x="1188" y="4708"/>
                    <a:pt x="1941" y="5143"/>
                  </a:cubicBezTo>
                  <a:cubicBezTo>
                    <a:pt x="1783" y="5777"/>
                    <a:pt x="1664" y="6411"/>
                    <a:pt x="1545" y="7045"/>
                  </a:cubicBezTo>
                  <a:cubicBezTo>
                    <a:pt x="1466" y="7322"/>
                    <a:pt x="1426" y="7718"/>
                    <a:pt x="1862" y="7758"/>
                  </a:cubicBezTo>
                  <a:cubicBezTo>
                    <a:pt x="2258" y="7758"/>
                    <a:pt x="2773" y="7322"/>
                    <a:pt x="3090" y="7084"/>
                  </a:cubicBezTo>
                  <a:cubicBezTo>
                    <a:pt x="3526" y="6728"/>
                    <a:pt x="3961" y="6332"/>
                    <a:pt x="4397" y="5936"/>
                  </a:cubicBezTo>
                  <a:cubicBezTo>
                    <a:pt x="4872" y="6252"/>
                    <a:pt x="5427" y="6569"/>
                    <a:pt x="5942" y="6847"/>
                  </a:cubicBezTo>
                  <a:cubicBezTo>
                    <a:pt x="6193" y="6972"/>
                    <a:pt x="6619" y="7273"/>
                    <a:pt x="6963" y="7273"/>
                  </a:cubicBezTo>
                  <a:cubicBezTo>
                    <a:pt x="7052" y="7273"/>
                    <a:pt x="7136" y="7252"/>
                    <a:pt x="7209" y="7203"/>
                  </a:cubicBezTo>
                  <a:cubicBezTo>
                    <a:pt x="7526" y="6965"/>
                    <a:pt x="7289" y="6292"/>
                    <a:pt x="7249" y="5975"/>
                  </a:cubicBezTo>
                  <a:cubicBezTo>
                    <a:pt x="7091" y="5421"/>
                    <a:pt x="6853" y="4866"/>
                    <a:pt x="6536" y="4351"/>
                  </a:cubicBezTo>
                  <a:cubicBezTo>
                    <a:pt x="7051" y="3876"/>
                    <a:pt x="7526" y="3321"/>
                    <a:pt x="7922" y="2727"/>
                  </a:cubicBezTo>
                  <a:cubicBezTo>
                    <a:pt x="8002" y="2608"/>
                    <a:pt x="8002" y="2450"/>
                    <a:pt x="7883" y="2410"/>
                  </a:cubicBezTo>
                  <a:cubicBezTo>
                    <a:pt x="7578" y="2250"/>
                    <a:pt x="7222" y="2193"/>
                    <a:pt x="6851" y="2193"/>
                  </a:cubicBezTo>
                  <a:cubicBezTo>
                    <a:pt x="6304" y="2193"/>
                    <a:pt x="5724" y="2316"/>
                    <a:pt x="5229" y="2410"/>
                  </a:cubicBezTo>
                  <a:cubicBezTo>
                    <a:pt x="5110" y="1895"/>
                    <a:pt x="4912" y="1380"/>
                    <a:pt x="4714" y="905"/>
                  </a:cubicBezTo>
                  <a:cubicBezTo>
                    <a:pt x="4595" y="588"/>
                    <a:pt x="4516" y="152"/>
                    <a:pt x="4159" y="33"/>
                  </a:cubicBezTo>
                  <a:cubicBezTo>
                    <a:pt x="4125" y="10"/>
                    <a:pt x="4090" y="0"/>
                    <a:pt x="40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1" name="Google Shape;891;p1"/>
          <p:cNvSpPr/>
          <p:nvPr/>
        </p:nvSpPr>
        <p:spPr>
          <a:xfrm>
            <a:off x="886571" y="1198891"/>
            <a:ext cx="172983" cy="209098"/>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2" name="Google Shape;892;p1"/>
          <p:cNvGrpSpPr/>
          <p:nvPr/>
        </p:nvGrpSpPr>
        <p:grpSpPr>
          <a:xfrm>
            <a:off x="944337" y="545674"/>
            <a:ext cx="166751" cy="184433"/>
            <a:chOff x="5414907" y="2017485"/>
            <a:chExt cx="220337" cy="243702"/>
          </a:xfrm>
        </p:grpSpPr>
        <p:sp>
          <p:nvSpPr>
            <p:cNvPr id="893" name="Google Shape;893;p1"/>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6" name="Google Shape;896;p1"/>
          <p:cNvGrpSpPr/>
          <p:nvPr/>
        </p:nvGrpSpPr>
        <p:grpSpPr>
          <a:xfrm rot="-1739504">
            <a:off x="6040412" y="891081"/>
            <a:ext cx="353569" cy="479108"/>
            <a:chOff x="3989427" y="3265633"/>
            <a:chExt cx="411747" cy="557942"/>
          </a:xfrm>
        </p:grpSpPr>
        <p:sp>
          <p:nvSpPr>
            <p:cNvPr id="897" name="Google Shape;897;p1"/>
            <p:cNvSpPr/>
            <p:nvPr/>
          </p:nvSpPr>
          <p:spPr>
            <a:xfrm>
              <a:off x="4027184" y="3301913"/>
              <a:ext cx="327304" cy="491996"/>
            </a:xfrm>
            <a:custGeom>
              <a:rect b="b" l="l" r="r" t="t"/>
              <a:pathLst>
                <a:path extrusionOk="0" h="7662" w="5097">
                  <a:moveTo>
                    <a:pt x="674" y="0"/>
                  </a:moveTo>
                  <a:cubicBezTo>
                    <a:pt x="476" y="1070"/>
                    <a:pt x="238" y="2100"/>
                    <a:pt x="1" y="3130"/>
                  </a:cubicBezTo>
                  <a:lnTo>
                    <a:pt x="1110" y="2575"/>
                  </a:lnTo>
                  <a:lnTo>
                    <a:pt x="1150" y="2575"/>
                  </a:lnTo>
                  <a:cubicBezTo>
                    <a:pt x="1178" y="2547"/>
                    <a:pt x="1216" y="2534"/>
                    <a:pt x="1255" y="2534"/>
                  </a:cubicBezTo>
                  <a:cubicBezTo>
                    <a:pt x="1326" y="2534"/>
                    <a:pt x="1401" y="2578"/>
                    <a:pt x="1427" y="2654"/>
                  </a:cubicBezTo>
                  <a:cubicBezTo>
                    <a:pt x="1902" y="3566"/>
                    <a:pt x="2378" y="4477"/>
                    <a:pt x="2892" y="5348"/>
                  </a:cubicBezTo>
                  <a:cubicBezTo>
                    <a:pt x="3209" y="5982"/>
                    <a:pt x="3645" y="7408"/>
                    <a:pt x="4319" y="7606"/>
                  </a:cubicBezTo>
                  <a:cubicBezTo>
                    <a:pt x="4433" y="7644"/>
                    <a:pt x="4528" y="7661"/>
                    <a:pt x="4606" y="7661"/>
                  </a:cubicBezTo>
                  <a:cubicBezTo>
                    <a:pt x="5097" y="7661"/>
                    <a:pt x="4931" y="6986"/>
                    <a:pt x="4794" y="6576"/>
                  </a:cubicBezTo>
                  <a:cubicBezTo>
                    <a:pt x="4556" y="6061"/>
                    <a:pt x="4279" y="5546"/>
                    <a:pt x="4002" y="5071"/>
                  </a:cubicBezTo>
                  <a:lnTo>
                    <a:pt x="2655" y="2536"/>
                  </a:lnTo>
                  <a:cubicBezTo>
                    <a:pt x="2417" y="2536"/>
                    <a:pt x="2219" y="2258"/>
                    <a:pt x="2457" y="2139"/>
                  </a:cubicBezTo>
                  <a:lnTo>
                    <a:pt x="3407" y="1664"/>
                  </a:lnTo>
                  <a:cubicBezTo>
                    <a:pt x="2576" y="991"/>
                    <a:pt x="1664" y="476"/>
                    <a:pt x="6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
            <p:cNvSpPr/>
            <p:nvPr/>
          </p:nvSpPr>
          <p:spPr>
            <a:xfrm>
              <a:off x="3989427" y="3265633"/>
              <a:ext cx="411747" cy="557942"/>
            </a:xfrm>
            <a:custGeom>
              <a:rect b="b" l="l" r="r" t="t"/>
              <a:pathLst>
                <a:path extrusionOk="0" h="8689" w="6412">
                  <a:moveTo>
                    <a:pt x="1262" y="565"/>
                  </a:moveTo>
                  <a:cubicBezTo>
                    <a:pt x="2252" y="1001"/>
                    <a:pt x="3164" y="1556"/>
                    <a:pt x="3995" y="2190"/>
                  </a:cubicBezTo>
                  <a:lnTo>
                    <a:pt x="3045" y="2704"/>
                  </a:lnTo>
                  <a:cubicBezTo>
                    <a:pt x="2821" y="2816"/>
                    <a:pt x="2984" y="3104"/>
                    <a:pt x="3169" y="3104"/>
                  </a:cubicBezTo>
                  <a:cubicBezTo>
                    <a:pt x="3180" y="3104"/>
                    <a:pt x="3192" y="3103"/>
                    <a:pt x="3203" y="3101"/>
                  </a:cubicBezTo>
                  <a:cubicBezTo>
                    <a:pt x="3679" y="3932"/>
                    <a:pt x="4114" y="4764"/>
                    <a:pt x="4550" y="5636"/>
                  </a:cubicBezTo>
                  <a:cubicBezTo>
                    <a:pt x="4867" y="6111"/>
                    <a:pt x="5144" y="6587"/>
                    <a:pt x="5342" y="7101"/>
                  </a:cubicBezTo>
                  <a:cubicBezTo>
                    <a:pt x="5515" y="7552"/>
                    <a:pt x="5689" y="8214"/>
                    <a:pt x="5173" y="8214"/>
                  </a:cubicBezTo>
                  <a:cubicBezTo>
                    <a:pt x="5099" y="8214"/>
                    <a:pt x="5011" y="8201"/>
                    <a:pt x="4907" y="8171"/>
                  </a:cubicBezTo>
                  <a:cubicBezTo>
                    <a:pt x="4233" y="7973"/>
                    <a:pt x="3797" y="6547"/>
                    <a:pt x="3441" y="5913"/>
                  </a:cubicBezTo>
                  <a:cubicBezTo>
                    <a:pt x="2966" y="5002"/>
                    <a:pt x="2490" y="4091"/>
                    <a:pt x="2015" y="3180"/>
                  </a:cubicBezTo>
                  <a:cubicBezTo>
                    <a:pt x="1993" y="3114"/>
                    <a:pt x="1935" y="3085"/>
                    <a:pt x="1874" y="3085"/>
                  </a:cubicBezTo>
                  <a:cubicBezTo>
                    <a:pt x="1825" y="3085"/>
                    <a:pt x="1773" y="3105"/>
                    <a:pt x="1738" y="3140"/>
                  </a:cubicBezTo>
                  <a:lnTo>
                    <a:pt x="1658" y="3140"/>
                  </a:lnTo>
                  <a:lnTo>
                    <a:pt x="589" y="3695"/>
                  </a:lnTo>
                  <a:cubicBezTo>
                    <a:pt x="826" y="2665"/>
                    <a:pt x="1064" y="1595"/>
                    <a:pt x="1262" y="565"/>
                  </a:cubicBezTo>
                  <a:close/>
                  <a:moveTo>
                    <a:pt x="1139" y="1"/>
                  </a:moveTo>
                  <a:cubicBezTo>
                    <a:pt x="1013" y="1"/>
                    <a:pt x="906" y="72"/>
                    <a:pt x="906" y="169"/>
                  </a:cubicBezTo>
                  <a:cubicBezTo>
                    <a:pt x="628" y="1477"/>
                    <a:pt x="311" y="2784"/>
                    <a:pt x="34" y="4051"/>
                  </a:cubicBezTo>
                  <a:cubicBezTo>
                    <a:pt x="1" y="4185"/>
                    <a:pt x="136" y="4347"/>
                    <a:pt x="275" y="4347"/>
                  </a:cubicBezTo>
                  <a:cubicBezTo>
                    <a:pt x="300" y="4347"/>
                    <a:pt x="326" y="4341"/>
                    <a:pt x="351" y="4329"/>
                  </a:cubicBezTo>
                  <a:lnTo>
                    <a:pt x="1738" y="3616"/>
                  </a:lnTo>
                  <a:cubicBezTo>
                    <a:pt x="2451" y="5042"/>
                    <a:pt x="3203" y="6428"/>
                    <a:pt x="3956" y="7775"/>
                  </a:cubicBezTo>
                  <a:cubicBezTo>
                    <a:pt x="4279" y="8362"/>
                    <a:pt x="4537" y="8689"/>
                    <a:pt x="5004" y="8689"/>
                  </a:cubicBezTo>
                  <a:cubicBezTo>
                    <a:pt x="5167" y="8689"/>
                    <a:pt x="5355" y="8649"/>
                    <a:pt x="5580" y="8567"/>
                  </a:cubicBezTo>
                  <a:cubicBezTo>
                    <a:pt x="6412" y="8290"/>
                    <a:pt x="6333" y="7933"/>
                    <a:pt x="5936" y="7220"/>
                  </a:cubicBezTo>
                  <a:lnTo>
                    <a:pt x="3639" y="2903"/>
                  </a:lnTo>
                  <a:lnTo>
                    <a:pt x="4550" y="2388"/>
                  </a:lnTo>
                  <a:cubicBezTo>
                    <a:pt x="4669" y="2348"/>
                    <a:pt x="4669" y="2150"/>
                    <a:pt x="4550" y="2071"/>
                  </a:cubicBezTo>
                  <a:cubicBezTo>
                    <a:pt x="3679" y="1160"/>
                    <a:pt x="2292" y="645"/>
                    <a:pt x="1223" y="11"/>
                  </a:cubicBezTo>
                  <a:cubicBezTo>
                    <a:pt x="1195" y="4"/>
                    <a:pt x="1166"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9" name="Google Shape;899;p1"/>
          <p:cNvSpPr/>
          <p:nvPr/>
        </p:nvSpPr>
        <p:spPr>
          <a:xfrm>
            <a:off x="7042675" y="517488"/>
            <a:ext cx="310975" cy="344775"/>
          </a:xfrm>
          <a:custGeom>
            <a:rect b="b" l="l" r="r" t="t"/>
            <a:pathLst>
              <a:path extrusionOk="0" h="13791" w="12439">
                <a:moveTo>
                  <a:pt x="4678" y="0"/>
                </a:moveTo>
                <a:cubicBezTo>
                  <a:pt x="4575" y="0"/>
                  <a:pt x="4470" y="6"/>
                  <a:pt x="4365" y="19"/>
                </a:cubicBezTo>
                <a:cubicBezTo>
                  <a:pt x="3637" y="91"/>
                  <a:pt x="2910" y="382"/>
                  <a:pt x="2255" y="819"/>
                </a:cubicBezTo>
                <a:cubicBezTo>
                  <a:pt x="1382" y="1546"/>
                  <a:pt x="728" y="2492"/>
                  <a:pt x="291" y="3583"/>
                </a:cubicBezTo>
                <a:cubicBezTo>
                  <a:pt x="1" y="4092"/>
                  <a:pt x="219" y="4819"/>
                  <a:pt x="801" y="5110"/>
                </a:cubicBezTo>
                <a:cubicBezTo>
                  <a:pt x="1019" y="5256"/>
                  <a:pt x="1237" y="5474"/>
                  <a:pt x="1455" y="5619"/>
                </a:cubicBezTo>
                <a:cubicBezTo>
                  <a:pt x="1665" y="5829"/>
                  <a:pt x="1824" y="5938"/>
                  <a:pt x="1966" y="5938"/>
                </a:cubicBezTo>
                <a:cubicBezTo>
                  <a:pt x="2118" y="5938"/>
                  <a:pt x="2250" y="5811"/>
                  <a:pt x="2401" y="5547"/>
                </a:cubicBezTo>
                <a:cubicBezTo>
                  <a:pt x="2692" y="5037"/>
                  <a:pt x="3055" y="4528"/>
                  <a:pt x="3419" y="4019"/>
                </a:cubicBezTo>
                <a:cubicBezTo>
                  <a:pt x="3579" y="3806"/>
                  <a:pt x="3855" y="3671"/>
                  <a:pt x="4135" y="3671"/>
                </a:cubicBezTo>
                <a:cubicBezTo>
                  <a:pt x="4237" y="3671"/>
                  <a:pt x="4340" y="3689"/>
                  <a:pt x="4437" y="3728"/>
                </a:cubicBezTo>
                <a:cubicBezTo>
                  <a:pt x="4874" y="3874"/>
                  <a:pt x="4728" y="4310"/>
                  <a:pt x="4655" y="4674"/>
                </a:cubicBezTo>
                <a:cubicBezTo>
                  <a:pt x="4510" y="5328"/>
                  <a:pt x="4219" y="5910"/>
                  <a:pt x="3710" y="6347"/>
                </a:cubicBezTo>
                <a:cubicBezTo>
                  <a:pt x="2764" y="7001"/>
                  <a:pt x="2764" y="7510"/>
                  <a:pt x="3564" y="8383"/>
                </a:cubicBezTo>
                <a:cubicBezTo>
                  <a:pt x="3928" y="8820"/>
                  <a:pt x="4292" y="9183"/>
                  <a:pt x="4655" y="9692"/>
                </a:cubicBezTo>
                <a:cubicBezTo>
                  <a:pt x="4825" y="9904"/>
                  <a:pt x="4970" y="10017"/>
                  <a:pt x="5133" y="10017"/>
                </a:cubicBezTo>
                <a:cubicBezTo>
                  <a:pt x="5250" y="10017"/>
                  <a:pt x="5377" y="9959"/>
                  <a:pt x="5528" y="9838"/>
                </a:cubicBezTo>
                <a:cubicBezTo>
                  <a:pt x="5965" y="9474"/>
                  <a:pt x="6401" y="9183"/>
                  <a:pt x="6838" y="8892"/>
                </a:cubicBezTo>
                <a:cubicBezTo>
                  <a:pt x="7051" y="8786"/>
                  <a:pt x="7263" y="8718"/>
                  <a:pt x="7505" y="8718"/>
                </a:cubicBezTo>
                <a:cubicBezTo>
                  <a:pt x="7593" y="8718"/>
                  <a:pt x="7686" y="8727"/>
                  <a:pt x="7783" y="8747"/>
                </a:cubicBezTo>
                <a:cubicBezTo>
                  <a:pt x="8001" y="8747"/>
                  <a:pt x="8219" y="8965"/>
                  <a:pt x="8365" y="9183"/>
                </a:cubicBezTo>
                <a:cubicBezTo>
                  <a:pt x="8438" y="9402"/>
                  <a:pt x="8365" y="9692"/>
                  <a:pt x="8219" y="9911"/>
                </a:cubicBezTo>
                <a:cubicBezTo>
                  <a:pt x="7856" y="10493"/>
                  <a:pt x="7128" y="10929"/>
                  <a:pt x="6401" y="10929"/>
                </a:cubicBezTo>
                <a:cubicBezTo>
                  <a:pt x="5892" y="10929"/>
                  <a:pt x="5747" y="11220"/>
                  <a:pt x="5819" y="11802"/>
                </a:cubicBezTo>
                <a:cubicBezTo>
                  <a:pt x="5892" y="12020"/>
                  <a:pt x="5892" y="12238"/>
                  <a:pt x="5965" y="12529"/>
                </a:cubicBezTo>
                <a:cubicBezTo>
                  <a:pt x="6141" y="13589"/>
                  <a:pt x="6175" y="13791"/>
                  <a:pt x="6914" y="13791"/>
                </a:cubicBezTo>
                <a:cubicBezTo>
                  <a:pt x="7088" y="13791"/>
                  <a:pt x="7301" y="13780"/>
                  <a:pt x="7565" y="13766"/>
                </a:cubicBezTo>
                <a:cubicBezTo>
                  <a:pt x="9965" y="13547"/>
                  <a:pt x="11856" y="12529"/>
                  <a:pt x="12220" y="9692"/>
                </a:cubicBezTo>
                <a:cubicBezTo>
                  <a:pt x="12438" y="8092"/>
                  <a:pt x="11638" y="6419"/>
                  <a:pt x="10111" y="5692"/>
                </a:cubicBezTo>
                <a:cubicBezTo>
                  <a:pt x="9468" y="5445"/>
                  <a:pt x="8759" y="5299"/>
                  <a:pt x="8050" y="5299"/>
                </a:cubicBezTo>
                <a:cubicBezTo>
                  <a:pt x="7716" y="5299"/>
                  <a:pt x="7382" y="5331"/>
                  <a:pt x="7056" y="5401"/>
                </a:cubicBezTo>
                <a:cubicBezTo>
                  <a:pt x="7128" y="5110"/>
                  <a:pt x="7201" y="4892"/>
                  <a:pt x="7347" y="4674"/>
                </a:cubicBezTo>
                <a:cubicBezTo>
                  <a:pt x="7710" y="3728"/>
                  <a:pt x="7638" y="2637"/>
                  <a:pt x="7201" y="1692"/>
                </a:cubicBezTo>
                <a:cubicBezTo>
                  <a:pt x="6736" y="694"/>
                  <a:pt x="5783" y="0"/>
                  <a:pt x="46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
          <p:cNvSpPr/>
          <p:nvPr/>
        </p:nvSpPr>
        <p:spPr>
          <a:xfrm>
            <a:off x="2736938" y="4110338"/>
            <a:ext cx="240050" cy="377800"/>
          </a:xfrm>
          <a:custGeom>
            <a:rect b="b" l="l" r="r" t="t"/>
            <a:pathLst>
              <a:path extrusionOk="0" h="15112" w="9602">
                <a:moveTo>
                  <a:pt x="5808" y="0"/>
                </a:moveTo>
                <a:cubicBezTo>
                  <a:pt x="4730" y="0"/>
                  <a:pt x="3695" y="434"/>
                  <a:pt x="2910" y="1219"/>
                </a:cubicBezTo>
                <a:cubicBezTo>
                  <a:pt x="1964" y="2238"/>
                  <a:pt x="1019" y="3329"/>
                  <a:pt x="219" y="4420"/>
                </a:cubicBezTo>
                <a:cubicBezTo>
                  <a:pt x="0" y="4711"/>
                  <a:pt x="0" y="5147"/>
                  <a:pt x="219" y="5438"/>
                </a:cubicBezTo>
                <a:cubicBezTo>
                  <a:pt x="437" y="5729"/>
                  <a:pt x="655" y="6020"/>
                  <a:pt x="801" y="6311"/>
                </a:cubicBezTo>
                <a:cubicBezTo>
                  <a:pt x="1003" y="6715"/>
                  <a:pt x="1160" y="6917"/>
                  <a:pt x="1359" y="6917"/>
                </a:cubicBezTo>
                <a:cubicBezTo>
                  <a:pt x="1519" y="6917"/>
                  <a:pt x="1706" y="6788"/>
                  <a:pt x="1964" y="6529"/>
                </a:cubicBezTo>
                <a:cubicBezTo>
                  <a:pt x="2037" y="6383"/>
                  <a:pt x="2110" y="6311"/>
                  <a:pt x="2255" y="6238"/>
                </a:cubicBezTo>
                <a:cubicBezTo>
                  <a:pt x="2910" y="5729"/>
                  <a:pt x="3564" y="5074"/>
                  <a:pt x="4292" y="4638"/>
                </a:cubicBezTo>
                <a:cubicBezTo>
                  <a:pt x="4496" y="4479"/>
                  <a:pt x="4707" y="4405"/>
                  <a:pt x="4899" y="4405"/>
                </a:cubicBezTo>
                <a:cubicBezTo>
                  <a:pt x="5322" y="4405"/>
                  <a:pt x="5651" y="4765"/>
                  <a:pt x="5601" y="5365"/>
                </a:cubicBezTo>
                <a:cubicBezTo>
                  <a:pt x="5601" y="5802"/>
                  <a:pt x="5456" y="6238"/>
                  <a:pt x="5237" y="6602"/>
                </a:cubicBezTo>
                <a:cubicBezTo>
                  <a:pt x="4728" y="7329"/>
                  <a:pt x="4074" y="7984"/>
                  <a:pt x="3419" y="8638"/>
                </a:cubicBezTo>
                <a:cubicBezTo>
                  <a:pt x="2764" y="9293"/>
                  <a:pt x="1964" y="9875"/>
                  <a:pt x="1237" y="10457"/>
                </a:cubicBezTo>
                <a:cubicBezTo>
                  <a:pt x="510" y="10966"/>
                  <a:pt x="146" y="11839"/>
                  <a:pt x="364" y="12711"/>
                </a:cubicBezTo>
                <a:cubicBezTo>
                  <a:pt x="437" y="13148"/>
                  <a:pt x="510" y="13584"/>
                  <a:pt x="510" y="14021"/>
                </a:cubicBezTo>
                <a:cubicBezTo>
                  <a:pt x="510" y="14602"/>
                  <a:pt x="655" y="14821"/>
                  <a:pt x="1237" y="14893"/>
                </a:cubicBezTo>
                <a:cubicBezTo>
                  <a:pt x="2183" y="15039"/>
                  <a:pt x="3201" y="15112"/>
                  <a:pt x="4146" y="15112"/>
                </a:cubicBezTo>
                <a:cubicBezTo>
                  <a:pt x="5674" y="15039"/>
                  <a:pt x="7274" y="14821"/>
                  <a:pt x="8801" y="14675"/>
                </a:cubicBezTo>
                <a:cubicBezTo>
                  <a:pt x="9238" y="14675"/>
                  <a:pt x="9601" y="14312"/>
                  <a:pt x="9529" y="13875"/>
                </a:cubicBezTo>
                <a:cubicBezTo>
                  <a:pt x="9529" y="13293"/>
                  <a:pt x="9529" y="12784"/>
                  <a:pt x="9529" y="12202"/>
                </a:cubicBezTo>
                <a:cubicBezTo>
                  <a:pt x="9529" y="11548"/>
                  <a:pt x="9383" y="11402"/>
                  <a:pt x="8729" y="11329"/>
                </a:cubicBezTo>
                <a:lnTo>
                  <a:pt x="8147" y="11329"/>
                </a:lnTo>
                <a:lnTo>
                  <a:pt x="5456" y="11620"/>
                </a:lnTo>
                <a:lnTo>
                  <a:pt x="5456" y="11475"/>
                </a:lnTo>
                <a:cubicBezTo>
                  <a:pt x="5601" y="11184"/>
                  <a:pt x="5819" y="10893"/>
                  <a:pt x="6037" y="10529"/>
                </a:cubicBezTo>
                <a:cubicBezTo>
                  <a:pt x="7274" y="8856"/>
                  <a:pt x="8219" y="6965"/>
                  <a:pt x="8947" y="4929"/>
                </a:cubicBezTo>
                <a:cubicBezTo>
                  <a:pt x="9165" y="4420"/>
                  <a:pt x="9238" y="3838"/>
                  <a:pt x="9238" y="3256"/>
                </a:cubicBezTo>
                <a:cubicBezTo>
                  <a:pt x="9092" y="1728"/>
                  <a:pt x="8001" y="492"/>
                  <a:pt x="6474" y="55"/>
                </a:cubicBezTo>
                <a:cubicBezTo>
                  <a:pt x="6251" y="18"/>
                  <a:pt x="6029" y="0"/>
                  <a:pt x="58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
          <p:cNvSpPr/>
          <p:nvPr/>
        </p:nvSpPr>
        <p:spPr>
          <a:xfrm>
            <a:off x="7808700" y="3652788"/>
            <a:ext cx="227325" cy="356225"/>
          </a:xfrm>
          <a:custGeom>
            <a:rect b="b" l="l" r="r" t="t"/>
            <a:pathLst>
              <a:path extrusionOk="0" h="14249" w="9093">
                <a:moveTo>
                  <a:pt x="4600" y="1"/>
                </a:moveTo>
                <a:cubicBezTo>
                  <a:pt x="3168" y="1"/>
                  <a:pt x="2463" y="550"/>
                  <a:pt x="1601" y="2089"/>
                </a:cubicBezTo>
                <a:cubicBezTo>
                  <a:pt x="1237" y="2816"/>
                  <a:pt x="801" y="3471"/>
                  <a:pt x="292" y="4198"/>
                </a:cubicBezTo>
                <a:cubicBezTo>
                  <a:pt x="1" y="4562"/>
                  <a:pt x="1" y="5144"/>
                  <a:pt x="292" y="5507"/>
                </a:cubicBezTo>
                <a:cubicBezTo>
                  <a:pt x="631" y="5998"/>
                  <a:pt x="991" y="6254"/>
                  <a:pt x="1350" y="6254"/>
                </a:cubicBezTo>
                <a:cubicBezTo>
                  <a:pt x="1682" y="6254"/>
                  <a:pt x="2013" y="6035"/>
                  <a:pt x="2328" y="5580"/>
                </a:cubicBezTo>
                <a:lnTo>
                  <a:pt x="2983" y="4780"/>
                </a:lnTo>
                <a:lnTo>
                  <a:pt x="2983" y="10162"/>
                </a:lnTo>
                <a:lnTo>
                  <a:pt x="1455" y="10599"/>
                </a:lnTo>
                <a:cubicBezTo>
                  <a:pt x="801" y="10744"/>
                  <a:pt x="655" y="11035"/>
                  <a:pt x="728" y="11617"/>
                </a:cubicBezTo>
                <a:cubicBezTo>
                  <a:pt x="801" y="12199"/>
                  <a:pt x="946" y="12781"/>
                  <a:pt x="1092" y="13290"/>
                </a:cubicBezTo>
                <a:cubicBezTo>
                  <a:pt x="1284" y="13996"/>
                  <a:pt x="1533" y="14249"/>
                  <a:pt x="2138" y="14249"/>
                </a:cubicBezTo>
                <a:cubicBezTo>
                  <a:pt x="2219" y="14249"/>
                  <a:pt x="2306" y="14244"/>
                  <a:pt x="2401" y="14235"/>
                </a:cubicBezTo>
                <a:cubicBezTo>
                  <a:pt x="4292" y="14017"/>
                  <a:pt x="6256" y="13799"/>
                  <a:pt x="8220" y="13581"/>
                </a:cubicBezTo>
                <a:cubicBezTo>
                  <a:pt x="8874" y="13508"/>
                  <a:pt x="9092" y="13144"/>
                  <a:pt x="9092" y="12563"/>
                </a:cubicBezTo>
                <a:cubicBezTo>
                  <a:pt x="9092" y="11908"/>
                  <a:pt x="9092" y="11399"/>
                  <a:pt x="9020" y="10817"/>
                </a:cubicBezTo>
                <a:cubicBezTo>
                  <a:pt x="9020" y="10162"/>
                  <a:pt x="8729" y="9871"/>
                  <a:pt x="8074" y="9871"/>
                </a:cubicBezTo>
                <a:lnTo>
                  <a:pt x="6110" y="9653"/>
                </a:lnTo>
                <a:lnTo>
                  <a:pt x="6110" y="8198"/>
                </a:lnTo>
                <a:lnTo>
                  <a:pt x="6110" y="779"/>
                </a:lnTo>
                <a:cubicBezTo>
                  <a:pt x="6110" y="343"/>
                  <a:pt x="5892" y="125"/>
                  <a:pt x="5456" y="52"/>
                </a:cubicBezTo>
                <a:cubicBezTo>
                  <a:pt x="5143" y="19"/>
                  <a:pt x="4859" y="1"/>
                  <a:pt x="46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
          <p:cNvSpPr/>
          <p:nvPr/>
        </p:nvSpPr>
        <p:spPr>
          <a:xfrm>
            <a:off x="2701550" y="624550"/>
            <a:ext cx="350975" cy="381875"/>
          </a:xfrm>
          <a:custGeom>
            <a:rect b="b" l="l" r="r" t="t"/>
            <a:pathLst>
              <a:path extrusionOk="0" h="15275" w="14039">
                <a:moveTo>
                  <a:pt x="7201" y="5965"/>
                </a:moveTo>
                <a:cubicBezTo>
                  <a:pt x="7710" y="6837"/>
                  <a:pt x="8219" y="7638"/>
                  <a:pt x="8656" y="8510"/>
                </a:cubicBezTo>
                <a:lnTo>
                  <a:pt x="6692" y="8656"/>
                </a:lnTo>
                <a:cubicBezTo>
                  <a:pt x="6838" y="7783"/>
                  <a:pt x="7056" y="6837"/>
                  <a:pt x="7201" y="5965"/>
                </a:cubicBezTo>
                <a:close/>
                <a:moveTo>
                  <a:pt x="8656" y="0"/>
                </a:moveTo>
                <a:cubicBezTo>
                  <a:pt x="7929" y="73"/>
                  <a:pt x="7201" y="146"/>
                  <a:pt x="6474" y="146"/>
                </a:cubicBezTo>
                <a:cubicBezTo>
                  <a:pt x="6435" y="136"/>
                  <a:pt x="6396" y="132"/>
                  <a:pt x="6358" y="132"/>
                </a:cubicBezTo>
                <a:cubicBezTo>
                  <a:pt x="6110" y="132"/>
                  <a:pt x="5892" y="321"/>
                  <a:pt x="5892" y="510"/>
                </a:cubicBezTo>
                <a:cubicBezTo>
                  <a:pt x="5747" y="1019"/>
                  <a:pt x="5601" y="1455"/>
                  <a:pt x="5456" y="1891"/>
                </a:cubicBezTo>
                <a:cubicBezTo>
                  <a:pt x="3710" y="5892"/>
                  <a:pt x="2037" y="9965"/>
                  <a:pt x="364" y="13966"/>
                </a:cubicBezTo>
                <a:cubicBezTo>
                  <a:pt x="1" y="14838"/>
                  <a:pt x="146" y="15057"/>
                  <a:pt x="1019" y="15129"/>
                </a:cubicBezTo>
                <a:cubicBezTo>
                  <a:pt x="1964" y="15202"/>
                  <a:pt x="2910" y="15275"/>
                  <a:pt x="3855" y="15275"/>
                </a:cubicBezTo>
                <a:cubicBezTo>
                  <a:pt x="4146" y="15275"/>
                  <a:pt x="4437" y="15057"/>
                  <a:pt x="4510" y="14766"/>
                </a:cubicBezTo>
                <a:cubicBezTo>
                  <a:pt x="4874" y="13966"/>
                  <a:pt x="5237" y="13093"/>
                  <a:pt x="5674" y="12293"/>
                </a:cubicBezTo>
                <a:cubicBezTo>
                  <a:pt x="5747" y="12074"/>
                  <a:pt x="5965" y="12002"/>
                  <a:pt x="6183" y="11929"/>
                </a:cubicBezTo>
                <a:lnTo>
                  <a:pt x="8510" y="11929"/>
                </a:lnTo>
                <a:cubicBezTo>
                  <a:pt x="8510" y="12074"/>
                  <a:pt x="8656" y="12365"/>
                  <a:pt x="8729" y="12584"/>
                </a:cubicBezTo>
                <a:cubicBezTo>
                  <a:pt x="8947" y="13238"/>
                  <a:pt x="9092" y="13893"/>
                  <a:pt x="9383" y="14547"/>
                </a:cubicBezTo>
                <a:cubicBezTo>
                  <a:pt x="9447" y="14864"/>
                  <a:pt x="9786" y="15070"/>
                  <a:pt x="10112" y="15070"/>
                </a:cubicBezTo>
                <a:cubicBezTo>
                  <a:pt x="10161" y="15070"/>
                  <a:pt x="10209" y="15066"/>
                  <a:pt x="10256" y="15057"/>
                </a:cubicBezTo>
                <a:cubicBezTo>
                  <a:pt x="11347" y="14984"/>
                  <a:pt x="12365" y="14911"/>
                  <a:pt x="13384" y="14838"/>
                </a:cubicBezTo>
                <a:cubicBezTo>
                  <a:pt x="13965" y="14766"/>
                  <a:pt x="14038" y="14620"/>
                  <a:pt x="13893" y="14111"/>
                </a:cubicBezTo>
                <a:cubicBezTo>
                  <a:pt x="13747" y="13529"/>
                  <a:pt x="13456" y="13093"/>
                  <a:pt x="13311" y="12511"/>
                </a:cubicBezTo>
                <a:cubicBezTo>
                  <a:pt x="13020" y="11638"/>
                  <a:pt x="12729" y="10838"/>
                  <a:pt x="12438" y="9965"/>
                </a:cubicBezTo>
                <a:cubicBezTo>
                  <a:pt x="11493" y="6837"/>
                  <a:pt x="10474" y="3783"/>
                  <a:pt x="9529" y="655"/>
                </a:cubicBezTo>
                <a:cubicBezTo>
                  <a:pt x="9456" y="291"/>
                  <a:pt x="9092" y="0"/>
                  <a:pt x="8656" y="0"/>
                </a:cubicBezTo>
                <a:close/>
              </a:path>
            </a:pathLst>
          </a:custGeom>
          <a:solidFill>
            <a:srgbClr val="2130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
          <p:cNvSpPr/>
          <p:nvPr/>
        </p:nvSpPr>
        <p:spPr>
          <a:xfrm>
            <a:off x="6038825" y="4102838"/>
            <a:ext cx="274600" cy="392800"/>
          </a:xfrm>
          <a:custGeom>
            <a:rect b="b" l="l" r="r" t="t"/>
            <a:pathLst>
              <a:path extrusionOk="0" h="15712" w="10984">
                <a:moveTo>
                  <a:pt x="4038" y="3224"/>
                </a:moveTo>
                <a:cubicBezTo>
                  <a:pt x="4508" y="3224"/>
                  <a:pt x="4974" y="3337"/>
                  <a:pt x="5383" y="3565"/>
                </a:cubicBezTo>
                <a:cubicBezTo>
                  <a:pt x="5601" y="3710"/>
                  <a:pt x="5819" y="3928"/>
                  <a:pt x="5892" y="4219"/>
                </a:cubicBezTo>
                <a:cubicBezTo>
                  <a:pt x="5892" y="4292"/>
                  <a:pt x="5601" y="4583"/>
                  <a:pt x="5383" y="4656"/>
                </a:cubicBezTo>
                <a:cubicBezTo>
                  <a:pt x="4801" y="4801"/>
                  <a:pt x="4219" y="4947"/>
                  <a:pt x="3564" y="5092"/>
                </a:cubicBezTo>
                <a:lnTo>
                  <a:pt x="3201" y="3346"/>
                </a:lnTo>
                <a:cubicBezTo>
                  <a:pt x="3473" y="3265"/>
                  <a:pt x="3756" y="3224"/>
                  <a:pt x="4038" y="3224"/>
                </a:cubicBezTo>
                <a:close/>
                <a:moveTo>
                  <a:pt x="4752" y="10424"/>
                </a:moveTo>
                <a:cubicBezTo>
                  <a:pt x="5245" y="10424"/>
                  <a:pt x="5728" y="10538"/>
                  <a:pt x="6183" y="10765"/>
                </a:cubicBezTo>
                <a:cubicBezTo>
                  <a:pt x="6692" y="11129"/>
                  <a:pt x="6765" y="11493"/>
                  <a:pt x="6183" y="11784"/>
                </a:cubicBezTo>
                <a:cubicBezTo>
                  <a:pt x="5601" y="12075"/>
                  <a:pt x="4946" y="12293"/>
                  <a:pt x="4292" y="12511"/>
                </a:cubicBezTo>
                <a:cubicBezTo>
                  <a:pt x="4146" y="11711"/>
                  <a:pt x="4001" y="11202"/>
                  <a:pt x="3855" y="10547"/>
                </a:cubicBezTo>
                <a:cubicBezTo>
                  <a:pt x="4155" y="10465"/>
                  <a:pt x="4455" y="10424"/>
                  <a:pt x="4752" y="10424"/>
                </a:cubicBezTo>
                <a:close/>
                <a:moveTo>
                  <a:pt x="3273" y="1"/>
                </a:moveTo>
                <a:cubicBezTo>
                  <a:pt x="2510" y="1"/>
                  <a:pt x="1746" y="146"/>
                  <a:pt x="1019" y="437"/>
                </a:cubicBezTo>
                <a:cubicBezTo>
                  <a:pt x="73" y="801"/>
                  <a:pt x="0" y="946"/>
                  <a:pt x="73" y="1964"/>
                </a:cubicBezTo>
                <a:cubicBezTo>
                  <a:pt x="219" y="4219"/>
                  <a:pt x="364" y="6474"/>
                  <a:pt x="510" y="8801"/>
                </a:cubicBezTo>
                <a:cubicBezTo>
                  <a:pt x="655" y="10620"/>
                  <a:pt x="800" y="12511"/>
                  <a:pt x="946" y="14402"/>
                </a:cubicBezTo>
                <a:cubicBezTo>
                  <a:pt x="1019" y="15420"/>
                  <a:pt x="1237" y="15566"/>
                  <a:pt x="2255" y="15711"/>
                </a:cubicBezTo>
                <a:lnTo>
                  <a:pt x="2692" y="15711"/>
                </a:lnTo>
                <a:cubicBezTo>
                  <a:pt x="4364" y="15711"/>
                  <a:pt x="5965" y="15420"/>
                  <a:pt x="7565" y="14984"/>
                </a:cubicBezTo>
                <a:cubicBezTo>
                  <a:pt x="8583" y="14766"/>
                  <a:pt x="9456" y="14184"/>
                  <a:pt x="10038" y="13311"/>
                </a:cubicBezTo>
                <a:cubicBezTo>
                  <a:pt x="10620" y="12511"/>
                  <a:pt x="10983" y="11565"/>
                  <a:pt x="10983" y="10620"/>
                </a:cubicBezTo>
                <a:cubicBezTo>
                  <a:pt x="10911" y="9238"/>
                  <a:pt x="10038" y="8001"/>
                  <a:pt x="8728" y="7565"/>
                </a:cubicBezTo>
                <a:lnTo>
                  <a:pt x="7856" y="7274"/>
                </a:lnTo>
                <a:cubicBezTo>
                  <a:pt x="8074" y="7056"/>
                  <a:pt x="8219" y="6838"/>
                  <a:pt x="8365" y="6619"/>
                </a:cubicBezTo>
                <a:cubicBezTo>
                  <a:pt x="9383" y="5383"/>
                  <a:pt x="9383" y="3565"/>
                  <a:pt x="8365" y="2255"/>
                </a:cubicBezTo>
                <a:cubicBezTo>
                  <a:pt x="7637" y="1382"/>
                  <a:pt x="6619" y="728"/>
                  <a:pt x="5528" y="437"/>
                </a:cubicBezTo>
                <a:cubicBezTo>
                  <a:pt x="4801" y="146"/>
                  <a:pt x="4037" y="1"/>
                  <a:pt x="32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4" name="Google Shape;904;p1"/>
          <p:cNvGrpSpPr/>
          <p:nvPr/>
        </p:nvGrpSpPr>
        <p:grpSpPr>
          <a:xfrm>
            <a:off x="5374930" y="4250616"/>
            <a:ext cx="329834" cy="305328"/>
            <a:chOff x="1412390" y="2258211"/>
            <a:chExt cx="620689" cy="574573"/>
          </a:xfrm>
        </p:grpSpPr>
        <p:sp>
          <p:nvSpPr>
            <p:cNvPr id="905" name="Google Shape;905;p1"/>
            <p:cNvSpPr/>
            <p:nvPr/>
          </p:nvSpPr>
          <p:spPr>
            <a:xfrm>
              <a:off x="1786301" y="2258211"/>
              <a:ext cx="246778" cy="343858"/>
            </a:xfrm>
            <a:custGeom>
              <a:rect b="b" l="l" r="r" t="t"/>
              <a:pathLst>
                <a:path extrusionOk="0" h="5355" w="3843">
                  <a:moveTo>
                    <a:pt x="941" y="1"/>
                  </a:moveTo>
                  <a:cubicBezTo>
                    <a:pt x="714" y="1"/>
                    <a:pt x="481" y="120"/>
                    <a:pt x="357" y="348"/>
                  </a:cubicBezTo>
                  <a:cubicBezTo>
                    <a:pt x="199" y="665"/>
                    <a:pt x="80" y="1022"/>
                    <a:pt x="1" y="1339"/>
                  </a:cubicBezTo>
                  <a:cubicBezTo>
                    <a:pt x="1" y="1537"/>
                    <a:pt x="40" y="1735"/>
                    <a:pt x="80" y="1893"/>
                  </a:cubicBezTo>
                  <a:cubicBezTo>
                    <a:pt x="119" y="1972"/>
                    <a:pt x="278" y="2012"/>
                    <a:pt x="357" y="2012"/>
                  </a:cubicBezTo>
                  <a:cubicBezTo>
                    <a:pt x="397" y="2012"/>
                    <a:pt x="516" y="1853"/>
                    <a:pt x="476" y="1774"/>
                  </a:cubicBezTo>
                  <a:cubicBezTo>
                    <a:pt x="436" y="1418"/>
                    <a:pt x="516" y="1022"/>
                    <a:pt x="714" y="705"/>
                  </a:cubicBezTo>
                  <a:cubicBezTo>
                    <a:pt x="753" y="586"/>
                    <a:pt x="832" y="507"/>
                    <a:pt x="912" y="427"/>
                  </a:cubicBezTo>
                  <a:cubicBezTo>
                    <a:pt x="1030" y="546"/>
                    <a:pt x="1149" y="586"/>
                    <a:pt x="1189" y="705"/>
                  </a:cubicBezTo>
                  <a:cubicBezTo>
                    <a:pt x="1387" y="1101"/>
                    <a:pt x="1427" y="1537"/>
                    <a:pt x="1347" y="1933"/>
                  </a:cubicBezTo>
                  <a:cubicBezTo>
                    <a:pt x="1229" y="2804"/>
                    <a:pt x="1110" y="3715"/>
                    <a:pt x="951" y="4587"/>
                  </a:cubicBezTo>
                  <a:cubicBezTo>
                    <a:pt x="882" y="5107"/>
                    <a:pt x="1056" y="5354"/>
                    <a:pt x="1499" y="5354"/>
                  </a:cubicBezTo>
                  <a:cubicBezTo>
                    <a:pt x="1562" y="5354"/>
                    <a:pt x="1630" y="5349"/>
                    <a:pt x="1704" y="5339"/>
                  </a:cubicBezTo>
                  <a:cubicBezTo>
                    <a:pt x="2219" y="5260"/>
                    <a:pt x="2734" y="5141"/>
                    <a:pt x="3249" y="4943"/>
                  </a:cubicBezTo>
                  <a:cubicBezTo>
                    <a:pt x="3685" y="4824"/>
                    <a:pt x="3843" y="4587"/>
                    <a:pt x="3843" y="4230"/>
                  </a:cubicBezTo>
                  <a:cubicBezTo>
                    <a:pt x="3764" y="3834"/>
                    <a:pt x="3526" y="3478"/>
                    <a:pt x="3130" y="3359"/>
                  </a:cubicBezTo>
                  <a:cubicBezTo>
                    <a:pt x="3051" y="3359"/>
                    <a:pt x="2892" y="3359"/>
                    <a:pt x="2853" y="3438"/>
                  </a:cubicBezTo>
                  <a:cubicBezTo>
                    <a:pt x="2813" y="3517"/>
                    <a:pt x="2853" y="3636"/>
                    <a:pt x="2892" y="3715"/>
                  </a:cubicBezTo>
                  <a:cubicBezTo>
                    <a:pt x="2971" y="3874"/>
                    <a:pt x="3130" y="3953"/>
                    <a:pt x="3249" y="4072"/>
                  </a:cubicBezTo>
                  <a:cubicBezTo>
                    <a:pt x="3328" y="4191"/>
                    <a:pt x="3368" y="4349"/>
                    <a:pt x="3170" y="4428"/>
                  </a:cubicBezTo>
                  <a:cubicBezTo>
                    <a:pt x="2615" y="4666"/>
                    <a:pt x="2060" y="4785"/>
                    <a:pt x="1466" y="4824"/>
                  </a:cubicBezTo>
                  <a:cubicBezTo>
                    <a:pt x="1466" y="4626"/>
                    <a:pt x="1466" y="4468"/>
                    <a:pt x="1506" y="4309"/>
                  </a:cubicBezTo>
                  <a:cubicBezTo>
                    <a:pt x="1625" y="3517"/>
                    <a:pt x="1744" y="2725"/>
                    <a:pt x="1823" y="1933"/>
                  </a:cubicBezTo>
                  <a:cubicBezTo>
                    <a:pt x="1902" y="1378"/>
                    <a:pt x="1783" y="784"/>
                    <a:pt x="1466" y="309"/>
                  </a:cubicBezTo>
                  <a:cubicBezTo>
                    <a:pt x="1353" y="101"/>
                    <a:pt x="1149" y="1"/>
                    <a:pt x="9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
            <p:cNvSpPr/>
            <p:nvPr/>
          </p:nvSpPr>
          <p:spPr>
            <a:xfrm>
              <a:off x="1643877" y="2480321"/>
              <a:ext cx="124706" cy="136066"/>
            </a:xfrm>
            <a:custGeom>
              <a:rect b="b" l="l" r="r" t="t"/>
              <a:pathLst>
                <a:path extrusionOk="0" h="2119" w="1942">
                  <a:moveTo>
                    <a:pt x="493" y="1"/>
                  </a:moveTo>
                  <a:cubicBezTo>
                    <a:pt x="414" y="1"/>
                    <a:pt x="317" y="19"/>
                    <a:pt x="238" y="19"/>
                  </a:cubicBezTo>
                  <a:cubicBezTo>
                    <a:pt x="238" y="137"/>
                    <a:pt x="278" y="217"/>
                    <a:pt x="357" y="335"/>
                  </a:cubicBezTo>
                  <a:cubicBezTo>
                    <a:pt x="476" y="534"/>
                    <a:pt x="634" y="692"/>
                    <a:pt x="832" y="890"/>
                  </a:cubicBezTo>
                  <a:lnTo>
                    <a:pt x="278" y="1326"/>
                  </a:lnTo>
                  <a:cubicBezTo>
                    <a:pt x="159" y="1445"/>
                    <a:pt x="0" y="1524"/>
                    <a:pt x="80" y="1722"/>
                  </a:cubicBezTo>
                  <a:cubicBezTo>
                    <a:pt x="135" y="1796"/>
                    <a:pt x="199" y="1826"/>
                    <a:pt x="267" y="1826"/>
                  </a:cubicBezTo>
                  <a:cubicBezTo>
                    <a:pt x="346" y="1826"/>
                    <a:pt x="430" y="1786"/>
                    <a:pt x="515" y="1722"/>
                  </a:cubicBezTo>
                  <a:cubicBezTo>
                    <a:pt x="713" y="1643"/>
                    <a:pt x="872" y="1524"/>
                    <a:pt x="1070" y="1365"/>
                  </a:cubicBezTo>
                  <a:cubicBezTo>
                    <a:pt x="1149" y="1563"/>
                    <a:pt x="1268" y="1762"/>
                    <a:pt x="1387" y="1960"/>
                  </a:cubicBezTo>
                  <a:cubicBezTo>
                    <a:pt x="1466" y="2039"/>
                    <a:pt x="1585" y="2078"/>
                    <a:pt x="1704" y="2118"/>
                  </a:cubicBezTo>
                  <a:cubicBezTo>
                    <a:pt x="1743" y="1999"/>
                    <a:pt x="1783" y="1880"/>
                    <a:pt x="1783" y="1762"/>
                  </a:cubicBezTo>
                  <a:cubicBezTo>
                    <a:pt x="1783" y="1682"/>
                    <a:pt x="1743" y="1603"/>
                    <a:pt x="1704" y="1524"/>
                  </a:cubicBezTo>
                  <a:cubicBezTo>
                    <a:pt x="1387" y="1247"/>
                    <a:pt x="1466" y="692"/>
                    <a:pt x="1862" y="534"/>
                  </a:cubicBezTo>
                  <a:cubicBezTo>
                    <a:pt x="1941" y="415"/>
                    <a:pt x="1941" y="296"/>
                    <a:pt x="1902" y="137"/>
                  </a:cubicBezTo>
                  <a:cubicBezTo>
                    <a:pt x="1873" y="80"/>
                    <a:pt x="1834" y="59"/>
                    <a:pt x="1791" y="59"/>
                  </a:cubicBezTo>
                  <a:cubicBezTo>
                    <a:pt x="1714" y="59"/>
                    <a:pt x="1621" y="126"/>
                    <a:pt x="1545" y="177"/>
                  </a:cubicBezTo>
                  <a:cubicBezTo>
                    <a:pt x="1426" y="296"/>
                    <a:pt x="1268" y="415"/>
                    <a:pt x="1149" y="534"/>
                  </a:cubicBezTo>
                  <a:cubicBezTo>
                    <a:pt x="991" y="335"/>
                    <a:pt x="793" y="177"/>
                    <a:pt x="594" y="19"/>
                  </a:cubicBezTo>
                  <a:cubicBezTo>
                    <a:pt x="568" y="5"/>
                    <a:pt x="533" y="1"/>
                    <a:pt x="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
            <p:cNvSpPr/>
            <p:nvPr/>
          </p:nvSpPr>
          <p:spPr>
            <a:xfrm>
              <a:off x="1412390" y="2529508"/>
              <a:ext cx="295132" cy="303276"/>
            </a:xfrm>
            <a:custGeom>
              <a:rect b="b" l="l" r="r" t="t"/>
              <a:pathLst>
                <a:path extrusionOk="0" h="4723" w="4596">
                  <a:moveTo>
                    <a:pt x="1103" y="1"/>
                  </a:moveTo>
                  <a:cubicBezTo>
                    <a:pt x="742" y="1"/>
                    <a:pt x="428" y="232"/>
                    <a:pt x="317" y="599"/>
                  </a:cubicBezTo>
                  <a:cubicBezTo>
                    <a:pt x="159" y="1035"/>
                    <a:pt x="80" y="1510"/>
                    <a:pt x="1" y="1946"/>
                  </a:cubicBezTo>
                  <a:cubicBezTo>
                    <a:pt x="1" y="2144"/>
                    <a:pt x="1" y="2382"/>
                    <a:pt x="238" y="2382"/>
                  </a:cubicBezTo>
                  <a:cubicBezTo>
                    <a:pt x="476" y="2382"/>
                    <a:pt x="397" y="2105"/>
                    <a:pt x="436" y="1946"/>
                  </a:cubicBezTo>
                  <a:cubicBezTo>
                    <a:pt x="476" y="1550"/>
                    <a:pt x="595" y="1154"/>
                    <a:pt x="714" y="758"/>
                  </a:cubicBezTo>
                  <a:cubicBezTo>
                    <a:pt x="793" y="599"/>
                    <a:pt x="951" y="481"/>
                    <a:pt x="1149" y="441"/>
                  </a:cubicBezTo>
                  <a:cubicBezTo>
                    <a:pt x="1170" y="438"/>
                    <a:pt x="1190" y="436"/>
                    <a:pt x="1210" y="436"/>
                  </a:cubicBezTo>
                  <a:cubicBezTo>
                    <a:pt x="1414" y="436"/>
                    <a:pt x="1552" y="617"/>
                    <a:pt x="1625" y="797"/>
                  </a:cubicBezTo>
                  <a:cubicBezTo>
                    <a:pt x="1625" y="877"/>
                    <a:pt x="1664" y="956"/>
                    <a:pt x="1664" y="1035"/>
                  </a:cubicBezTo>
                  <a:cubicBezTo>
                    <a:pt x="1704" y="1550"/>
                    <a:pt x="1744" y="2065"/>
                    <a:pt x="1783" y="2580"/>
                  </a:cubicBezTo>
                  <a:cubicBezTo>
                    <a:pt x="1783" y="3095"/>
                    <a:pt x="1783" y="3650"/>
                    <a:pt x="1783" y="4165"/>
                  </a:cubicBezTo>
                  <a:cubicBezTo>
                    <a:pt x="1783" y="4536"/>
                    <a:pt x="1928" y="4722"/>
                    <a:pt x="2187" y="4722"/>
                  </a:cubicBezTo>
                  <a:cubicBezTo>
                    <a:pt x="2287" y="4722"/>
                    <a:pt x="2404" y="4695"/>
                    <a:pt x="2536" y="4640"/>
                  </a:cubicBezTo>
                  <a:cubicBezTo>
                    <a:pt x="3090" y="4402"/>
                    <a:pt x="3645" y="4125"/>
                    <a:pt x="4199" y="3887"/>
                  </a:cubicBezTo>
                  <a:cubicBezTo>
                    <a:pt x="4477" y="3768"/>
                    <a:pt x="4596" y="3412"/>
                    <a:pt x="4398" y="3174"/>
                  </a:cubicBezTo>
                  <a:cubicBezTo>
                    <a:pt x="4318" y="2976"/>
                    <a:pt x="4160" y="2818"/>
                    <a:pt x="4041" y="2659"/>
                  </a:cubicBezTo>
                  <a:cubicBezTo>
                    <a:pt x="3962" y="2580"/>
                    <a:pt x="3803" y="2580"/>
                    <a:pt x="3685" y="2540"/>
                  </a:cubicBezTo>
                  <a:cubicBezTo>
                    <a:pt x="3645" y="2659"/>
                    <a:pt x="3645" y="2818"/>
                    <a:pt x="3685" y="2937"/>
                  </a:cubicBezTo>
                  <a:cubicBezTo>
                    <a:pt x="3764" y="3095"/>
                    <a:pt x="3883" y="3293"/>
                    <a:pt x="4001" y="3452"/>
                  </a:cubicBezTo>
                  <a:lnTo>
                    <a:pt x="2258" y="4244"/>
                  </a:lnTo>
                  <a:lnTo>
                    <a:pt x="2258" y="2659"/>
                  </a:lnTo>
                  <a:cubicBezTo>
                    <a:pt x="2258" y="1986"/>
                    <a:pt x="2179" y="1312"/>
                    <a:pt x="2021" y="679"/>
                  </a:cubicBezTo>
                  <a:cubicBezTo>
                    <a:pt x="1902" y="322"/>
                    <a:pt x="1585" y="45"/>
                    <a:pt x="1189" y="5"/>
                  </a:cubicBezTo>
                  <a:cubicBezTo>
                    <a:pt x="1160" y="2"/>
                    <a:pt x="1132"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8" name="Google Shape;908;p1"/>
          <p:cNvGrpSpPr/>
          <p:nvPr/>
        </p:nvGrpSpPr>
        <p:grpSpPr>
          <a:xfrm>
            <a:off x="2363596" y="1198901"/>
            <a:ext cx="301450" cy="226949"/>
            <a:chOff x="6530133" y="2132672"/>
            <a:chExt cx="567275" cy="427077"/>
          </a:xfrm>
        </p:grpSpPr>
        <p:sp>
          <p:nvSpPr>
            <p:cNvPr id="909" name="Google Shape;909;p1"/>
            <p:cNvSpPr/>
            <p:nvPr/>
          </p:nvSpPr>
          <p:spPr>
            <a:xfrm>
              <a:off x="6619132" y="2164778"/>
              <a:ext cx="478273" cy="363956"/>
            </a:xfrm>
            <a:custGeom>
              <a:rect b="b" l="l" r="r" t="t"/>
              <a:pathLst>
                <a:path extrusionOk="0" h="5668" w="7448">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
            <p:cNvSpPr/>
            <p:nvPr/>
          </p:nvSpPr>
          <p:spPr>
            <a:xfrm>
              <a:off x="6530133" y="2132672"/>
              <a:ext cx="567275" cy="427077"/>
            </a:xfrm>
            <a:custGeom>
              <a:rect b="b" l="l" r="r" t="t"/>
              <a:pathLst>
                <a:path extrusionOk="0" h="6651" w="8834">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1" name="Google Shape;911;p1"/>
          <p:cNvGrpSpPr/>
          <p:nvPr/>
        </p:nvGrpSpPr>
        <p:grpSpPr>
          <a:xfrm>
            <a:off x="8148550" y="2529208"/>
            <a:ext cx="534333" cy="513328"/>
            <a:chOff x="7047366" y="2801445"/>
            <a:chExt cx="753219" cy="723609"/>
          </a:xfrm>
        </p:grpSpPr>
        <p:sp>
          <p:nvSpPr>
            <p:cNvPr id="912" name="Google Shape;912;p1"/>
            <p:cNvSpPr/>
            <p:nvPr/>
          </p:nvSpPr>
          <p:spPr>
            <a:xfrm>
              <a:off x="7105029" y="2834900"/>
              <a:ext cx="638554" cy="646170"/>
            </a:xfrm>
            <a:custGeom>
              <a:rect b="b" l="l" r="r" t="t"/>
              <a:pathLst>
                <a:path extrusionOk="0" h="10063" w="9944">
                  <a:moveTo>
                    <a:pt x="4794" y="2338"/>
                  </a:moveTo>
                  <a:cubicBezTo>
                    <a:pt x="4833" y="2377"/>
                    <a:pt x="4873" y="2417"/>
                    <a:pt x="4873" y="2496"/>
                  </a:cubicBezTo>
                  <a:cubicBezTo>
                    <a:pt x="4833" y="2575"/>
                    <a:pt x="4794" y="2655"/>
                    <a:pt x="4754" y="2773"/>
                  </a:cubicBezTo>
                  <a:cubicBezTo>
                    <a:pt x="4635" y="3011"/>
                    <a:pt x="4517" y="3288"/>
                    <a:pt x="4398" y="3566"/>
                  </a:cubicBezTo>
                  <a:cubicBezTo>
                    <a:pt x="4319" y="3645"/>
                    <a:pt x="4279" y="3724"/>
                    <a:pt x="4200" y="3803"/>
                  </a:cubicBezTo>
                  <a:lnTo>
                    <a:pt x="4081" y="3803"/>
                  </a:lnTo>
                  <a:cubicBezTo>
                    <a:pt x="4081" y="3645"/>
                    <a:pt x="4120" y="3486"/>
                    <a:pt x="4160" y="3368"/>
                  </a:cubicBezTo>
                  <a:lnTo>
                    <a:pt x="4160" y="3368"/>
                  </a:lnTo>
                  <a:lnTo>
                    <a:pt x="4120" y="3407"/>
                  </a:lnTo>
                  <a:cubicBezTo>
                    <a:pt x="4279" y="3090"/>
                    <a:pt x="4437" y="2773"/>
                    <a:pt x="4596" y="2456"/>
                  </a:cubicBezTo>
                  <a:cubicBezTo>
                    <a:pt x="4596" y="2417"/>
                    <a:pt x="4635" y="2417"/>
                    <a:pt x="4675" y="2377"/>
                  </a:cubicBezTo>
                  <a:cubicBezTo>
                    <a:pt x="4715" y="2338"/>
                    <a:pt x="4794" y="2338"/>
                    <a:pt x="4794" y="2338"/>
                  </a:cubicBezTo>
                  <a:close/>
                  <a:moveTo>
                    <a:pt x="1387" y="4001"/>
                  </a:moveTo>
                  <a:cubicBezTo>
                    <a:pt x="1506" y="4041"/>
                    <a:pt x="1665" y="4081"/>
                    <a:pt x="1783" y="4160"/>
                  </a:cubicBezTo>
                  <a:cubicBezTo>
                    <a:pt x="1863" y="4160"/>
                    <a:pt x="1863" y="4239"/>
                    <a:pt x="1902" y="4279"/>
                  </a:cubicBezTo>
                  <a:lnTo>
                    <a:pt x="1744" y="4358"/>
                  </a:lnTo>
                  <a:cubicBezTo>
                    <a:pt x="1585" y="4318"/>
                    <a:pt x="1466" y="4279"/>
                    <a:pt x="1308" y="4199"/>
                  </a:cubicBezTo>
                  <a:cubicBezTo>
                    <a:pt x="1268" y="4199"/>
                    <a:pt x="1268" y="4120"/>
                    <a:pt x="1229" y="4081"/>
                  </a:cubicBezTo>
                  <a:cubicBezTo>
                    <a:pt x="1229" y="4041"/>
                    <a:pt x="1348" y="4001"/>
                    <a:pt x="1387" y="4001"/>
                  </a:cubicBezTo>
                  <a:close/>
                  <a:moveTo>
                    <a:pt x="2536" y="4041"/>
                  </a:moveTo>
                  <a:lnTo>
                    <a:pt x="2536" y="4081"/>
                  </a:lnTo>
                  <a:cubicBezTo>
                    <a:pt x="2734" y="4081"/>
                    <a:pt x="2932" y="4120"/>
                    <a:pt x="3170" y="4160"/>
                  </a:cubicBezTo>
                  <a:lnTo>
                    <a:pt x="3922" y="4239"/>
                  </a:lnTo>
                  <a:cubicBezTo>
                    <a:pt x="3922" y="4279"/>
                    <a:pt x="3922" y="4318"/>
                    <a:pt x="3922" y="4318"/>
                  </a:cubicBezTo>
                  <a:cubicBezTo>
                    <a:pt x="3843" y="4358"/>
                    <a:pt x="3724" y="4437"/>
                    <a:pt x="3645" y="4437"/>
                  </a:cubicBezTo>
                  <a:cubicBezTo>
                    <a:pt x="3289" y="4437"/>
                    <a:pt x="2932" y="4397"/>
                    <a:pt x="2576" y="4358"/>
                  </a:cubicBezTo>
                  <a:cubicBezTo>
                    <a:pt x="2536" y="4358"/>
                    <a:pt x="2496" y="4318"/>
                    <a:pt x="2457" y="4318"/>
                  </a:cubicBezTo>
                  <a:cubicBezTo>
                    <a:pt x="2417" y="4279"/>
                    <a:pt x="2378" y="4239"/>
                    <a:pt x="2338" y="4199"/>
                  </a:cubicBezTo>
                  <a:cubicBezTo>
                    <a:pt x="2417" y="4120"/>
                    <a:pt x="2496" y="4041"/>
                    <a:pt x="2536" y="4041"/>
                  </a:cubicBezTo>
                  <a:close/>
                  <a:moveTo>
                    <a:pt x="7100" y="4512"/>
                  </a:moveTo>
                  <a:cubicBezTo>
                    <a:pt x="7112" y="4512"/>
                    <a:pt x="7122" y="4513"/>
                    <a:pt x="7131" y="4516"/>
                  </a:cubicBezTo>
                  <a:lnTo>
                    <a:pt x="7131" y="4556"/>
                  </a:lnTo>
                  <a:cubicBezTo>
                    <a:pt x="7131" y="4714"/>
                    <a:pt x="6893" y="4992"/>
                    <a:pt x="6735" y="4992"/>
                  </a:cubicBezTo>
                  <a:cubicBezTo>
                    <a:pt x="6695" y="4992"/>
                    <a:pt x="6616" y="4912"/>
                    <a:pt x="6616" y="4873"/>
                  </a:cubicBezTo>
                  <a:cubicBezTo>
                    <a:pt x="6616" y="4726"/>
                    <a:pt x="6955" y="4512"/>
                    <a:pt x="7100" y="4512"/>
                  </a:cubicBezTo>
                  <a:close/>
                  <a:moveTo>
                    <a:pt x="2338" y="4754"/>
                  </a:moveTo>
                  <a:cubicBezTo>
                    <a:pt x="2536" y="4794"/>
                    <a:pt x="2734" y="4833"/>
                    <a:pt x="2932" y="4873"/>
                  </a:cubicBezTo>
                  <a:cubicBezTo>
                    <a:pt x="2972" y="4873"/>
                    <a:pt x="3011" y="4952"/>
                    <a:pt x="3051" y="4992"/>
                  </a:cubicBezTo>
                  <a:cubicBezTo>
                    <a:pt x="3011" y="5031"/>
                    <a:pt x="2972" y="5071"/>
                    <a:pt x="2892" y="5071"/>
                  </a:cubicBezTo>
                  <a:cubicBezTo>
                    <a:pt x="2655" y="5031"/>
                    <a:pt x="2417" y="4992"/>
                    <a:pt x="2179" y="4992"/>
                  </a:cubicBezTo>
                  <a:lnTo>
                    <a:pt x="2140" y="4992"/>
                  </a:lnTo>
                  <a:cubicBezTo>
                    <a:pt x="2100" y="4992"/>
                    <a:pt x="2061" y="4992"/>
                    <a:pt x="1981" y="4952"/>
                  </a:cubicBezTo>
                  <a:cubicBezTo>
                    <a:pt x="1942" y="4952"/>
                    <a:pt x="1942" y="4873"/>
                    <a:pt x="1942" y="4873"/>
                  </a:cubicBezTo>
                  <a:cubicBezTo>
                    <a:pt x="1942" y="4794"/>
                    <a:pt x="1981" y="4794"/>
                    <a:pt x="2021" y="4754"/>
                  </a:cubicBezTo>
                  <a:close/>
                  <a:moveTo>
                    <a:pt x="8319" y="4477"/>
                  </a:moveTo>
                  <a:cubicBezTo>
                    <a:pt x="8319" y="4477"/>
                    <a:pt x="8359" y="4516"/>
                    <a:pt x="8359" y="4516"/>
                  </a:cubicBezTo>
                  <a:cubicBezTo>
                    <a:pt x="8319" y="4556"/>
                    <a:pt x="8280" y="4635"/>
                    <a:pt x="8240" y="4675"/>
                  </a:cubicBezTo>
                  <a:cubicBezTo>
                    <a:pt x="7923" y="4873"/>
                    <a:pt x="7646" y="5071"/>
                    <a:pt x="7369" y="5269"/>
                  </a:cubicBezTo>
                  <a:cubicBezTo>
                    <a:pt x="7250" y="5309"/>
                    <a:pt x="7171" y="5348"/>
                    <a:pt x="7052" y="5388"/>
                  </a:cubicBezTo>
                  <a:cubicBezTo>
                    <a:pt x="7012" y="5388"/>
                    <a:pt x="6973" y="5348"/>
                    <a:pt x="6933" y="5309"/>
                  </a:cubicBezTo>
                  <a:cubicBezTo>
                    <a:pt x="6933" y="5269"/>
                    <a:pt x="6933" y="5229"/>
                    <a:pt x="6973" y="5229"/>
                  </a:cubicBezTo>
                  <a:cubicBezTo>
                    <a:pt x="7329" y="4992"/>
                    <a:pt x="7646" y="4754"/>
                    <a:pt x="8002" y="4556"/>
                  </a:cubicBezTo>
                  <a:lnTo>
                    <a:pt x="8002" y="4596"/>
                  </a:lnTo>
                  <a:cubicBezTo>
                    <a:pt x="8121" y="4516"/>
                    <a:pt x="8201" y="4516"/>
                    <a:pt x="8319" y="4477"/>
                  </a:cubicBezTo>
                  <a:close/>
                  <a:moveTo>
                    <a:pt x="6260" y="6814"/>
                  </a:moveTo>
                  <a:cubicBezTo>
                    <a:pt x="6339" y="6814"/>
                    <a:pt x="6378" y="6853"/>
                    <a:pt x="6458" y="6893"/>
                  </a:cubicBezTo>
                  <a:cubicBezTo>
                    <a:pt x="6695" y="7091"/>
                    <a:pt x="6893" y="7329"/>
                    <a:pt x="7091" y="7606"/>
                  </a:cubicBezTo>
                  <a:lnTo>
                    <a:pt x="7052" y="7646"/>
                  </a:lnTo>
                  <a:cubicBezTo>
                    <a:pt x="6973" y="7606"/>
                    <a:pt x="6893" y="7566"/>
                    <a:pt x="6814" y="7527"/>
                  </a:cubicBezTo>
                  <a:cubicBezTo>
                    <a:pt x="6774" y="7527"/>
                    <a:pt x="6774" y="7487"/>
                    <a:pt x="6735" y="7487"/>
                  </a:cubicBezTo>
                  <a:cubicBezTo>
                    <a:pt x="6537" y="7329"/>
                    <a:pt x="6378" y="7131"/>
                    <a:pt x="6180" y="6933"/>
                  </a:cubicBezTo>
                  <a:cubicBezTo>
                    <a:pt x="6148" y="6900"/>
                    <a:pt x="6142" y="6868"/>
                    <a:pt x="6163" y="6835"/>
                  </a:cubicBezTo>
                  <a:lnTo>
                    <a:pt x="6163" y="6835"/>
                  </a:lnTo>
                  <a:cubicBezTo>
                    <a:pt x="6195" y="6814"/>
                    <a:pt x="6227" y="6814"/>
                    <a:pt x="6260" y="6814"/>
                  </a:cubicBezTo>
                  <a:close/>
                  <a:moveTo>
                    <a:pt x="5269" y="6853"/>
                  </a:moveTo>
                  <a:cubicBezTo>
                    <a:pt x="5626" y="7091"/>
                    <a:pt x="5903" y="7368"/>
                    <a:pt x="6180" y="7725"/>
                  </a:cubicBezTo>
                  <a:lnTo>
                    <a:pt x="6101" y="7804"/>
                  </a:lnTo>
                  <a:cubicBezTo>
                    <a:pt x="5982" y="7725"/>
                    <a:pt x="5863" y="7646"/>
                    <a:pt x="5745" y="7566"/>
                  </a:cubicBezTo>
                  <a:cubicBezTo>
                    <a:pt x="5507" y="7408"/>
                    <a:pt x="5309" y="7210"/>
                    <a:pt x="5111" y="7012"/>
                  </a:cubicBezTo>
                  <a:cubicBezTo>
                    <a:pt x="5111" y="6972"/>
                    <a:pt x="5071" y="6933"/>
                    <a:pt x="5111" y="6893"/>
                  </a:cubicBezTo>
                  <a:cubicBezTo>
                    <a:pt x="5111" y="6893"/>
                    <a:pt x="5190" y="6853"/>
                    <a:pt x="5230" y="6853"/>
                  </a:cubicBezTo>
                  <a:close/>
                  <a:moveTo>
                    <a:pt x="6616" y="7923"/>
                  </a:moveTo>
                  <a:cubicBezTo>
                    <a:pt x="6695" y="7923"/>
                    <a:pt x="6735" y="7963"/>
                    <a:pt x="6735" y="8002"/>
                  </a:cubicBezTo>
                  <a:cubicBezTo>
                    <a:pt x="6893" y="8161"/>
                    <a:pt x="7052" y="8359"/>
                    <a:pt x="7210" y="8557"/>
                  </a:cubicBezTo>
                  <a:cubicBezTo>
                    <a:pt x="7210" y="8557"/>
                    <a:pt x="7250" y="8596"/>
                    <a:pt x="7289" y="8676"/>
                  </a:cubicBezTo>
                  <a:cubicBezTo>
                    <a:pt x="7226" y="8676"/>
                    <a:pt x="7188" y="8726"/>
                    <a:pt x="7155" y="8726"/>
                  </a:cubicBezTo>
                  <a:cubicBezTo>
                    <a:pt x="7147" y="8726"/>
                    <a:pt x="7139" y="8723"/>
                    <a:pt x="7131" y="8715"/>
                  </a:cubicBezTo>
                  <a:cubicBezTo>
                    <a:pt x="7052" y="8676"/>
                    <a:pt x="6973" y="8636"/>
                    <a:pt x="6893" y="8596"/>
                  </a:cubicBezTo>
                  <a:lnTo>
                    <a:pt x="6854" y="8557"/>
                  </a:lnTo>
                  <a:cubicBezTo>
                    <a:pt x="6695" y="8398"/>
                    <a:pt x="6576" y="8240"/>
                    <a:pt x="6458" y="8081"/>
                  </a:cubicBezTo>
                  <a:cubicBezTo>
                    <a:pt x="6458" y="8042"/>
                    <a:pt x="6458" y="7963"/>
                    <a:pt x="6458" y="7923"/>
                  </a:cubicBezTo>
                  <a:close/>
                  <a:moveTo>
                    <a:pt x="5230" y="0"/>
                  </a:moveTo>
                  <a:cubicBezTo>
                    <a:pt x="5150" y="199"/>
                    <a:pt x="5111" y="357"/>
                    <a:pt x="5032" y="515"/>
                  </a:cubicBezTo>
                  <a:cubicBezTo>
                    <a:pt x="4596" y="1387"/>
                    <a:pt x="4160" y="2258"/>
                    <a:pt x="3724" y="3130"/>
                  </a:cubicBezTo>
                  <a:cubicBezTo>
                    <a:pt x="3645" y="3288"/>
                    <a:pt x="3526" y="3447"/>
                    <a:pt x="3407" y="3605"/>
                  </a:cubicBezTo>
                  <a:cubicBezTo>
                    <a:pt x="3289" y="3684"/>
                    <a:pt x="3209" y="3724"/>
                    <a:pt x="3091" y="3724"/>
                  </a:cubicBezTo>
                  <a:cubicBezTo>
                    <a:pt x="2615" y="3724"/>
                    <a:pt x="2179" y="3645"/>
                    <a:pt x="1744" y="3605"/>
                  </a:cubicBezTo>
                  <a:cubicBezTo>
                    <a:pt x="1150" y="3566"/>
                    <a:pt x="595" y="3526"/>
                    <a:pt x="1" y="3486"/>
                  </a:cubicBezTo>
                  <a:lnTo>
                    <a:pt x="1" y="3566"/>
                  </a:lnTo>
                  <a:cubicBezTo>
                    <a:pt x="40" y="3605"/>
                    <a:pt x="80" y="3645"/>
                    <a:pt x="120" y="3684"/>
                  </a:cubicBezTo>
                  <a:cubicBezTo>
                    <a:pt x="714" y="4437"/>
                    <a:pt x="1387" y="5110"/>
                    <a:pt x="2140" y="5665"/>
                  </a:cubicBezTo>
                  <a:cubicBezTo>
                    <a:pt x="2219" y="5705"/>
                    <a:pt x="2259" y="5784"/>
                    <a:pt x="2298" y="5824"/>
                  </a:cubicBezTo>
                  <a:lnTo>
                    <a:pt x="2378" y="5824"/>
                  </a:lnTo>
                  <a:cubicBezTo>
                    <a:pt x="2378" y="5982"/>
                    <a:pt x="2378" y="6101"/>
                    <a:pt x="2338" y="6259"/>
                  </a:cubicBezTo>
                  <a:cubicBezTo>
                    <a:pt x="2259" y="6814"/>
                    <a:pt x="2100" y="7368"/>
                    <a:pt x="1863" y="7883"/>
                  </a:cubicBezTo>
                  <a:cubicBezTo>
                    <a:pt x="1625" y="8517"/>
                    <a:pt x="1348" y="9191"/>
                    <a:pt x="1110" y="9824"/>
                  </a:cubicBezTo>
                  <a:cubicBezTo>
                    <a:pt x="1110" y="9904"/>
                    <a:pt x="1070" y="9983"/>
                    <a:pt x="1070" y="10022"/>
                  </a:cubicBezTo>
                  <a:lnTo>
                    <a:pt x="1110" y="10062"/>
                  </a:lnTo>
                  <a:cubicBezTo>
                    <a:pt x="1427" y="9824"/>
                    <a:pt x="1783" y="9587"/>
                    <a:pt x="2061" y="9349"/>
                  </a:cubicBezTo>
                  <a:cubicBezTo>
                    <a:pt x="2774" y="8676"/>
                    <a:pt x="3487" y="8042"/>
                    <a:pt x="4200" y="7368"/>
                  </a:cubicBezTo>
                  <a:cubicBezTo>
                    <a:pt x="4239" y="7289"/>
                    <a:pt x="4319" y="7210"/>
                    <a:pt x="4437" y="7170"/>
                  </a:cubicBezTo>
                  <a:cubicBezTo>
                    <a:pt x="4477" y="7091"/>
                    <a:pt x="4556" y="7091"/>
                    <a:pt x="4635" y="7091"/>
                  </a:cubicBezTo>
                  <a:cubicBezTo>
                    <a:pt x="4675" y="7091"/>
                    <a:pt x="4715" y="7210"/>
                    <a:pt x="4715" y="7289"/>
                  </a:cubicBezTo>
                  <a:lnTo>
                    <a:pt x="4675" y="7329"/>
                  </a:lnTo>
                  <a:cubicBezTo>
                    <a:pt x="5190" y="7725"/>
                    <a:pt x="5665" y="8161"/>
                    <a:pt x="6220" y="8596"/>
                  </a:cubicBezTo>
                  <a:cubicBezTo>
                    <a:pt x="6339" y="8676"/>
                    <a:pt x="6418" y="8755"/>
                    <a:pt x="6497" y="8834"/>
                  </a:cubicBezTo>
                  <a:cubicBezTo>
                    <a:pt x="6933" y="9191"/>
                    <a:pt x="7448" y="9468"/>
                    <a:pt x="7963" y="9626"/>
                  </a:cubicBezTo>
                  <a:cubicBezTo>
                    <a:pt x="7963" y="9428"/>
                    <a:pt x="7923" y="9270"/>
                    <a:pt x="7884" y="9111"/>
                  </a:cubicBezTo>
                  <a:cubicBezTo>
                    <a:pt x="7804" y="8557"/>
                    <a:pt x="7646" y="8002"/>
                    <a:pt x="7488" y="7487"/>
                  </a:cubicBezTo>
                  <a:cubicBezTo>
                    <a:pt x="7369" y="7170"/>
                    <a:pt x="7210" y="6853"/>
                    <a:pt x="7091" y="6537"/>
                  </a:cubicBezTo>
                  <a:cubicBezTo>
                    <a:pt x="6933" y="6140"/>
                    <a:pt x="6933" y="6061"/>
                    <a:pt x="7369" y="5784"/>
                  </a:cubicBezTo>
                  <a:cubicBezTo>
                    <a:pt x="7488" y="5705"/>
                    <a:pt x="7646" y="5625"/>
                    <a:pt x="7765" y="5546"/>
                  </a:cubicBezTo>
                  <a:cubicBezTo>
                    <a:pt x="8478" y="5031"/>
                    <a:pt x="9191" y="4477"/>
                    <a:pt x="9864" y="3843"/>
                  </a:cubicBezTo>
                  <a:lnTo>
                    <a:pt x="9943" y="3724"/>
                  </a:lnTo>
                  <a:cubicBezTo>
                    <a:pt x="9706" y="3684"/>
                    <a:pt x="9508" y="3645"/>
                    <a:pt x="9310" y="3645"/>
                  </a:cubicBezTo>
                  <a:cubicBezTo>
                    <a:pt x="8597" y="3566"/>
                    <a:pt x="7923" y="3526"/>
                    <a:pt x="7250" y="3486"/>
                  </a:cubicBezTo>
                  <a:cubicBezTo>
                    <a:pt x="6933" y="3447"/>
                    <a:pt x="6616" y="3407"/>
                    <a:pt x="6299" y="3328"/>
                  </a:cubicBezTo>
                  <a:cubicBezTo>
                    <a:pt x="6220" y="3328"/>
                    <a:pt x="6141" y="3249"/>
                    <a:pt x="6101" y="3169"/>
                  </a:cubicBezTo>
                  <a:cubicBezTo>
                    <a:pt x="5943" y="2694"/>
                    <a:pt x="5784" y="2179"/>
                    <a:pt x="5626" y="1704"/>
                  </a:cubicBezTo>
                  <a:cubicBezTo>
                    <a:pt x="5507" y="1189"/>
                    <a:pt x="5388" y="595"/>
                    <a:pt x="52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
            <p:cNvSpPr/>
            <p:nvPr/>
          </p:nvSpPr>
          <p:spPr>
            <a:xfrm>
              <a:off x="7082169" y="2801445"/>
              <a:ext cx="694485" cy="669929"/>
            </a:xfrm>
            <a:custGeom>
              <a:rect b="b" l="l" r="r" t="t"/>
              <a:pathLst>
                <a:path extrusionOk="0" h="10433" w="10815">
                  <a:moveTo>
                    <a:pt x="5617" y="0"/>
                  </a:moveTo>
                  <a:cubicBezTo>
                    <a:pt x="5498" y="0"/>
                    <a:pt x="5462" y="134"/>
                    <a:pt x="5427" y="205"/>
                  </a:cubicBezTo>
                  <a:cubicBezTo>
                    <a:pt x="5071" y="918"/>
                    <a:pt x="4754" y="1591"/>
                    <a:pt x="4437" y="2304"/>
                  </a:cubicBezTo>
                  <a:cubicBezTo>
                    <a:pt x="4160" y="2779"/>
                    <a:pt x="3882" y="3334"/>
                    <a:pt x="3645" y="3849"/>
                  </a:cubicBezTo>
                  <a:cubicBezTo>
                    <a:pt x="3565" y="3968"/>
                    <a:pt x="3486" y="3968"/>
                    <a:pt x="3367" y="3968"/>
                  </a:cubicBezTo>
                  <a:cubicBezTo>
                    <a:pt x="2734" y="3889"/>
                    <a:pt x="2100" y="3809"/>
                    <a:pt x="1466" y="3770"/>
                  </a:cubicBezTo>
                  <a:lnTo>
                    <a:pt x="317" y="3770"/>
                  </a:lnTo>
                  <a:cubicBezTo>
                    <a:pt x="80" y="3770"/>
                    <a:pt x="0" y="3928"/>
                    <a:pt x="80" y="4166"/>
                  </a:cubicBezTo>
                  <a:cubicBezTo>
                    <a:pt x="119" y="4245"/>
                    <a:pt x="159" y="4324"/>
                    <a:pt x="198" y="4364"/>
                  </a:cubicBezTo>
                  <a:cubicBezTo>
                    <a:pt x="357" y="4522"/>
                    <a:pt x="476" y="4720"/>
                    <a:pt x="634" y="4879"/>
                  </a:cubicBezTo>
                  <a:cubicBezTo>
                    <a:pt x="1109" y="5433"/>
                    <a:pt x="1664" y="5948"/>
                    <a:pt x="2258" y="6384"/>
                  </a:cubicBezTo>
                  <a:lnTo>
                    <a:pt x="2298" y="6384"/>
                  </a:lnTo>
                  <a:lnTo>
                    <a:pt x="2258" y="6345"/>
                  </a:lnTo>
                  <a:lnTo>
                    <a:pt x="2654" y="6345"/>
                  </a:lnTo>
                  <a:cubicBezTo>
                    <a:pt x="2615" y="6265"/>
                    <a:pt x="2575" y="6226"/>
                    <a:pt x="2496" y="6186"/>
                  </a:cubicBezTo>
                  <a:cubicBezTo>
                    <a:pt x="1743" y="5592"/>
                    <a:pt x="1070" y="4958"/>
                    <a:pt x="476" y="4205"/>
                  </a:cubicBezTo>
                  <a:cubicBezTo>
                    <a:pt x="436" y="4166"/>
                    <a:pt x="396" y="4087"/>
                    <a:pt x="357" y="4047"/>
                  </a:cubicBezTo>
                  <a:lnTo>
                    <a:pt x="357" y="4007"/>
                  </a:lnTo>
                  <a:cubicBezTo>
                    <a:pt x="951" y="4047"/>
                    <a:pt x="1506" y="4087"/>
                    <a:pt x="2100" y="4126"/>
                  </a:cubicBezTo>
                  <a:cubicBezTo>
                    <a:pt x="2535" y="4126"/>
                    <a:pt x="2971" y="4205"/>
                    <a:pt x="3447" y="4205"/>
                  </a:cubicBezTo>
                  <a:cubicBezTo>
                    <a:pt x="3478" y="4216"/>
                    <a:pt x="3507" y="4221"/>
                    <a:pt x="3535" y="4221"/>
                  </a:cubicBezTo>
                  <a:cubicBezTo>
                    <a:pt x="3611" y="4221"/>
                    <a:pt x="3676" y="4184"/>
                    <a:pt x="3763" y="4126"/>
                  </a:cubicBezTo>
                  <a:cubicBezTo>
                    <a:pt x="3882" y="3968"/>
                    <a:pt x="4001" y="3809"/>
                    <a:pt x="4080" y="3611"/>
                  </a:cubicBezTo>
                  <a:cubicBezTo>
                    <a:pt x="4516" y="2740"/>
                    <a:pt x="4952" y="1868"/>
                    <a:pt x="5388" y="997"/>
                  </a:cubicBezTo>
                  <a:cubicBezTo>
                    <a:pt x="5467" y="838"/>
                    <a:pt x="5506" y="680"/>
                    <a:pt x="5586" y="521"/>
                  </a:cubicBezTo>
                  <a:cubicBezTo>
                    <a:pt x="5744" y="1076"/>
                    <a:pt x="5863" y="1631"/>
                    <a:pt x="5982" y="2185"/>
                  </a:cubicBezTo>
                  <a:cubicBezTo>
                    <a:pt x="6140" y="2740"/>
                    <a:pt x="6299" y="3215"/>
                    <a:pt x="6457" y="3690"/>
                  </a:cubicBezTo>
                  <a:cubicBezTo>
                    <a:pt x="6497" y="3770"/>
                    <a:pt x="6576" y="3849"/>
                    <a:pt x="6655" y="3889"/>
                  </a:cubicBezTo>
                  <a:cubicBezTo>
                    <a:pt x="6972" y="3928"/>
                    <a:pt x="7289" y="3968"/>
                    <a:pt x="7606" y="4007"/>
                  </a:cubicBezTo>
                  <a:cubicBezTo>
                    <a:pt x="8279" y="4087"/>
                    <a:pt x="8953" y="4126"/>
                    <a:pt x="9666" y="4166"/>
                  </a:cubicBezTo>
                  <a:cubicBezTo>
                    <a:pt x="9864" y="4166"/>
                    <a:pt x="10062" y="4205"/>
                    <a:pt x="10299" y="4245"/>
                  </a:cubicBezTo>
                  <a:lnTo>
                    <a:pt x="10220" y="4364"/>
                  </a:lnTo>
                  <a:cubicBezTo>
                    <a:pt x="9547" y="4998"/>
                    <a:pt x="8834" y="5552"/>
                    <a:pt x="8121" y="6107"/>
                  </a:cubicBezTo>
                  <a:cubicBezTo>
                    <a:pt x="8002" y="6186"/>
                    <a:pt x="7844" y="6265"/>
                    <a:pt x="7725" y="6345"/>
                  </a:cubicBezTo>
                  <a:cubicBezTo>
                    <a:pt x="7289" y="6582"/>
                    <a:pt x="7289" y="6701"/>
                    <a:pt x="7447" y="7097"/>
                  </a:cubicBezTo>
                  <a:cubicBezTo>
                    <a:pt x="7566" y="7374"/>
                    <a:pt x="7725" y="7691"/>
                    <a:pt x="7844" y="8008"/>
                  </a:cubicBezTo>
                  <a:cubicBezTo>
                    <a:pt x="8042" y="8523"/>
                    <a:pt x="8160" y="9078"/>
                    <a:pt x="8279" y="9632"/>
                  </a:cubicBezTo>
                  <a:cubicBezTo>
                    <a:pt x="8319" y="9791"/>
                    <a:pt x="8319" y="9949"/>
                    <a:pt x="8358" y="10147"/>
                  </a:cubicBezTo>
                  <a:cubicBezTo>
                    <a:pt x="7804" y="9989"/>
                    <a:pt x="7329" y="9712"/>
                    <a:pt x="6893" y="9355"/>
                  </a:cubicBezTo>
                  <a:cubicBezTo>
                    <a:pt x="6814" y="9276"/>
                    <a:pt x="6734" y="9197"/>
                    <a:pt x="6616" y="9117"/>
                  </a:cubicBezTo>
                  <a:cubicBezTo>
                    <a:pt x="6101" y="8721"/>
                    <a:pt x="5586" y="8286"/>
                    <a:pt x="5110" y="7850"/>
                  </a:cubicBezTo>
                  <a:lnTo>
                    <a:pt x="4952" y="7969"/>
                  </a:lnTo>
                  <a:cubicBezTo>
                    <a:pt x="5110" y="8167"/>
                    <a:pt x="5308" y="8365"/>
                    <a:pt x="5506" y="8563"/>
                  </a:cubicBezTo>
                  <a:cubicBezTo>
                    <a:pt x="6021" y="9038"/>
                    <a:pt x="6576" y="9474"/>
                    <a:pt x="7130" y="9870"/>
                  </a:cubicBezTo>
                  <a:cubicBezTo>
                    <a:pt x="7447" y="10147"/>
                    <a:pt x="7804" y="10306"/>
                    <a:pt x="8200" y="10425"/>
                  </a:cubicBezTo>
                  <a:cubicBezTo>
                    <a:pt x="8240" y="10430"/>
                    <a:pt x="8276" y="10432"/>
                    <a:pt x="8310" y="10432"/>
                  </a:cubicBezTo>
                  <a:cubicBezTo>
                    <a:pt x="8545" y="10432"/>
                    <a:pt x="8636" y="10311"/>
                    <a:pt x="8636" y="10068"/>
                  </a:cubicBezTo>
                  <a:cubicBezTo>
                    <a:pt x="8636" y="9989"/>
                    <a:pt x="8636" y="9870"/>
                    <a:pt x="8636" y="9791"/>
                  </a:cubicBezTo>
                  <a:cubicBezTo>
                    <a:pt x="8477" y="8721"/>
                    <a:pt x="8121" y="7691"/>
                    <a:pt x="7645" y="6701"/>
                  </a:cubicBezTo>
                  <a:cubicBezTo>
                    <a:pt x="7844" y="6622"/>
                    <a:pt x="8042" y="6503"/>
                    <a:pt x="8200" y="6384"/>
                  </a:cubicBezTo>
                  <a:cubicBezTo>
                    <a:pt x="8834" y="5909"/>
                    <a:pt x="9428" y="5433"/>
                    <a:pt x="10062" y="4918"/>
                  </a:cubicBezTo>
                  <a:cubicBezTo>
                    <a:pt x="10260" y="4720"/>
                    <a:pt x="10498" y="4522"/>
                    <a:pt x="10696" y="4324"/>
                  </a:cubicBezTo>
                  <a:cubicBezTo>
                    <a:pt x="10735" y="4285"/>
                    <a:pt x="10814" y="4166"/>
                    <a:pt x="10814" y="4126"/>
                  </a:cubicBezTo>
                  <a:cubicBezTo>
                    <a:pt x="10775" y="4047"/>
                    <a:pt x="10696" y="4007"/>
                    <a:pt x="10616" y="4007"/>
                  </a:cubicBezTo>
                  <a:cubicBezTo>
                    <a:pt x="10101" y="3928"/>
                    <a:pt x="9586" y="3849"/>
                    <a:pt x="9032" y="3809"/>
                  </a:cubicBezTo>
                  <a:cubicBezTo>
                    <a:pt x="8279" y="3730"/>
                    <a:pt x="7566" y="3690"/>
                    <a:pt x="6774" y="3651"/>
                  </a:cubicBezTo>
                  <a:cubicBezTo>
                    <a:pt x="6695" y="3453"/>
                    <a:pt x="6576" y="3215"/>
                    <a:pt x="6536" y="2977"/>
                  </a:cubicBezTo>
                  <a:cubicBezTo>
                    <a:pt x="6299" y="2066"/>
                    <a:pt x="6101" y="1155"/>
                    <a:pt x="5863" y="244"/>
                  </a:cubicBezTo>
                  <a:cubicBezTo>
                    <a:pt x="5823" y="165"/>
                    <a:pt x="5744" y="46"/>
                    <a:pt x="5665" y="7"/>
                  </a:cubicBezTo>
                  <a:cubicBezTo>
                    <a:pt x="5648" y="2"/>
                    <a:pt x="5632" y="0"/>
                    <a:pt x="56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
            <p:cNvSpPr/>
            <p:nvPr/>
          </p:nvSpPr>
          <p:spPr>
            <a:xfrm>
              <a:off x="7550152" y="3119810"/>
              <a:ext cx="91635" cy="58562"/>
            </a:xfrm>
            <a:custGeom>
              <a:rect b="b" l="l" r="r" t="t"/>
              <a:pathLst>
                <a:path extrusionOk="0" h="912" w="1427">
                  <a:moveTo>
                    <a:pt x="1387" y="0"/>
                  </a:moveTo>
                  <a:cubicBezTo>
                    <a:pt x="1269" y="40"/>
                    <a:pt x="1150" y="79"/>
                    <a:pt x="1070" y="119"/>
                  </a:cubicBezTo>
                  <a:cubicBezTo>
                    <a:pt x="714" y="317"/>
                    <a:pt x="397" y="555"/>
                    <a:pt x="41" y="753"/>
                  </a:cubicBezTo>
                  <a:cubicBezTo>
                    <a:pt x="1" y="792"/>
                    <a:pt x="1" y="832"/>
                    <a:pt x="1" y="872"/>
                  </a:cubicBezTo>
                  <a:cubicBezTo>
                    <a:pt x="41" y="911"/>
                    <a:pt x="80" y="911"/>
                    <a:pt x="120" y="911"/>
                  </a:cubicBezTo>
                  <a:cubicBezTo>
                    <a:pt x="199" y="911"/>
                    <a:pt x="318" y="872"/>
                    <a:pt x="437" y="832"/>
                  </a:cubicBezTo>
                  <a:cubicBezTo>
                    <a:pt x="714" y="634"/>
                    <a:pt x="991" y="436"/>
                    <a:pt x="1308" y="238"/>
                  </a:cubicBezTo>
                  <a:cubicBezTo>
                    <a:pt x="1348" y="198"/>
                    <a:pt x="1387" y="119"/>
                    <a:pt x="1427" y="79"/>
                  </a:cubicBezTo>
                  <a:cubicBezTo>
                    <a:pt x="1427" y="40"/>
                    <a:pt x="1387" y="40"/>
                    <a:pt x="13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
            <p:cNvSpPr/>
            <p:nvPr/>
          </p:nvSpPr>
          <p:spPr>
            <a:xfrm>
              <a:off x="7519650" y="3343590"/>
              <a:ext cx="53491" cy="50985"/>
            </a:xfrm>
            <a:custGeom>
              <a:rect b="b" l="l" r="r" t="t"/>
              <a:pathLst>
                <a:path extrusionOk="0" h="794" w="833">
                  <a:moveTo>
                    <a:pt x="1" y="1"/>
                  </a:moveTo>
                  <a:lnTo>
                    <a:pt x="1" y="159"/>
                  </a:lnTo>
                  <a:cubicBezTo>
                    <a:pt x="119" y="318"/>
                    <a:pt x="238" y="476"/>
                    <a:pt x="357" y="595"/>
                  </a:cubicBezTo>
                  <a:lnTo>
                    <a:pt x="436" y="674"/>
                  </a:lnTo>
                  <a:cubicBezTo>
                    <a:pt x="516" y="714"/>
                    <a:pt x="555" y="754"/>
                    <a:pt x="634" y="793"/>
                  </a:cubicBezTo>
                  <a:cubicBezTo>
                    <a:pt x="674" y="793"/>
                    <a:pt x="753" y="793"/>
                    <a:pt x="832" y="754"/>
                  </a:cubicBezTo>
                  <a:cubicBezTo>
                    <a:pt x="753" y="674"/>
                    <a:pt x="753" y="635"/>
                    <a:pt x="714" y="595"/>
                  </a:cubicBezTo>
                  <a:cubicBezTo>
                    <a:pt x="555" y="437"/>
                    <a:pt x="436" y="239"/>
                    <a:pt x="278" y="80"/>
                  </a:cubicBezTo>
                  <a:cubicBezTo>
                    <a:pt x="238" y="41"/>
                    <a:pt x="199" y="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
            <p:cNvSpPr/>
            <p:nvPr/>
          </p:nvSpPr>
          <p:spPr>
            <a:xfrm>
              <a:off x="7529860" y="3124561"/>
              <a:ext cx="33071" cy="30886"/>
            </a:xfrm>
            <a:custGeom>
              <a:rect b="b" l="l" r="r" t="t"/>
              <a:pathLst>
                <a:path extrusionOk="0" h="481" w="515">
                  <a:moveTo>
                    <a:pt x="484" y="1"/>
                  </a:moveTo>
                  <a:cubicBezTo>
                    <a:pt x="339" y="1"/>
                    <a:pt x="0" y="212"/>
                    <a:pt x="0" y="322"/>
                  </a:cubicBezTo>
                  <a:cubicBezTo>
                    <a:pt x="0" y="401"/>
                    <a:pt x="79" y="441"/>
                    <a:pt x="119" y="481"/>
                  </a:cubicBezTo>
                  <a:cubicBezTo>
                    <a:pt x="277" y="481"/>
                    <a:pt x="515" y="203"/>
                    <a:pt x="515" y="5"/>
                  </a:cubicBezTo>
                  <a:cubicBezTo>
                    <a:pt x="506" y="2"/>
                    <a:pt x="495" y="1"/>
                    <a:pt x="4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
            <p:cNvSpPr/>
            <p:nvPr/>
          </p:nvSpPr>
          <p:spPr>
            <a:xfrm>
              <a:off x="7499295" y="3269874"/>
              <a:ext cx="61133" cy="55993"/>
            </a:xfrm>
            <a:custGeom>
              <a:rect b="b" l="l" r="r" t="t"/>
              <a:pathLst>
                <a:path extrusionOk="0" h="872" w="952">
                  <a:moveTo>
                    <a:pt x="120" y="0"/>
                  </a:moveTo>
                  <a:cubicBezTo>
                    <a:pt x="80" y="0"/>
                    <a:pt x="40" y="0"/>
                    <a:pt x="1" y="40"/>
                  </a:cubicBezTo>
                  <a:cubicBezTo>
                    <a:pt x="1" y="79"/>
                    <a:pt x="1" y="119"/>
                    <a:pt x="1" y="159"/>
                  </a:cubicBezTo>
                  <a:cubicBezTo>
                    <a:pt x="238" y="357"/>
                    <a:pt x="397" y="555"/>
                    <a:pt x="595" y="753"/>
                  </a:cubicBezTo>
                  <a:cubicBezTo>
                    <a:pt x="634" y="753"/>
                    <a:pt x="634" y="753"/>
                    <a:pt x="674" y="792"/>
                  </a:cubicBezTo>
                  <a:cubicBezTo>
                    <a:pt x="753" y="832"/>
                    <a:pt x="833" y="832"/>
                    <a:pt x="912" y="872"/>
                  </a:cubicBezTo>
                  <a:lnTo>
                    <a:pt x="951" y="792"/>
                  </a:lnTo>
                  <a:cubicBezTo>
                    <a:pt x="753" y="515"/>
                    <a:pt x="555" y="278"/>
                    <a:pt x="318" y="79"/>
                  </a:cubicBezTo>
                  <a:cubicBezTo>
                    <a:pt x="238" y="40"/>
                    <a:pt x="199"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
            <p:cNvSpPr/>
            <p:nvPr/>
          </p:nvSpPr>
          <p:spPr>
            <a:xfrm>
              <a:off x="7430652" y="3273791"/>
              <a:ext cx="71279" cy="59718"/>
            </a:xfrm>
            <a:custGeom>
              <a:rect b="b" l="l" r="r" t="t"/>
              <a:pathLst>
                <a:path extrusionOk="0" h="930" w="1110">
                  <a:moveTo>
                    <a:pt x="179" y="1"/>
                  </a:moveTo>
                  <a:cubicBezTo>
                    <a:pt x="167" y="1"/>
                    <a:pt x="159" y="5"/>
                    <a:pt x="159" y="18"/>
                  </a:cubicBezTo>
                  <a:cubicBezTo>
                    <a:pt x="159" y="18"/>
                    <a:pt x="40" y="18"/>
                    <a:pt x="40" y="58"/>
                  </a:cubicBezTo>
                  <a:cubicBezTo>
                    <a:pt x="0" y="98"/>
                    <a:pt x="40" y="177"/>
                    <a:pt x="79" y="217"/>
                  </a:cubicBezTo>
                  <a:cubicBezTo>
                    <a:pt x="277" y="375"/>
                    <a:pt x="476" y="573"/>
                    <a:pt x="674" y="731"/>
                  </a:cubicBezTo>
                  <a:cubicBezTo>
                    <a:pt x="792" y="811"/>
                    <a:pt x="911" y="890"/>
                    <a:pt x="1070" y="930"/>
                  </a:cubicBezTo>
                  <a:lnTo>
                    <a:pt x="1109" y="890"/>
                  </a:lnTo>
                  <a:cubicBezTo>
                    <a:pt x="872" y="533"/>
                    <a:pt x="555" y="256"/>
                    <a:pt x="238" y="18"/>
                  </a:cubicBezTo>
                  <a:cubicBezTo>
                    <a:pt x="238" y="18"/>
                    <a:pt x="203"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
            <p:cNvSpPr/>
            <p:nvPr/>
          </p:nvSpPr>
          <p:spPr>
            <a:xfrm>
              <a:off x="7367017" y="2982460"/>
              <a:ext cx="50987" cy="94136"/>
            </a:xfrm>
            <a:custGeom>
              <a:rect b="b" l="l" r="r" t="t"/>
              <a:pathLst>
                <a:path extrusionOk="0" h="1466" w="794">
                  <a:moveTo>
                    <a:pt x="714" y="0"/>
                  </a:moveTo>
                  <a:cubicBezTo>
                    <a:pt x="714" y="0"/>
                    <a:pt x="635" y="0"/>
                    <a:pt x="595" y="40"/>
                  </a:cubicBezTo>
                  <a:cubicBezTo>
                    <a:pt x="555" y="79"/>
                    <a:pt x="555" y="119"/>
                    <a:pt x="516" y="158"/>
                  </a:cubicBezTo>
                  <a:cubicBezTo>
                    <a:pt x="357" y="475"/>
                    <a:pt x="199" y="753"/>
                    <a:pt x="80" y="1070"/>
                  </a:cubicBezTo>
                  <a:cubicBezTo>
                    <a:pt x="40" y="1188"/>
                    <a:pt x="1" y="1307"/>
                    <a:pt x="40" y="1466"/>
                  </a:cubicBezTo>
                  <a:lnTo>
                    <a:pt x="120" y="1466"/>
                  </a:lnTo>
                  <a:cubicBezTo>
                    <a:pt x="199" y="1386"/>
                    <a:pt x="239" y="1307"/>
                    <a:pt x="318" y="1228"/>
                  </a:cubicBezTo>
                  <a:cubicBezTo>
                    <a:pt x="437" y="951"/>
                    <a:pt x="555" y="713"/>
                    <a:pt x="674" y="436"/>
                  </a:cubicBezTo>
                  <a:cubicBezTo>
                    <a:pt x="714" y="357"/>
                    <a:pt x="753" y="238"/>
                    <a:pt x="793" y="158"/>
                  </a:cubicBezTo>
                  <a:cubicBezTo>
                    <a:pt x="793" y="119"/>
                    <a:pt x="753" y="40"/>
                    <a:pt x="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
            <p:cNvSpPr/>
            <p:nvPr/>
          </p:nvSpPr>
          <p:spPr>
            <a:xfrm>
              <a:off x="7153381" y="3208808"/>
              <a:ext cx="256988" cy="293836"/>
            </a:xfrm>
            <a:custGeom>
              <a:rect b="b" l="l" r="r" t="t"/>
              <a:pathLst>
                <a:path extrusionOk="0" h="4576" w="4002">
                  <a:moveTo>
                    <a:pt x="1110" y="1"/>
                  </a:moveTo>
                  <a:lnTo>
                    <a:pt x="1189" y="80"/>
                  </a:lnTo>
                  <a:cubicBezTo>
                    <a:pt x="1268" y="199"/>
                    <a:pt x="1387" y="357"/>
                    <a:pt x="1347" y="397"/>
                  </a:cubicBezTo>
                  <a:cubicBezTo>
                    <a:pt x="1030" y="1387"/>
                    <a:pt x="713" y="2338"/>
                    <a:pt x="357" y="3288"/>
                  </a:cubicBezTo>
                  <a:cubicBezTo>
                    <a:pt x="278" y="3566"/>
                    <a:pt x="159" y="3843"/>
                    <a:pt x="40" y="4120"/>
                  </a:cubicBezTo>
                  <a:cubicBezTo>
                    <a:pt x="0" y="4279"/>
                    <a:pt x="40" y="4437"/>
                    <a:pt x="159" y="4516"/>
                  </a:cubicBezTo>
                  <a:cubicBezTo>
                    <a:pt x="218" y="4556"/>
                    <a:pt x="288" y="4576"/>
                    <a:pt x="357" y="4576"/>
                  </a:cubicBezTo>
                  <a:cubicBezTo>
                    <a:pt x="426" y="4576"/>
                    <a:pt x="496" y="4556"/>
                    <a:pt x="555" y="4516"/>
                  </a:cubicBezTo>
                  <a:cubicBezTo>
                    <a:pt x="793" y="4358"/>
                    <a:pt x="1030" y="4199"/>
                    <a:pt x="1228" y="4041"/>
                  </a:cubicBezTo>
                  <a:cubicBezTo>
                    <a:pt x="1862" y="3486"/>
                    <a:pt x="2456" y="2932"/>
                    <a:pt x="3090" y="2377"/>
                  </a:cubicBezTo>
                  <a:cubicBezTo>
                    <a:pt x="3328" y="2100"/>
                    <a:pt x="3605" y="1862"/>
                    <a:pt x="3843" y="1625"/>
                  </a:cubicBezTo>
                  <a:lnTo>
                    <a:pt x="4001" y="1506"/>
                  </a:lnTo>
                  <a:lnTo>
                    <a:pt x="4001" y="1466"/>
                  </a:lnTo>
                  <a:cubicBezTo>
                    <a:pt x="4001" y="1427"/>
                    <a:pt x="3962" y="1308"/>
                    <a:pt x="3922" y="1308"/>
                  </a:cubicBezTo>
                  <a:cubicBezTo>
                    <a:pt x="3899" y="1296"/>
                    <a:pt x="3876" y="1291"/>
                    <a:pt x="3852" y="1291"/>
                  </a:cubicBezTo>
                  <a:cubicBezTo>
                    <a:pt x="3796" y="1291"/>
                    <a:pt x="3740" y="1319"/>
                    <a:pt x="3684" y="1347"/>
                  </a:cubicBezTo>
                  <a:cubicBezTo>
                    <a:pt x="3605" y="1387"/>
                    <a:pt x="3526" y="1466"/>
                    <a:pt x="3447" y="1545"/>
                  </a:cubicBezTo>
                  <a:cubicBezTo>
                    <a:pt x="2734" y="2179"/>
                    <a:pt x="2060" y="2853"/>
                    <a:pt x="1347" y="3526"/>
                  </a:cubicBezTo>
                  <a:cubicBezTo>
                    <a:pt x="1030" y="3803"/>
                    <a:pt x="713" y="4001"/>
                    <a:pt x="397" y="4279"/>
                  </a:cubicBezTo>
                  <a:lnTo>
                    <a:pt x="317" y="4199"/>
                  </a:lnTo>
                  <a:cubicBezTo>
                    <a:pt x="317" y="4160"/>
                    <a:pt x="357" y="4081"/>
                    <a:pt x="397" y="4001"/>
                  </a:cubicBezTo>
                  <a:cubicBezTo>
                    <a:pt x="634" y="3368"/>
                    <a:pt x="872" y="2734"/>
                    <a:pt x="1110" y="2060"/>
                  </a:cubicBezTo>
                  <a:cubicBezTo>
                    <a:pt x="1347" y="1545"/>
                    <a:pt x="1545" y="991"/>
                    <a:pt x="1625" y="436"/>
                  </a:cubicBezTo>
                  <a:cubicBezTo>
                    <a:pt x="1625" y="317"/>
                    <a:pt x="1664" y="159"/>
                    <a:pt x="1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
            <p:cNvSpPr/>
            <p:nvPr/>
          </p:nvSpPr>
          <p:spPr>
            <a:xfrm>
              <a:off x="7260231" y="3094317"/>
              <a:ext cx="99276" cy="25557"/>
            </a:xfrm>
            <a:custGeom>
              <a:rect b="b" l="l" r="r" t="t"/>
              <a:pathLst>
                <a:path extrusionOk="0" h="398" w="1546">
                  <a:moveTo>
                    <a:pt x="159" y="1"/>
                  </a:moveTo>
                  <a:cubicBezTo>
                    <a:pt x="79" y="1"/>
                    <a:pt x="40" y="80"/>
                    <a:pt x="0" y="120"/>
                  </a:cubicBezTo>
                  <a:cubicBezTo>
                    <a:pt x="0" y="159"/>
                    <a:pt x="40" y="199"/>
                    <a:pt x="119" y="239"/>
                  </a:cubicBezTo>
                  <a:cubicBezTo>
                    <a:pt x="119" y="278"/>
                    <a:pt x="159" y="278"/>
                    <a:pt x="198" y="278"/>
                  </a:cubicBezTo>
                  <a:cubicBezTo>
                    <a:pt x="555" y="318"/>
                    <a:pt x="911" y="357"/>
                    <a:pt x="1268" y="397"/>
                  </a:cubicBezTo>
                  <a:cubicBezTo>
                    <a:pt x="1347" y="397"/>
                    <a:pt x="1426" y="318"/>
                    <a:pt x="1545" y="278"/>
                  </a:cubicBezTo>
                  <a:cubicBezTo>
                    <a:pt x="1545" y="239"/>
                    <a:pt x="1545" y="199"/>
                    <a:pt x="1545" y="199"/>
                  </a:cubicBezTo>
                  <a:lnTo>
                    <a:pt x="753" y="80"/>
                  </a:lnTo>
                  <a:cubicBezTo>
                    <a:pt x="555" y="80"/>
                    <a:pt x="357" y="41"/>
                    <a:pt x="1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
            <p:cNvSpPr/>
            <p:nvPr/>
          </p:nvSpPr>
          <p:spPr>
            <a:xfrm>
              <a:off x="7229666" y="3137597"/>
              <a:ext cx="73847" cy="20420"/>
            </a:xfrm>
            <a:custGeom>
              <a:rect b="b" l="l" r="r" t="t"/>
              <a:pathLst>
                <a:path extrusionOk="0" h="318" w="1150">
                  <a:moveTo>
                    <a:pt x="397" y="0"/>
                  </a:moveTo>
                  <a:lnTo>
                    <a:pt x="397" y="40"/>
                  </a:lnTo>
                  <a:lnTo>
                    <a:pt x="120" y="40"/>
                  </a:lnTo>
                  <a:cubicBezTo>
                    <a:pt x="80" y="40"/>
                    <a:pt x="40" y="80"/>
                    <a:pt x="1" y="119"/>
                  </a:cubicBezTo>
                  <a:cubicBezTo>
                    <a:pt x="1" y="119"/>
                    <a:pt x="1" y="198"/>
                    <a:pt x="80" y="198"/>
                  </a:cubicBezTo>
                  <a:cubicBezTo>
                    <a:pt x="120" y="238"/>
                    <a:pt x="159" y="238"/>
                    <a:pt x="238" y="278"/>
                  </a:cubicBezTo>
                  <a:cubicBezTo>
                    <a:pt x="476" y="278"/>
                    <a:pt x="714" y="317"/>
                    <a:pt x="991" y="317"/>
                  </a:cubicBezTo>
                  <a:cubicBezTo>
                    <a:pt x="1031" y="317"/>
                    <a:pt x="1070" y="278"/>
                    <a:pt x="1150" y="278"/>
                  </a:cubicBezTo>
                  <a:cubicBezTo>
                    <a:pt x="1070" y="198"/>
                    <a:pt x="1070" y="119"/>
                    <a:pt x="991" y="119"/>
                  </a:cubicBezTo>
                  <a:cubicBezTo>
                    <a:pt x="793" y="80"/>
                    <a:pt x="595" y="4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
            <p:cNvSpPr/>
            <p:nvPr/>
          </p:nvSpPr>
          <p:spPr>
            <a:xfrm>
              <a:off x="7181378" y="3091813"/>
              <a:ext cx="45850" cy="22924"/>
            </a:xfrm>
            <a:custGeom>
              <a:rect b="b" l="l" r="r" t="t"/>
              <a:pathLst>
                <a:path extrusionOk="0" h="357" w="714">
                  <a:moveTo>
                    <a:pt x="198" y="0"/>
                  </a:moveTo>
                  <a:cubicBezTo>
                    <a:pt x="159" y="0"/>
                    <a:pt x="79" y="40"/>
                    <a:pt x="40" y="40"/>
                  </a:cubicBezTo>
                  <a:cubicBezTo>
                    <a:pt x="0" y="80"/>
                    <a:pt x="79" y="159"/>
                    <a:pt x="119" y="159"/>
                  </a:cubicBezTo>
                  <a:cubicBezTo>
                    <a:pt x="277" y="238"/>
                    <a:pt x="396" y="278"/>
                    <a:pt x="555" y="357"/>
                  </a:cubicBezTo>
                  <a:lnTo>
                    <a:pt x="713" y="278"/>
                  </a:lnTo>
                  <a:cubicBezTo>
                    <a:pt x="674" y="198"/>
                    <a:pt x="674" y="159"/>
                    <a:pt x="634" y="119"/>
                  </a:cubicBezTo>
                  <a:cubicBezTo>
                    <a:pt x="476" y="80"/>
                    <a:pt x="317" y="4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
            <p:cNvSpPr/>
            <p:nvPr/>
          </p:nvSpPr>
          <p:spPr>
            <a:xfrm>
              <a:off x="7537758" y="2894168"/>
              <a:ext cx="103579" cy="89833"/>
            </a:xfrm>
            <a:custGeom>
              <a:rect b="b" l="l" r="r" t="t"/>
              <a:pathLst>
                <a:path extrusionOk="0" h="1399" w="1613">
                  <a:moveTo>
                    <a:pt x="1265" y="0"/>
                  </a:moveTo>
                  <a:cubicBezTo>
                    <a:pt x="1209" y="0"/>
                    <a:pt x="1152" y="20"/>
                    <a:pt x="1105" y="68"/>
                  </a:cubicBezTo>
                  <a:lnTo>
                    <a:pt x="154" y="1018"/>
                  </a:lnTo>
                  <a:cubicBezTo>
                    <a:pt x="0" y="1172"/>
                    <a:pt x="157" y="1398"/>
                    <a:pt x="347" y="1398"/>
                  </a:cubicBezTo>
                  <a:cubicBezTo>
                    <a:pt x="401" y="1398"/>
                    <a:pt x="458" y="1380"/>
                    <a:pt x="511" y="1335"/>
                  </a:cubicBezTo>
                  <a:lnTo>
                    <a:pt x="1462" y="385"/>
                  </a:lnTo>
                  <a:cubicBezTo>
                    <a:pt x="1612" y="204"/>
                    <a:pt x="1442" y="0"/>
                    <a:pt x="12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
            <p:cNvSpPr/>
            <p:nvPr/>
          </p:nvSpPr>
          <p:spPr>
            <a:xfrm>
              <a:off x="7519650" y="2829442"/>
              <a:ext cx="52785" cy="70056"/>
            </a:xfrm>
            <a:custGeom>
              <a:rect b="b" l="l" r="r" t="t"/>
              <a:pathLst>
                <a:path extrusionOk="0" h="1091" w="822">
                  <a:moveTo>
                    <a:pt x="464" y="0"/>
                  </a:moveTo>
                  <a:cubicBezTo>
                    <a:pt x="392" y="0"/>
                    <a:pt x="330" y="36"/>
                    <a:pt x="317" y="125"/>
                  </a:cubicBezTo>
                  <a:cubicBezTo>
                    <a:pt x="238" y="323"/>
                    <a:pt x="119" y="561"/>
                    <a:pt x="40" y="759"/>
                  </a:cubicBezTo>
                  <a:cubicBezTo>
                    <a:pt x="1" y="878"/>
                    <a:pt x="40" y="997"/>
                    <a:pt x="159" y="1076"/>
                  </a:cubicBezTo>
                  <a:cubicBezTo>
                    <a:pt x="189" y="1086"/>
                    <a:pt x="218" y="1091"/>
                    <a:pt x="248" y="1091"/>
                  </a:cubicBezTo>
                  <a:cubicBezTo>
                    <a:pt x="335" y="1091"/>
                    <a:pt x="417" y="1046"/>
                    <a:pt x="476" y="957"/>
                  </a:cubicBezTo>
                  <a:cubicBezTo>
                    <a:pt x="555" y="759"/>
                    <a:pt x="634" y="521"/>
                    <a:pt x="714" y="323"/>
                  </a:cubicBezTo>
                  <a:cubicBezTo>
                    <a:pt x="821" y="162"/>
                    <a:pt x="618" y="0"/>
                    <a:pt x="4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
            <p:cNvSpPr/>
            <p:nvPr/>
          </p:nvSpPr>
          <p:spPr>
            <a:xfrm>
              <a:off x="7631445" y="2945538"/>
              <a:ext cx="102359" cy="56058"/>
            </a:xfrm>
            <a:custGeom>
              <a:rect b="b" l="l" r="r" t="t"/>
              <a:pathLst>
                <a:path extrusionOk="0" h="873" w="1594">
                  <a:moveTo>
                    <a:pt x="1273" y="0"/>
                  </a:moveTo>
                  <a:cubicBezTo>
                    <a:pt x="1246" y="0"/>
                    <a:pt x="1219" y="6"/>
                    <a:pt x="1191" y="20"/>
                  </a:cubicBezTo>
                  <a:cubicBezTo>
                    <a:pt x="874" y="179"/>
                    <a:pt x="597" y="298"/>
                    <a:pt x="280" y="417"/>
                  </a:cubicBezTo>
                  <a:cubicBezTo>
                    <a:pt x="0" y="521"/>
                    <a:pt x="121" y="873"/>
                    <a:pt x="344" y="873"/>
                  </a:cubicBezTo>
                  <a:cubicBezTo>
                    <a:pt x="374" y="873"/>
                    <a:pt x="406" y="866"/>
                    <a:pt x="438" y="852"/>
                  </a:cubicBezTo>
                  <a:cubicBezTo>
                    <a:pt x="716" y="733"/>
                    <a:pt x="1032" y="615"/>
                    <a:pt x="1349" y="456"/>
                  </a:cubicBezTo>
                  <a:cubicBezTo>
                    <a:pt x="1594" y="351"/>
                    <a:pt x="1469" y="0"/>
                    <a:pt x="12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
            <p:cNvSpPr/>
            <p:nvPr/>
          </p:nvSpPr>
          <p:spPr>
            <a:xfrm>
              <a:off x="7188698" y="2874390"/>
              <a:ext cx="89002" cy="101648"/>
            </a:xfrm>
            <a:custGeom>
              <a:rect b="b" l="l" r="r" t="t"/>
              <a:pathLst>
                <a:path extrusionOk="0" h="1583" w="1386">
                  <a:moveTo>
                    <a:pt x="290" y="0"/>
                  </a:moveTo>
                  <a:cubicBezTo>
                    <a:pt x="134" y="0"/>
                    <a:pt x="0" y="168"/>
                    <a:pt x="84" y="336"/>
                  </a:cubicBezTo>
                  <a:lnTo>
                    <a:pt x="876" y="1485"/>
                  </a:lnTo>
                  <a:cubicBezTo>
                    <a:pt x="934" y="1553"/>
                    <a:pt x="1004" y="1582"/>
                    <a:pt x="1071" y="1582"/>
                  </a:cubicBezTo>
                  <a:cubicBezTo>
                    <a:pt x="1237" y="1582"/>
                    <a:pt x="1385" y="1405"/>
                    <a:pt x="1273" y="1208"/>
                  </a:cubicBezTo>
                  <a:lnTo>
                    <a:pt x="480" y="99"/>
                  </a:lnTo>
                  <a:cubicBezTo>
                    <a:pt x="422" y="29"/>
                    <a:pt x="354" y="0"/>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
            <p:cNvSpPr/>
            <p:nvPr/>
          </p:nvSpPr>
          <p:spPr>
            <a:xfrm>
              <a:off x="7286751" y="2832139"/>
              <a:ext cx="40969" cy="92209"/>
            </a:xfrm>
            <a:custGeom>
              <a:rect b="b" l="l" r="r" t="t"/>
              <a:pathLst>
                <a:path extrusionOk="0" h="1436" w="638">
                  <a:moveTo>
                    <a:pt x="259" y="0"/>
                  </a:moveTo>
                  <a:cubicBezTo>
                    <a:pt x="128" y="0"/>
                    <a:pt x="1" y="103"/>
                    <a:pt x="23" y="281"/>
                  </a:cubicBezTo>
                  <a:cubicBezTo>
                    <a:pt x="23" y="598"/>
                    <a:pt x="62" y="915"/>
                    <a:pt x="142" y="1232"/>
                  </a:cubicBezTo>
                  <a:cubicBezTo>
                    <a:pt x="161" y="1366"/>
                    <a:pt x="282" y="1435"/>
                    <a:pt x="397" y="1435"/>
                  </a:cubicBezTo>
                  <a:cubicBezTo>
                    <a:pt x="521" y="1435"/>
                    <a:pt x="638" y="1356"/>
                    <a:pt x="617" y="1192"/>
                  </a:cubicBezTo>
                  <a:cubicBezTo>
                    <a:pt x="538" y="875"/>
                    <a:pt x="498" y="558"/>
                    <a:pt x="498" y="202"/>
                  </a:cubicBezTo>
                  <a:cubicBezTo>
                    <a:pt x="463" y="63"/>
                    <a:pt x="360" y="0"/>
                    <a:pt x="2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
            <p:cNvSpPr/>
            <p:nvPr/>
          </p:nvSpPr>
          <p:spPr>
            <a:xfrm>
              <a:off x="7089810" y="2949390"/>
              <a:ext cx="116165" cy="45976"/>
            </a:xfrm>
            <a:custGeom>
              <a:rect b="b" l="l" r="r" t="t"/>
              <a:pathLst>
                <a:path extrusionOk="0" h="716" w="1809">
                  <a:moveTo>
                    <a:pt x="357" y="0"/>
                  </a:moveTo>
                  <a:cubicBezTo>
                    <a:pt x="79" y="0"/>
                    <a:pt x="0" y="396"/>
                    <a:pt x="238" y="475"/>
                  </a:cubicBezTo>
                  <a:lnTo>
                    <a:pt x="1426" y="713"/>
                  </a:lnTo>
                  <a:cubicBezTo>
                    <a:pt x="1438" y="715"/>
                    <a:pt x="1450" y="716"/>
                    <a:pt x="1461" y="716"/>
                  </a:cubicBezTo>
                  <a:cubicBezTo>
                    <a:pt x="1713" y="716"/>
                    <a:pt x="1809" y="315"/>
                    <a:pt x="1505" y="277"/>
                  </a:cubicBezTo>
                  <a:lnTo>
                    <a:pt x="3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
            <p:cNvSpPr/>
            <p:nvPr/>
          </p:nvSpPr>
          <p:spPr>
            <a:xfrm>
              <a:off x="7071510" y="3237832"/>
              <a:ext cx="128173" cy="69028"/>
            </a:xfrm>
            <a:custGeom>
              <a:rect b="b" l="l" r="r" t="t"/>
              <a:pathLst>
                <a:path extrusionOk="0" h="1075" w="1996">
                  <a:moveTo>
                    <a:pt x="1625" y="0"/>
                  </a:moveTo>
                  <a:cubicBezTo>
                    <a:pt x="1589" y="0"/>
                    <a:pt x="1552" y="7"/>
                    <a:pt x="1513" y="24"/>
                  </a:cubicBezTo>
                  <a:cubicBezTo>
                    <a:pt x="1117" y="262"/>
                    <a:pt x="681" y="460"/>
                    <a:pt x="246" y="618"/>
                  </a:cubicBezTo>
                  <a:cubicBezTo>
                    <a:pt x="1" y="723"/>
                    <a:pt x="95" y="1074"/>
                    <a:pt x="311" y="1074"/>
                  </a:cubicBezTo>
                  <a:cubicBezTo>
                    <a:pt x="340" y="1074"/>
                    <a:pt x="371" y="1068"/>
                    <a:pt x="404" y="1054"/>
                  </a:cubicBezTo>
                  <a:cubicBezTo>
                    <a:pt x="879" y="856"/>
                    <a:pt x="1315" y="658"/>
                    <a:pt x="1790" y="420"/>
                  </a:cubicBezTo>
                  <a:cubicBezTo>
                    <a:pt x="1995" y="284"/>
                    <a:pt x="1847" y="0"/>
                    <a:pt x="1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
            <p:cNvSpPr/>
            <p:nvPr/>
          </p:nvSpPr>
          <p:spPr>
            <a:xfrm>
              <a:off x="7047366" y="3193397"/>
              <a:ext cx="87397" cy="38528"/>
            </a:xfrm>
            <a:custGeom>
              <a:rect b="b" l="l" r="r" t="t"/>
              <a:pathLst>
                <a:path extrusionOk="0" h="600" w="1361">
                  <a:moveTo>
                    <a:pt x="1092" y="0"/>
                  </a:moveTo>
                  <a:cubicBezTo>
                    <a:pt x="1081" y="0"/>
                    <a:pt x="1069" y="1"/>
                    <a:pt x="1057" y="3"/>
                  </a:cubicBezTo>
                  <a:lnTo>
                    <a:pt x="305" y="122"/>
                  </a:lnTo>
                  <a:cubicBezTo>
                    <a:pt x="0" y="160"/>
                    <a:pt x="25" y="599"/>
                    <a:pt x="308" y="599"/>
                  </a:cubicBezTo>
                  <a:cubicBezTo>
                    <a:pt x="319" y="599"/>
                    <a:pt x="332" y="599"/>
                    <a:pt x="344" y="597"/>
                  </a:cubicBezTo>
                  <a:lnTo>
                    <a:pt x="1057" y="478"/>
                  </a:lnTo>
                  <a:cubicBezTo>
                    <a:pt x="1360" y="402"/>
                    <a:pt x="1337"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
            <p:cNvSpPr/>
            <p:nvPr/>
          </p:nvSpPr>
          <p:spPr>
            <a:xfrm>
              <a:off x="7100662" y="3313859"/>
              <a:ext cx="80076" cy="81036"/>
            </a:xfrm>
            <a:custGeom>
              <a:rect b="b" l="l" r="r" t="t"/>
              <a:pathLst>
                <a:path extrusionOk="0" h="1262" w="1247">
                  <a:moveTo>
                    <a:pt x="923" y="0"/>
                  </a:moveTo>
                  <a:cubicBezTo>
                    <a:pt x="850" y="0"/>
                    <a:pt x="780" y="32"/>
                    <a:pt x="742" y="107"/>
                  </a:cubicBezTo>
                  <a:cubicBezTo>
                    <a:pt x="544" y="385"/>
                    <a:pt x="386" y="662"/>
                    <a:pt x="148" y="900"/>
                  </a:cubicBezTo>
                  <a:cubicBezTo>
                    <a:pt x="0" y="1048"/>
                    <a:pt x="161" y="1262"/>
                    <a:pt x="335" y="1262"/>
                  </a:cubicBezTo>
                  <a:cubicBezTo>
                    <a:pt x="394" y="1262"/>
                    <a:pt x="454" y="1237"/>
                    <a:pt x="505" y="1177"/>
                  </a:cubicBezTo>
                  <a:cubicBezTo>
                    <a:pt x="742" y="900"/>
                    <a:pt x="980" y="622"/>
                    <a:pt x="1138" y="306"/>
                  </a:cubicBezTo>
                  <a:cubicBezTo>
                    <a:pt x="1246" y="144"/>
                    <a:pt x="1079" y="0"/>
                    <a:pt x="9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
            <p:cNvSpPr/>
            <p:nvPr/>
          </p:nvSpPr>
          <p:spPr>
            <a:xfrm>
              <a:off x="7392445" y="3384878"/>
              <a:ext cx="35704" cy="108326"/>
            </a:xfrm>
            <a:custGeom>
              <a:rect b="b" l="l" r="r" t="t"/>
              <a:pathLst>
                <a:path extrusionOk="0" h="1687" w="556">
                  <a:moveTo>
                    <a:pt x="262" y="1"/>
                  </a:moveTo>
                  <a:cubicBezTo>
                    <a:pt x="146" y="1"/>
                    <a:pt x="22" y="81"/>
                    <a:pt x="1" y="229"/>
                  </a:cubicBezTo>
                  <a:cubicBezTo>
                    <a:pt x="41" y="626"/>
                    <a:pt x="80" y="1061"/>
                    <a:pt x="80" y="1497"/>
                  </a:cubicBezTo>
                  <a:cubicBezTo>
                    <a:pt x="99" y="1626"/>
                    <a:pt x="194" y="1686"/>
                    <a:pt x="295" y="1686"/>
                  </a:cubicBezTo>
                  <a:cubicBezTo>
                    <a:pt x="411" y="1686"/>
                    <a:pt x="534" y="1606"/>
                    <a:pt x="556" y="1457"/>
                  </a:cubicBezTo>
                  <a:cubicBezTo>
                    <a:pt x="556" y="1022"/>
                    <a:pt x="476" y="626"/>
                    <a:pt x="476" y="190"/>
                  </a:cubicBezTo>
                  <a:cubicBezTo>
                    <a:pt x="458" y="61"/>
                    <a:pt x="363"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
            <p:cNvSpPr/>
            <p:nvPr/>
          </p:nvSpPr>
          <p:spPr>
            <a:xfrm>
              <a:off x="7299080" y="3429185"/>
              <a:ext cx="57793" cy="85852"/>
            </a:xfrm>
            <a:custGeom>
              <a:rect b="b" l="l" r="r" t="t"/>
              <a:pathLst>
                <a:path extrusionOk="0" h="1337" w="900">
                  <a:moveTo>
                    <a:pt x="611" y="0"/>
                  </a:moveTo>
                  <a:cubicBezTo>
                    <a:pt x="538" y="0"/>
                    <a:pt x="465" y="39"/>
                    <a:pt x="425" y="134"/>
                  </a:cubicBezTo>
                  <a:cubicBezTo>
                    <a:pt x="267" y="451"/>
                    <a:pt x="148" y="767"/>
                    <a:pt x="69" y="1084"/>
                  </a:cubicBezTo>
                  <a:cubicBezTo>
                    <a:pt x="1" y="1242"/>
                    <a:pt x="126" y="1336"/>
                    <a:pt x="261" y="1336"/>
                  </a:cubicBezTo>
                  <a:cubicBezTo>
                    <a:pt x="363" y="1336"/>
                    <a:pt x="470" y="1283"/>
                    <a:pt x="504" y="1164"/>
                  </a:cubicBezTo>
                  <a:cubicBezTo>
                    <a:pt x="584" y="886"/>
                    <a:pt x="702" y="609"/>
                    <a:pt x="821" y="332"/>
                  </a:cubicBezTo>
                  <a:cubicBezTo>
                    <a:pt x="900" y="149"/>
                    <a:pt x="754"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
            <p:cNvSpPr/>
            <p:nvPr/>
          </p:nvSpPr>
          <p:spPr>
            <a:xfrm>
              <a:off x="7471427" y="3445687"/>
              <a:ext cx="73526" cy="79367"/>
            </a:xfrm>
            <a:custGeom>
              <a:rect b="b" l="l" r="r" t="t"/>
              <a:pathLst>
                <a:path extrusionOk="0" h="1236" w="1145">
                  <a:moveTo>
                    <a:pt x="322" y="1"/>
                  </a:moveTo>
                  <a:cubicBezTo>
                    <a:pt x="165" y="1"/>
                    <a:pt x="1" y="176"/>
                    <a:pt x="118" y="352"/>
                  </a:cubicBezTo>
                  <a:lnTo>
                    <a:pt x="633" y="1144"/>
                  </a:lnTo>
                  <a:cubicBezTo>
                    <a:pt x="676" y="1208"/>
                    <a:pt x="736" y="1235"/>
                    <a:pt x="798" y="1235"/>
                  </a:cubicBezTo>
                  <a:cubicBezTo>
                    <a:pt x="965" y="1235"/>
                    <a:pt x="1145" y="1040"/>
                    <a:pt x="1029" y="867"/>
                  </a:cubicBezTo>
                  <a:cubicBezTo>
                    <a:pt x="831" y="590"/>
                    <a:pt x="672" y="352"/>
                    <a:pt x="474" y="75"/>
                  </a:cubicBezTo>
                  <a:cubicBezTo>
                    <a:pt x="433" y="23"/>
                    <a:pt x="378" y="1"/>
                    <a:pt x="3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
            <p:cNvSpPr/>
            <p:nvPr/>
          </p:nvSpPr>
          <p:spPr>
            <a:xfrm>
              <a:off x="7622198" y="3236612"/>
              <a:ext cx="144227" cy="48545"/>
            </a:xfrm>
            <a:custGeom>
              <a:rect b="b" l="l" r="r" t="t"/>
              <a:pathLst>
                <a:path extrusionOk="0" h="756" w="2246">
                  <a:moveTo>
                    <a:pt x="344" y="1"/>
                  </a:moveTo>
                  <a:cubicBezTo>
                    <a:pt x="61" y="1"/>
                    <a:pt x="0" y="403"/>
                    <a:pt x="265" y="479"/>
                  </a:cubicBezTo>
                  <a:cubicBezTo>
                    <a:pt x="820" y="597"/>
                    <a:pt x="1335" y="677"/>
                    <a:pt x="1889" y="756"/>
                  </a:cubicBezTo>
                  <a:cubicBezTo>
                    <a:pt x="2167" y="756"/>
                    <a:pt x="2246" y="320"/>
                    <a:pt x="1969" y="281"/>
                  </a:cubicBezTo>
                  <a:cubicBezTo>
                    <a:pt x="1414" y="241"/>
                    <a:pt x="899" y="122"/>
                    <a:pt x="384" y="3"/>
                  </a:cubicBezTo>
                  <a:cubicBezTo>
                    <a:pt x="370" y="2"/>
                    <a:pt x="357"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
            <p:cNvSpPr/>
            <p:nvPr/>
          </p:nvSpPr>
          <p:spPr>
            <a:xfrm>
              <a:off x="7654497" y="3307374"/>
              <a:ext cx="50922" cy="42701"/>
            </a:xfrm>
            <a:custGeom>
              <a:rect b="b" l="l" r="r" t="t"/>
              <a:pathLst>
                <a:path extrusionOk="0" h="665" w="793">
                  <a:moveTo>
                    <a:pt x="258" y="0"/>
                  </a:moveTo>
                  <a:cubicBezTo>
                    <a:pt x="198" y="0"/>
                    <a:pt x="139" y="30"/>
                    <a:pt x="79" y="90"/>
                  </a:cubicBezTo>
                  <a:cubicBezTo>
                    <a:pt x="0" y="169"/>
                    <a:pt x="0" y="327"/>
                    <a:pt x="79" y="407"/>
                  </a:cubicBezTo>
                  <a:lnTo>
                    <a:pt x="357" y="605"/>
                  </a:lnTo>
                  <a:cubicBezTo>
                    <a:pt x="416" y="644"/>
                    <a:pt x="475" y="664"/>
                    <a:pt x="535" y="664"/>
                  </a:cubicBezTo>
                  <a:cubicBezTo>
                    <a:pt x="594" y="664"/>
                    <a:pt x="654" y="644"/>
                    <a:pt x="713" y="605"/>
                  </a:cubicBezTo>
                  <a:cubicBezTo>
                    <a:pt x="792" y="486"/>
                    <a:pt x="792" y="367"/>
                    <a:pt x="713" y="248"/>
                  </a:cubicBezTo>
                  <a:lnTo>
                    <a:pt x="436" y="90"/>
                  </a:lnTo>
                  <a:cubicBezTo>
                    <a:pt x="376" y="30"/>
                    <a:pt x="317" y="0"/>
                    <a:pt x="2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
            <p:cNvSpPr/>
            <p:nvPr/>
          </p:nvSpPr>
          <p:spPr>
            <a:xfrm>
              <a:off x="7690970" y="3164951"/>
              <a:ext cx="109615" cy="44114"/>
            </a:xfrm>
            <a:custGeom>
              <a:rect b="b" l="l" r="r" t="t"/>
              <a:pathLst>
                <a:path extrusionOk="0" h="687" w="1707">
                  <a:moveTo>
                    <a:pt x="1360" y="1"/>
                  </a:moveTo>
                  <a:cubicBezTo>
                    <a:pt x="1339" y="1"/>
                    <a:pt x="1317" y="4"/>
                    <a:pt x="1294" y="10"/>
                  </a:cubicBezTo>
                  <a:lnTo>
                    <a:pt x="304" y="248"/>
                  </a:lnTo>
                  <a:cubicBezTo>
                    <a:pt x="0" y="286"/>
                    <a:pt x="132" y="686"/>
                    <a:pt x="422" y="686"/>
                  </a:cubicBezTo>
                  <a:cubicBezTo>
                    <a:pt x="435" y="686"/>
                    <a:pt x="448" y="685"/>
                    <a:pt x="462" y="684"/>
                  </a:cubicBezTo>
                  <a:lnTo>
                    <a:pt x="1452" y="446"/>
                  </a:lnTo>
                  <a:cubicBezTo>
                    <a:pt x="1707" y="373"/>
                    <a:pt x="1594" y="1"/>
                    <a:pt x="13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9" name="Google Shape;939;p1"/>
          <p:cNvSpPr/>
          <p:nvPr/>
        </p:nvSpPr>
        <p:spPr>
          <a:xfrm>
            <a:off x="5384317" y="736470"/>
            <a:ext cx="301460" cy="226965"/>
          </a:xfrm>
          <a:custGeom>
            <a:rect b="b" l="l" r="r" t="t"/>
            <a:pathLst>
              <a:path extrusionOk="0" h="6651" w="8834">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
          <p:cNvSpPr/>
          <p:nvPr/>
        </p:nvSpPr>
        <p:spPr>
          <a:xfrm rot="8327044">
            <a:off x="1285038" y="1302993"/>
            <a:ext cx="243039" cy="388071"/>
          </a:xfrm>
          <a:custGeom>
            <a:rect b="b" l="l" r="r" t="t"/>
            <a:pathLst>
              <a:path extrusionOk="0" h="11372" w="7122">
                <a:moveTo>
                  <a:pt x="5016" y="1"/>
                </a:moveTo>
                <a:cubicBezTo>
                  <a:pt x="4917" y="1"/>
                  <a:pt x="4818" y="60"/>
                  <a:pt x="4798" y="179"/>
                </a:cubicBezTo>
                <a:cubicBezTo>
                  <a:pt x="4784" y="172"/>
                  <a:pt x="4768" y="168"/>
                  <a:pt x="4751" y="168"/>
                </a:cubicBezTo>
                <a:cubicBezTo>
                  <a:pt x="4678" y="168"/>
                  <a:pt x="4593" y="233"/>
                  <a:pt x="4560" y="298"/>
                </a:cubicBezTo>
                <a:cubicBezTo>
                  <a:pt x="4204" y="1011"/>
                  <a:pt x="3689" y="1684"/>
                  <a:pt x="3134" y="2278"/>
                </a:cubicBezTo>
                <a:cubicBezTo>
                  <a:pt x="2984" y="2428"/>
                  <a:pt x="3152" y="2624"/>
                  <a:pt x="3329" y="2624"/>
                </a:cubicBezTo>
                <a:cubicBezTo>
                  <a:pt x="3385" y="2624"/>
                  <a:pt x="3443" y="2604"/>
                  <a:pt x="3491" y="2556"/>
                </a:cubicBezTo>
                <a:cubicBezTo>
                  <a:pt x="4006" y="2001"/>
                  <a:pt x="4481" y="1407"/>
                  <a:pt x="4838" y="733"/>
                </a:cubicBezTo>
                <a:lnTo>
                  <a:pt x="4838" y="733"/>
                </a:lnTo>
                <a:cubicBezTo>
                  <a:pt x="5155" y="4417"/>
                  <a:pt x="3847" y="9290"/>
                  <a:pt x="243" y="10953"/>
                </a:cubicBezTo>
                <a:cubicBezTo>
                  <a:pt x="1" y="11057"/>
                  <a:pt x="90" y="11372"/>
                  <a:pt x="301" y="11372"/>
                </a:cubicBezTo>
                <a:cubicBezTo>
                  <a:pt x="332" y="11372"/>
                  <a:pt x="366" y="11365"/>
                  <a:pt x="401" y="11350"/>
                </a:cubicBezTo>
                <a:cubicBezTo>
                  <a:pt x="4125" y="9646"/>
                  <a:pt x="5590" y="4734"/>
                  <a:pt x="5313" y="852"/>
                </a:cubicBezTo>
                <a:lnTo>
                  <a:pt x="5313" y="852"/>
                </a:lnTo>
                <a:lnTo>
                  <a:pt x="6620" y="2437"/>
                </a:lnTo>
                <a:cubicBezTo>
                  <a:pt x="6663" y="2501"/>
                  <a:pt x="6723" y="2528"/>
                  <a:pt x="6784" y="2528"/>
                </a:cubicBezTo>
                <a:cubicBezTo>
                  <a:pt x="6949" y="2528"/>
                  <a:pt x="7121" y="2333"/>
                  <a:pt x="6977" y="2159"/>
                </a:cubicBezTo>
                <a:lnTo>
                  <a:pt x="5392" y="258"/>
                </a:lnTo>
                <a:cubicBezTo>
                  <a:pt x="5353" y="218"/>
                  <a:pt x="5273" y="179"/>
                  <a:pt x="5234" y="179"/>
                </a:cubicBezTo>
                <a:cubicBezTo>
                  <a:pt x="5214" y="60"/>
                  <a:pt x="5115" y="1"/>
                  <a:pt x="50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1" name="Google Shape;941;p1"/>
          <p:cNvGrpSpPr/>
          <p:nvPr/>
        </p:nvGrpSpPr>
        <p:grpSpPr>
          <a:xfrm>
            <a:off x="497733" y="3886777"/>
            <a:ext cx="786568" cy="672984"/>
            <a:chOff x="827999" y="1951577"/>
            <a:chExt cx="786568" cy="672984"/>
          </a:xfrm>
        </p:grpSpPr>
        <p:grpSp>
          <p:nvGrpSpPr>
            <p:cNvPr id="942" name="Google Shape;942;p1"/>
            <p:cNvGrpSpPr/>
            <p:nvPr/>
          </p:nvGrpSpPr>
          <p:grpSpPr>
            <a:xfrm rot="10800000">
              <a:off x="827999" y="1951577"/>
              <a:ext cx="786568" cy="672984"/>
              <a:chOff x="6896974" y="3519590"/>
              <a:chExt cx="786568" cy="672984"/>
            </a:xfrm>
          </p:grpSpPr>
          <p:sp>
            <p:nvSpPr>
              <p:cNvPr id="943" name="Google Shape;943;p1"/>
              <p:cNvSpPr/>
              <p:nvPr/>
            </p:nvSpPr>
            <p:spPr>
              <a:xfrm>
                <a:off x="6941621" y="3530588"/>
                <a:ext cx="721016" cy="651503"/>
              </a:xfrm>
              <a:custGeom>
                <a:rect b="b" l="l" r="r" t="t"/>
                <a:pathLst>
                  <a:path extrusionOk="0" h="41763" w="46219">
                    <a:moveTo>
                      <a:pt x="25100" y="1"/>
                    </a:moveTo>
                    <a:cubicBezTo>
                      <a:pt x="21290" y="1"/>
                      <a:pt x="17411" y="918"/>
                      <a:pt x="13837" y="2174"/>
                    </a:cubicBezTo>
                    <a:cubicBezTo>
                      <a:pt x="10686" y="3297"/>
                      <a:pt x="7571" y="4782"/>
                      <a:pt x="5506" y="7100"/>
                    </a:cubicBezTo>
                    <a:cubicBezTo>
                      <a:pt x="3405" y="9418"/>
                      <a:pt x="2608" y="12280"/>
                      <a:pt x="2246" y="15141"/>
                    </a:cubicBezTo>
                    <a:cubicBezTo>
                      <a:pt x="1630" y="19922"/>
                      <a:pt x="2391" y="25102"/>
                      <a:pt x="5759" y="28869"/>
                    </a:cubicBezTo>
                    <a:cubicBezTo>
                      <a:pt x="4021" y="32781"/>
                      <a:pt x="1340" y="38540"/>
                      <a:pt x="0" y="41728"/>
                    </a:cubicBezTo>
                    <a:cubicBezTo>
                      <a:pt x="45" y="41751"/>
                      <a:pt x="105" y="41762"/>
                      <a:pt x="178" y="41762"/>
                    </a:cubicBezTo>
                    <a:cubicBezTo>
                      <a:pt x="1570" y="41762"/>
                      <a:pt x="7859" y="37623"/>
                      <a:pt x="11990" y="34628"/>
                    </a:cubicBezTo>
                    <a:cubicBezTo>
                      <a:pt x="13294" y="36584"/>
                      <a:pt x="15720" y="38142"/>
                      <a:pt x="18220" y="38939"/>
                    </a:cubicBezTo>
                    <a:cubicBezTo>
                      <a:pt x="20165" y="39570"/>
                      <a:pt x="22206" y="39866"/>
                      <a:pt x="24254" y="39866"/>
                    </a:cubicBezTo>
                    <a:cubicBezTo>
                      <a:pt x="30902" y="39866"/>
                      <a:pt x="37618" y="36749"/>
                      <a:pt x="41329" y="31875"/>
                    </a:cubicBezTo>
                    <a:cubicBezTo>
                      <a:pt x="46219" y="25500"/>
                      <a:pt x="46146" y="16880"/>
                      <a:pt x="42162" y="10034"/>
                    </a:cubicBezTo>
                    <a:cubicBezTo>
                      <a:pt x="39735" y="5905"/>
                      <a:pt x="35787" y="2246"/>
                      <a:pt x="30716" y="761"/>
                    </a:cubicBezTo>
                    <a:cubicBezTo>
                      <a:pt x="28893" y="230"/>
                      <a:pt x="27005" y="1"/>
                      <a:pt x="251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
              <p:cNvSpPr/>
              <p:nvPr/>
            </p:nvSpPr>
            <p:spPr>
              <a:xfrm>
                <a:off x="6925226" y="3519590"/>
                <a:ext cx="758316" cy="672984"/>
              </a:xfrm>
              <a:custGeom>
                <a:rect b="b" l="l" r="r" t="t"/>
                <a:pathLst>
                  <a:path extrusionOk="0" h="43140" w="48610">
                    <a:moveTo>
                      <a:pt x="25898" y="1339"/>
                    </a:moveTo>
                    <a:cubicBezTo>
                      <a:pt x="27617" y="1339"/>
                      <a:pt x="29330" y="1531"/>
                      <a:pt x="31006" y="1973"/>
                    </a:cubicBezTo>
                    <a:cubicBezTo>
                      <a:pt x="35932" y="3277"/>
                      <a:pt x="39844" y="6755"/>
                      <a:pt x="42416" y="11029"/>
                    </a:cubicBezTo>
                    <a:cubicBezTo>
                      <a:pt x="42416" y="11029"/>
                      <a:pt x="42416" y="11029"/>
                      <a:pt x="42416" y="11029"/>
                    </a:cubicBezTo>
                    <a:lnTo>
                      <a:pt x="42416" y="11029"/>
                    </a:lnTo>
                    <a:cubicBezTo>
                      <a:pt x="42419" y="11035"/>
                      <a:pt x="42423" y="11041"/>
                      <a:pt x="42426" y="11047"/>
                    </a:cubicBezTo>
                    <a:lnTo>
                      <a:pt x="42426" y="11047"/>
                    </a:lnTo>
                    <a:cubicBezTo>
                      <a:pt x="47051" y="19303"/>
                      <a:pt x="45887" y="30049"/>
                      <a:pt x="37852" y="35768"/>
                    </a:cubicBezTo>
                    <a:cubicBezTo>
                      <a:pt x="34435" y="38217"/>
                      <a:pt x="29375" y="39940"/>
                      <a:pt x="24552" y="39940"/>
                    </a:cubicBezTo>
                    <a:cubicBezTo>
                      <a:pt x="20173" y="39940"/>
                      <a:pt x="15988" y="38520"/>
                      <a:pt x="13403" y="34935"/>
                    </a:cubicBezTo>
                    <a:cubicBezTo>
                      <a:pt x="13286" y="34724"/>
                      <a:pt x="13078" y="34604"/>
                      <a:pt x="12858" y="34604"/>
                    </a:cubicBezTo>
                    <a:cubicBezTo>
                      <a:pt x="12737" y="34604"/>
                      <a:pt x="12613" y="34640"/>
                      <a:pt x="12497" y="34717"/>
                    </a:cubicBezTo>
                    <a:cubicBezTo>
                      <a:pt x="10360" y="36239"/>
                      <a:pt x="8187" y="37724"/>
                      <a:pt x="5977" y="39136"/>
                    </a:cubicBezTo>
                    <a:cubicBezTo>
                      <a:pt x="5252" y="39572"/>
                      <a:pt x="3246" y="41171"/>
                      <a:pt x="1882" y="41639"/>
                    </a:cubicBezTo>
                    <a:lnTo>
                      <a:pt x="1882" y="41639"/>
                    </a:lnTo>
                    <a:cubicBezTo>
                      <a:pt x="3600" y="37701"/>
                      <a:pt x="5447" y="33816"/>
                      <a:pt x="7173" y="29900"/>
                    </a:cubicBezTo>
                    <a:cubicBezTo>
                      <a:pt x="7318" y="29610"/>
                      <a:pt x="7281" y="29284"/>
                      <a:pt x="7064" y="29067"/>
                    </a:cubicBezTo>
                    <a:cubicBezTo>
                      <a:pt x="3695" y="25010"/>
                      <a:pt x="3007" y="19577"/>
                      <a:pt x="3985" y="14542"/>
                    </a:cubicBezTo>
                    <a:cubicBezTo>
                      <a:pt x="5181" y="8385"/>
                      <a:pt x="9600" y="5306"/>
                      <a:pt x="15250" y="3350"/>
                    </a:cubicBezTo>
                    <a:cubicBezTo>
                      <a:pt x="18618" y="2195"/>
                      <a:pt x="22269" y="1339"/>
                      <a:pt x="25898" y="1339"/>
                    </a:cubicBezTo>
                    <a:close/>
                    <a:moveTo>
                      <a:pt x="25815" y="0"/>
                    </a:moveTo>
                    <a:cubicBezTo>
                      <a:pt x="21320" y="0"/>
                      <a:pt x="16782" y="1232"/>
                      <a:pt x="12678" y="2879"/>
                    </a:cubicBezTo>
                    <a:cubicBezTo>
                      <a:pt x="7136" y="5161"/>
                      <a:pt x="3514" y="8892"/>
                      <a:pt x="2536" y="14904"/>
                    </a:cubicBezTo>
                    <a:cubicBezTo>
                      <a:pt x="1658" y="20142"/>
                      <a:pt x="2485" y="25449"/>
                      <a:pt x="5779" y="29664"/>
                    </a:cubicBezTo>
                    <a:lnTo>
                      <a:pt x="5779" y="29664"/>
                    </a:lnTo>
                    <a:cubicBezTo>
                      <a:pt x="3952" y="33819"/>
                      <a:pt x="2001" y="37911"/>
                      <a:pt x="218" y="42070"/>
                    </a:cubicBezTo>
                    <a:cubicBezTo>
                      <a:pt x="1" y="42469"/>
                      <a:pt x="218" y="42940"/>
                      <a:pt x="617" y="43085"/>
                    </a:cubicBezTo>
                    <a:cubicBezTo>
                      <a:pt x="760" y="43122"/>
                      <a:pt x="910" y="43140"/>
                      <a:pt x="1066" y="43140"/>
                    </a:cubicBezTo>
                    <a:cubicBezTo>
                      <a:pt x="2405" y="43140"/>
                      <a:pt x="4135" y="41858"/>
                      <a:pt x="5108" y="41274"/>
                    </a:cubicBezTo>
                    <a:cubicBezTo>
                      <a:pt x="7700" y="39705"/>
                      <a:pt x="10228" y="37975"/>
                      <a:pt x="12692" y="36206"/>
                    </a:cubicBezTo>
                    <a:lnTo>
                      <a:pt x="12692" y="36206"/>
                    </a:lnTo>
                    <a:cubicBezTo>
                      <a:pt x="15618" y="39795"/>
                      <a:pt x="20059" y="41261"/>
                      <a:pt x="24669" y="41261"/>
                    </a:cubicBezTo>
                    <a:cubicBezTo>
                      <a:pt x="29668" y="41261"/>
                      <a:pt x="34864" y="39537"/>
                      <a:pt x="38540" y="36927"/>
                    </a:cubicBezTo>
                    <a:cubicBezTo>
                      <a:pt x="47197" y="30806"/>
                      <a:pt x="48610" y="19287"/>
                      <a:pt x="43575" y="10341"/>
                    </a:cubicBezTo>
                    <a:cubicBezTo>
                      <a:pt x="43539" y="10271"/>
                      <a:pt x="43496" y="10214"/>
                      <a:pt x="43448" y="10168"/>
                    </a:cubicBezTo>
                    <a:lnTo>
                      <a:pt x="43448" y="10168"/>
                    </a:lnTo>
                    <a:cubicBezTo>
                      <a:pt x="40620" y="5557"/>
                      <a:pt x="36287" y="1882"/>
                      <a:pt x="30970" y="597"/>
                    </a:cubicBezTo>
                    <a:cubicBezTo>
                      <a:pt x="29276" y="184"/>
                      <a:pt x="27549" y="0"/>
                      <a:pt x="258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
              <p:cNvSpPr/>
              <p:nvPr/>
            </p:nvSpPr>
            <p:spPr>
              <a:xfrm>
                <a:off x="7080961" y="3618634"/>
                <a:ext cx="95144" cy="87563"/>
              </a:xfrm>
              <a:custGeom>
                <a:rect b="b" l="l" r="r" t="t"/>
                <a:pathLst>
                  <a:path extrusionOk="0" h="5613" w="6099">
                    <a:moveTo>
                      <a:pt x="5361" y="1"/>
                    </a:moveTo>
                    <a:cubicBezTo>
                      <a:pt x="5331" y="1"/>
                      <a:pt x="5299" y="3"/>
                      <a:pt x="5267" y="7"/>
                    </a:cubicBezTo>
                    <a:cubicBezTo>
                      <a:pt x="2695" y="297"/>
                      <a:pt x="595" y="2217"/>
                      <a:pt x="87" y="4752"/>
                    </a:cubicBezTo>
                    <a:cubicBezTo>
                      <a:pt x="0" y="5274"/>
                      <a:pt x="435" y="5613"/>
                      <a:pt x="828" y="5613"/>
                    </a:cubicBezTo>
                    <a:cubicBezTo>
                      <a:pt x="1090" y="5613"/>
                      <a:pt x="1333" y="5462"/>
                      <a:pt x="1391" y="5114"/>
                    </a:cubicBezTo>
                    <a:cubicBezTo>
                      <a:pt x="1754" y="3158"/>
                      <a:pt x="3311" y="1673"/>
                      <a:pt x="5267" y="1347"/>
                    </a:cubicBezTo>
                    <a:cubicBezTo>
                      <a:pt x="6068" y="1243"/>
                      <a:pt x="6099" y="1"/>
                      <a:pt x="53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
              <p:cNvSpPr/>
              <p:nvPr/>
            </p:nvSpPr>
            <p:spPr>
              <a:xfrm>
                <a:off x="7118260" y="3663936"/>
                <a:ext cx="52790" cy="49046"/>
              </a:xfrm>
              <a:custGeom>
                <a:rect b="b" l="l" r="r" t="t"/>
                <a:pathLst>
                  <a:path extrusionOk="0" h="3144" w="3384">
                    <a:moveTo>
                      <a:pt x="2695" y="1"/>
                    </a:moveTo>
                    <a:cubicBezTo>
                      <a:pt x="1427" y="110"/>
                      <a:pt x="377" y="1051"/>
                      <a:pt x="87" y="2283"/>
                    </a:cubicBezTo>
                    <a:cubicBezTo>
                      <a:pt x="0" y="2804"/>
                      <a:pt x="435" y="3144"/>
                      <a:pt x="828" y="3144"/>
                    </a:cubicBezTo>
                    <a:cubicBezTo>
                      <a:pt x="1090" y="3144"/>
                      <a:pt x="1333" y="2993"/>
                      <a:pt x="1391" y="2645"/>
                    </a:cubicBezTo>
                    <a:cubicBezTo>
                      <a:pt x="1536" y="1993"/>
                      <a:pt x="2043" y="1486"/>
                      <a:pt x="2695" y="1377"/>
                    </a:cubicBezTo>
                    <a:cubicBezTo>
                      <a:pt x="3093" y="1341"/>
                      <a:pt x="3383" y="1051"/>
                      <a:pt x="3383" y="689"/>
                    </a:cubicBezTo>
                    <a:cubicBezTo>
                      <a:pt x="3383" y="327"/>
                      <a:pt x="3093" y="1"/>
                      <a:pt x="26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
              <p:cNvSpPr/>
              <p:nvPr/>
            </p:nvSpPr>
            <p:spPr>
              <a:xfrm>
                <a:off x="7442834" y="3953379"/>
                <a:ext cx="115268" cy="113974"/>
              </a:xfrm>
              <a:custGeom>
                <a:rect b="b" l="l" r="r" t="t"/>
                <a:pathLst>
                  <a:path extrusionOk="0" h="7306" w="7389">
                    <a:moveTo>
                      <a:pt x="6589" y="1"/>
                    </a:moveTo>
                    <a:cubicBezTo>
                      <a:pt x="6322" y="1"/>
                      <a:pt x="6056" y="152"/>
                      <a:pt x="5940" y="499"/>
                    </a:cubicBezTo>
                    <a:cubicBezTo>
                      <a:pt x="5288" y="3071"/>
                      <a:pt x="3332" y="5172"/>
                      <a:pt x="760" y="5969"/>
                    </a:cubicBezTo>
                    <a:cubicBezTo>
                      <a:pt x="0" y="6200"/>
                      <a:pt x="235" y="7305"/>
                      <a:pt x="914" y="7305"/>
                    </a:cubicBezTo>
                    <a:cubicBezTo>
                      <a:pt x="980" y="7305"/>
                      <a:pt x="1049" y="7295"/>
                      <a:pt x="1122" y="7273"/>
                    </a:cubicBezTo>
                    <a:cubicBezTo>
                      <a:pt x="4129" y="6331"/>
                      <a:pt x="6483" y="3904"/>
                      <a:pt x="7280" y="862"/>
                    </a:cubicBezTo>
                    <a:cubicBezTo>
                      <a:pt x="7389" y="340"/>
                      <a:pt x="6989" y="1"/>
                      <a:pt x="65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
              <p:cNvSpPr/>
              <p:nvPr/>
            </p:nvSpPr>
            <p:spPr>
              <a:xfrm>
                <a:off x="7457482" y="3949089"/>
                <a:ext cx="54007" cy="61932"/>
              </a:xfrm>
              <a:custGeom>
                <a:rect b="b" l="l" r="r" t="t"/>
                <a:pathLst>
                  <a:path extrusionOk="0" h="3970" w="3462">
                    <a:moveTo>
                      <a:pt x="2793" y="0"/>
                    </a:moveTo>
                    <a:cubicBezTo>
                      <a:pt x="2446" y="0"/>
                      <a:pt x="2085" y="227"/>
                      <a:pt x="2067" y="666"/>
                    </a:cubicBezTo>
                    <a:cubicBezTo>
                      <a:pt x="1995" y="1535"/>
                      <a:pt x="1487" y="2332"/>
                      <a:pt x="654" y="2730"/>
                    </a:cubicBezTo>
                    <a:cubicBezTo>
                      <a:pt x="0" y="3042"/>
                      <a:pt x="418" y="3970"/>
                      <a:pt x="1031" y="3970"/>
                    </a:cubicBezTo>
                    <a:cubicBezTo>
                      <a:pt x="1131" y="3970"/>
                      <a:pt x="1236" y="3945"/>
                      <a:pt x="1343" y="3889"/>
                    </a:cubicBezTo>
                    <a:cubicBezTo>
                      <a:pt x="2574" y="3237"/>
                      <a:pt x="3371" y="2006"/>
                      <a:pt x="3443" y="666"/>
                    </a:cubicBezTo>
                    <a:cubicBezTo>
                      <a:pt x="3461" y="218"/>
                      <a:pt x="3133" y="0"/>
                      <a:pt x="27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
              <p:cNvSpPr/>
              <p:nvPr/>
            </p:nvSpPr>
            <p:spPr>
              <a:xfrm>
                <a:off x="6896974" y="4001286"/>
                <a:ext cx="55957" cy="33790"/>
              </a:xfrm>
              <a:custGeom>
                <a:rect b="b" l="l" r="r" t="t"/>
                <a:pathLst>
                  <a:path extrusionOk="0" h="2166" w="3587">
                    <a:moveTo>
                      <a:pt x="2681" y="0"/>
                    </a:moveTo>
                    <a:lnTo>
                      <a:pt x="544" y="833"/>
                    </a:lnTo>
                    <a:cubicBezTo>
                      <a:pt x="218" y="942"/>
                      <a:pt x="1" y="1304"/>
                      <a:pt x="73" y="1666"/>
                    </a:cubicBezTo>
                    <a:cubicBezTo>
                      <a:pt x="163" y="1965"/>
                      <a:pt x="425" y="2165"/>
                      <a:pt x="717" y="2165"/>
                    </a:cubicBezTo>
                    <a:cubicBezTo>
                      <a:pt x="779" y="2165"/>
                      <a:pt x="843" y="2156"/>
                      <a:pt x="906" y="2137"/>
                    </a:cubicBezTo>
                    <a:lnTo>
                      <a:pt x="3043" y="1304"/>
                    </a:lnTo>
                    <a:cubicBezTo>
                      <a:pt x="3406" y="1195"/>
                      <a:pt x="3587" y="833"/>
                      <a:pt x="3514" y="471"/>
                    </a:cubicBezTo>
                    <a:cubicBezTo>
                      <a:pt x="3427" y="179"/>
                      <a:pt x="3175" y="5"/>
                      <a:pt x="2891" y="5"/>
                    </a:cubicBezTo>
                    <a:cubicBezTo>
                      <a:pt x="2822" y="5"/>
                      <a:pt x="2752" y="15"/>
                      <a:pt x="2681" y="36"/>
                    </a:cubicBezTo>
                    <a:lnTo>
                      <a:pt x="26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0" name="Google Shape;950;p1"/>
            <p:cNvSpPr txBox="1"/>
            <p:nvPr/>
          </p:nvSpPr>
          <p:spPr>
            <a:xfrm>
              <a:off x="968445" y="2187736"/>
              <a:ext cx="483300" cy="26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Kalam"/>
                  <a:ea typeface="Kalam"/>
                  <a:cs typeface="Kalam"/>
                  <a:sym typeface="Kalam"/>
                </a:rPr>
                <a:t>Hi!</a:t>
              </a:r>
              <a:endParaRPr b="1" i="0" sz="1400" u="none" cap="none" strike="noStrike">
                <a:solidFill>
                  <a:schemeClr val="dk1"/>
                </a:solidFill>
                <a:latin typeface="Kalam"/>
                <a:ea typeface="Kalam"/>
                <a:cs typeface="Kalam"/>
                <a:sym typeface="Kalam"/>
              </a:endParaRPr>
            </a:p>
          </p:txBody>
        </p:sp>
      </p:grpSp>
      <p:grpSp>
        <p:nvGrpSpPr>
          <p:cNvPr id="951" name="Google Shape;951;p1"/>
          <p:cNvGrpSpPr/>
          <p:nvPr/>
        </p:nvGrpSpPr>
        <p:grpSpPr>
          <a:xfrm>
            <a:off x="7606711" y="532419"/>
            <a:ext cx="936123" cy="1256151"/>
            <a:chOff x="7378111" y="761019"/>
            <a:chExt cx="936123" cy="1256151"/>
          </a:xfrm>
        </p:grpSpPr>
        <p:grpSp>
          <p:nvGrpSpPr>
            <p:cNvPr id="952" name="Google Shape;952;p1"/>
            <p:cNvGrpSpPr/>
            <p:nvPr/>
          </p:nvGrpSpPr>
          <p:grpSpPr>
            <a:xfrm rot="475014">
              <a:off x="7454209" y="809482"/>
              <a:ext cx="783927" cy="1159224"/>
              <a:chOff x="6922402" y="2086121"/>
              <a:chExt cx="793354" cy="1358635"/>
            </a:xfrm>
          </p:grpSpPr>
          <p:sp>
            <p:nvSpPr>
              <p:cNvPr id="953" name="Google Shape;953;p1"/>
              <p:cNvSpPr/>
              <p:nvPr/>
            </p:nvSpPr>
            <p:spPr>
              <a:xfrm>
                <a:off x="6922402" y="2097010"/>
                <a:ext cx="793354" cy="1336405"/>
              </a:xfrm>
              <a:custGeom>
                <a:rect b="b" l="l" r="r" t="t"/>
                <a:pathLst>
                  <a:path extrusionOk="0" h="85667" w="50856">
                    <a:moveTo>
                      <a:pt x="22836" y="1"/>
                    </a:moveTo>
                    <a:cubicBezTo>
                      <a:pt x="17213" y="1"/>
                      <a:pt x="11566" y="1130"/>
                      <a:pt x="8694" y="3517"/>
                    </a:cubicBezTo>
                    <a:cubicBezTo>
                      <a:pt x="2464" y="8697"/>
                      <a:pt x="4384" y="20505"/>
                      <a:pt x="3985" y="27423"/>
                    </a:cubicBezTo>
                    <a:cubicBezTo>
                      <a:pt x="3224" y="40861"/>
                      <a:pt x="1" y="60203"/>
                      <a:pt x="8006" y="72699"/>
                    </a:cubicBezTo>
                    <a:cubicBezTo>
                      <a:pt x="7100" y="74293"/>
                      <a:pt x="6521" y="76068"/>
                      <a:pt x="6267" y="77879"/>
                    </a:cubicBezTo>
                    <a:cubicBezTo>
                      <a:pt x="5905" y="80451"/>
                      <a:pt x="6086" y="83095"/>
                      <a:pt x="6267" y="85667"/>
                    </a:cubicBezTo>
                    <a:cubicBezTo>
                      <a:pt x="7136" y="82298"/>
                      <a:pt x="9382" y="79473"/>
                      <a:pt x="12425" y="77807"/>
                    </a:cubicBezTo>
                    <a:cubicBezTo>
                      <a:pt x="15823" y="80500"/>
                      <a:pt x="20305" y="81741"/>
                      <a:pt x="24882" y="81741"/>
                    </a:cubicBezTo>
                    <a:cubicBezTo>
                      <a:pt x="29477" y="81741"/>
                      <a:pt x="34169" y="80491"/>
                      <a:pt x="37961" y="78205"/>
                    </a:cubicBezTo>
                    <a:cubicBezTo>
                      <a:pt x="46473" y="73098"/>
                      <a:pt x="46111" y="62340"/>
                      <a:pt x="46364" y="54082"/>
                    </a:cubicBezTo>
                    <a:cubicBezTo>
                      <a:pt x="46799" y="40209"/>
                      <a:pt x="50856" y="12391"/>
                      <a:pt x="36331" y="2901"/>
                    </a:cubicBezTo>
                    <a:cubicBezTo>
                      <a:pt x="33414" y="1003"/>
                      <a:pt x="28135" y="1"/>
                      <a:pt x="2283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
              <p:cNvSpPr/>
              <p:nvPr/>
            </p:nvSpPr>
            <p:spPr>
              <a:xfrm>
                <a:off x="6940483" y="2086121"/>
                <a:ext cx="737974" cy="1358635"/>
              </a:xfrm>
              <a:custGeom>
                <a:rect b="b" l="l" r="r" t="t"/>
                <a:pathLst>
                  <a:path extrusionOk="0" h="87092" w="47306">
                    <a:moveTo>
                      <a:pt x="22684" y="1315"/>
                    </a:moveTo>
                    <a:cubicBezTo>
                      <a:pt x="27019" y="1315"/>
                      <a:pt x="31478" y="2069"/>
                      <a:pt x="34923" y="4165"/>
                    </a:cubicBezTo>
                    <a:lnTo>
                      <a:pt x="34923" y="4165"/>
                    </a:lnTo>
                    <a:cubicBezTo>
                      <a:pt x="34953" y="4195"/>
                      <a:pt x="34988" y="4224"/>
                      <a:pt x="35027" y="4251"/>
                    </a:cubicBezTo>
                    <a:cubicBezTo>
                      <a:pt x="46074" y="11676"/>
                      <a:pt x="45893" y="28230"/>
                      <a:pt x="45495" y="40001"/>
                    </a:cubicBezTo>
                    <a:cubicBezTo>
                      <a:pt x="45278" y="45906"/>
                      <a:pt x="44843" y="51737"/>
                      <a:pt x="44662" y="57605"/>
                    </a:cubicBezTo>
                    <a:cubicBezTo>
                      <a:pt x="44444" y="64668"/>
                      <a:pt x="44010" y="73108"/>
                      <a:pt x="37707" y="77672"/>
                    </a:cubicBezTo>
                    <a:cubicBezTo>
                      <a:pt x="33945" y="80399"/>
                      <a:pt x="29050" y="81857"/>
                      <a:pt x="24209" y="81857"/>
                    </a:cubicBezTo>
                    <a:cubicBezTo>
                      <a:pt x="19728" y="81857"/>
                      <a:pt x="15293" y="80608"/>
                      <a:pt x="11845" y="77961"/>
                    </a:cubicBezTo>
                    <a:cubicBezTo>
                      <a:pt x="11737" y="77907"/>
                      <a:pt x="11619" y="77880"/>
                      <a:pt x="11501" y="77880"/>
                    </a:cubicBezTo>
                    <a:cubicBezTo>
                      <a:pt x="11383" y="77880"/>
                      <a:pt x="11266" y="77907"/>
                      <a:pt x="11157" y="77961"/>
                    </a:cubicBezTo>
                    <a:cubicBezTo>
                      <a:pt x="8914" y="79236"/>
                      <a:pt x="7083" y="81085"/>
                      <a:pt x="5854" y="83293"/>
                    </a:cubicBezTo>
                    <a:lnTo>
                      <a:pt x="5854" y="83293"/>
                    </a:lnTo>
                    <a:cubicBezTo>
                      <a:pt x="5771" y="80025"/>
                      <a:pt x="6056" y="76795"/>
                      <a:pt x="7680" y="73796"/>
                    </a:cubicBezTo>
                    <a:cubicBezTo>
                      <a:pt x="7788" y="73579"/>
                      <a:pt x="7788" y="73325"/>
                      <a:pt x="7680" y="73108"/>
                    </a:cubicBezTo>
                    <a:cubicBezTo>
                      <a:pt x="1" y="60829"/>
                      <a:pt x="2536" y="44819"/>
                      <a:pt x="3551" y="31164"/>
                    </a:cubicBezTo>
                    <a:cubicBezTo>
                      <a:pt x="3985" y="25151"/>
                      <a:pt x="3225" y="19066"/>
                      <a:pt x="4166" y="13125"/>
                    </a:cubicBezTo>
                    <a:cubicBezTo>
                      <a:pt x="4673" y="10047"/>
                      <a:pt x="5724" y="6787"/>
                      <a:pt x="8259" y="4758"/>
                    </a:cubicBezTo>
                    <a:cubicBezTo>
                      <a:pt x="10324" y="3092"/>
                      <a:pt x="13077" y="2404"/>
                      <a:pt x="15648" y="1933"/>
                    </a:cubicBezTo>
                    <a:cubicBezTo>
                      <a:pt x="17816" y="1557"/>
                      <a:pt x="20230" y="1315"/>
                      <a:pt x="22684" y="1315"/>
                    </a:cubicBezTo>
                    <a:close/>
                    <a:moveTo>
                      <a:pt x="22682" y="1"/>
                    </a:moveTo>
                    <a:cubicBezTo>
                      <a:pt x="20584" y="1"/>
                      <a:pt x="18525" y="162"/>
                      <a:pt x="16626" y="412"/>
                    </a:cubicBezTo>
                    <a:cubicBezTo>
                      <a:pt x="10215" y="1281"/>
                      <a:pt x="5072" y="3889"/>
                      <a:pt x="3333" y="10517"/>
                    </a:cubicBezTo>
                    <a:cubicBezTo>
                      <a:pt x="1450" y="17508"/>
                      <a:pt x="2609" y="25187"/>
                      <a:pt x="2065" y="32395"/>
                    </a:cubicBezTo>
                    <a:cubicBezTo>
                      <a:pt x="1413" y="40907"/>
                      <a:pt x="508" y="49491"/>
                      <a:pt x="1486" y="58040"/>
                    </a:cubicBezTo>
                    <a:cubicBezTo>
                      <a:pt x="1957" y="62495"/>
                      <a:pt x="2971" y="66950"/>
                      <a:pt x="4927" y="71007"/>
                    </a:cubicBezTo>
                    <a:cubicBezTo>
                      <a:pt x="5325" y="71876"/>
                      <a:pt x="6231" y="72854"/>
                      <a:pt x="6122" y="73796"/>
                    </a:cubicBezTo>
                    <a:cubicBezTo>
                      <a:pt x="5941" y="75064"/>
                      <a:pt x="5036" y="76404"/>
                      <a:pt x="4818" y="77672"/>
                    </a:cubicBezTo>
                    <a:cubicBezTo>
                      <a:pt x="4239" y="80569"/>
                      <a:pt x="4420" y="83503"/>
                      <a:pt x="4637" y="86437"/>
                    </a:cubicBezTo>
                    <a:cubicBezTo>
                      <a:pt x="4637" y="86859"/>
                      <a:pt x="4971" y="87091"/>
                      <a:pt x="5306" y="87091"/>
                    </a:cubicBezTo>
                    <a:cubicBezTo>
                      <a:pt x="5575" y="87091"/>
                      <a:pt x="5844" y="86941"/>
                      <a:pt x="5941" y="86618"/>
                    </a:cubicBezTo>
                    <a:cubicBezTo>
                      <a:pt x="5962" y="86545"/>
                      <a:pt x="5983" y="86473"/>
                      <a:pt x="6005" y="86400"/>
                    </a:cubicBezTo>
                    <a:lnTo>
                      <a:pt x="6005" y="86400"/>
                    </a:lnTo>
                    <a:lnTo>
                      <a:pt x="6014" y="86401"/>
                    </a:lnTo>
                    <a:cubicBezTo>
                      <a:pt x="6013" y="86393"/>
                      <a:pt x="6013" y="86386"/>
                      <a:pt x="6012" y="86378"/>
                    </a:cubicBezTo>
                    <a:lnTo>
                      <a:pt x="6012" y="86378"/>
                    </a:lnTo>
                    <a:cubicBezTo>
                      <a:pt x="6373" y="85195"/>
                      <a:pt x="6893" y="84050"/>
                      <a:pt x="7571" y="83032"/>
                    </a:cubicBezTo>
                    <a:cubicBezTo>
                      <a:pt x="8223" y="82091"/>
                      <a:pt x="9744" y="79954"/>
                      <a:pt x="10940" y="79664"/>
                    </a:cubicBezTo>
                    <a:cubicBezTo>
                      <a:pt x="11027" y="79644"/>
                      <a:pt x="11120" y="79635"/>
                      <a:pt x="11218" y="79635"/>
                    </a:cubicBezTo>
                    <a:cubicBezTo>
                      <a:pt x="12575" y="79635"/>
                      <a:pt x="14840" y="81400"/>
                      <a:pt x="16192" y="81873"/>
                    </a:cubicBezTo>
                    <a:cubicBezTo>
                      <a:pt x="18660" y="82771"/>
                      <a:pt x="21282" y="83168"/>
                      <a:pt x="23909" y="83168"/>
                    </a:cubicBezTo>
                    <a:cubicBezTo>
                      <a:pt x="25523" y="83168"/>
                      <a:pt x="27140" y="83018"/>
                      <a:pt x="28724" y="82743"/>
                    </a:cubicBezTo>
                    <a:cubicBezTo>
                      <a:pt x="32745" y="82018"/>
                      <a:pt x="36947" y="80388"/>
                      <a:pt x="39953" y="77563"/>
                    </a:cubicBezTo>
                    <a:cubicBezTo>
                      <a:pt x="42742" y="74955"/>
                      <a:pt x="44300" y="71369"/>
                      <a:pt x="45060" y="67675"/>
                    </a:cubicBezTo>
                    <a:cubicBezTo>
                      <a:pt x="46545" y="60720"/>
                      <a:pt x="46147" y="53222"/>
                      <a:pt x="46545" y="46123"/>
                    </a:cubicBezTo>
                    <a:cubicBezTo>
                      <a:pt x="47016" y="38444"/>
                      <a:pt x="47306" y="30620"/>
                      <a:pt x="46183" y="22941"/>
                    </a:cubicBezTo>
                    <a:cubicBezTo>
                      <a:pt x="45099" y="15320"/>
                      <a:pt x="42395" y="7591"/>
                      <a:pt x="35772" y="3094"/>
                    </a:cubicBezTo>
                    <a:lnTo>
                      <a:pt x="35772" y="3094"/>
                    </a:lnTo>
                    <a:cubicBezTo>
                      <a:pt x="35754" y="3081"/>
                      <a:pt x="35735" y="3068"/>
                      <a:pt x="35715" y="3056"/>
                    </a:cubicBezTo>
                    <a:lnTo>
                      <a:pt x="35715" y="3056"/>
                    </a:lnTo>
                    <a:cubicBezTo>
                      <a:pt x="35715" y="3056"/>
                      <a:pt x="35715" y="3056"/>
                      <a:pt x="35715" y="3056"/>
                    </a:cubicBezTo>
                    <a:cubicBezTo>
                      <a:pt x="35705" y="3049"/>
                      <a:pt x="35695" y="3043"/>
                      <a:pt x="35685" y="3037"/>
                    </a:cubicBezTo>
                    <a:lnTo>
                      <a:pt x="35685" y="3037"/>
                    </a:lnTo>
                    <a:cubicBezTo>
                      <a:pt x="32011" y="765"/>
                      <a:pt x="27255" y="1"/>
                      <a:pt x="226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
              <p:cNvSpPr/>
              <p:nvPr/>
            </p:nvSpPr>
            <p:spPr>
              <a:xfrm>
                <a:off x="7067825" y="2175494"/>
                <a:ext cx="115627" cy="174720"/>
              </a:xfrm>
              <a:custGeom>
                <a:rect b="b" l="l" r="r" t="t"/>
                <a:pathLst>
                  <a:path extrusionOk="0" h="11200" w="7412">
                    <a:moveTo>
                      <a:pt x="5799" y="1"/>
                    </a:moveTo>
                    <a:cubicBezTo>
                      <a:pt x="617" y="1"/>
                      <a:pt x="0" y="6565"/>
                      <a:pt x="277" y="10548"/>
                    </a:cubicBezTo>
                    <a:cubicBezTo>
                      <a:pt x="296" y="10982"/>
                      <a:pt x="649" y="11200"/>
                      <a:pt x="988" y="11200"/>
                    </a:cubicBezTo>
                    <a:cubicBezTo>
                      <a:pt x="1328" y="11200"/>
                      <a:pt x="1654" y="10982"/>
                      <a:pt x="1618" y="10548"/>
                    </a:cubicBezTo>
                    <a:cubicBezTo>
                      <a:pt x="1374" y="7248"/>
                      <a:pt x="1498" y="1350"/>
                      <a:pt x="5948" y="1350"/>
                    </a:cubicBezTo>
                    <a:cubicBezTo>
                      <a:pt x="6138" y="1350"/>
                      <a:pt x="6337" y="1361"/>
                      <a:pt x="6544" y="1384"/>
                    </a:cubicBezTo>
                    <a:cubicBezTo>
                      <a:pt x="6577" y="1388"/>
                      <a:pt x="6608" y="1390"/>
                      <a:pt x="6639" y="1390"/>
                    </a:cubicBezTo>
                    <a:cubicBezTo>
                      <a:pt x="7412" y="1390"/>
                      <a:pt x="7380" y="113"/>
                      <a:pt x="6544" y="43"/>
                    </a:cubicBezTo>
                    <a:cubicBezTo>
                      <a:pt x="6286" y="15"/>
                      <a:pt x="6038" y="1"/>
                      <a:pt x="5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
              <p:cNvSpPr/>
              <p:nvPr/>
            </p:nvSpPr>
            <p:spPr>
              <a:xfrm>
                <a:off x="7056890" y="2413487"/>
                <a:ext cx="28267" cy="21481"/>
              </a:xfrm>
              <a:custGeom>
                <a:rect b="b" l="l" r="r" t="t"/>
                <a:pathLst>
                  <a:path extrusionOk="0" h="1377" w="1812">
                    <a:moveTo>
                      <a:pt x="906" y="0"/>
                    </a:moveTo>
                    <a:cubicBezTo>
                      <a:pt x="0" y="0"/>
                      <a:pt x="0" y="1377"/>
                      <a:pt x="906" y="1377"/>
                    </a:cubicBezTo>
                    <a:cubicBezTo>
                      <a:pt x="1812" y="1377"/>
                      <a:pt x="1812"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
              <p:cNvSpPr/>
              <p:nvPr/>
            </p:nvSpPr>
            <p:spPr>
              <a:xfrm>
                <a:off x="7130350" y="2221326"/>
                <a:ext cx="58172" cy="57689"/>
              </a:xfrm>
              <a:custGeom>
                <a:rect b="b" l="l" r="r" t="t"/>
                <a:pathLst>
                  <a:path extrusionOk="0" h="3698" w="3729">
                    <a:moveTo>
                      <a:pt x="2893" y="0"/>
                    </a:moveTo>
                    <a:cubicBezTo>
                      <a:pt x="2871" y="0"/>
                      <a:pt x="2849" y="1"/>
                      <a:pt x="2825" y="3"/>
                    </a:cubicBezTo>
                    <a:cubicBezTo>
                      <a:pt x="1232" y="112"/>
                      <a:pt x="0" y="1452"/>
                      <a:pt x="0" y="3046"/>
                    </a:cubicBezTo>
                    <a:cubicBezTo>
                      <a:pt x="18" y="3480"/>
                      <a:pt x="362" y="3698"/>
                      <a:pt x="702" y="3698"/>
                    </a:cubicBezTo>
                    <a:cubicBezTo>
                      <a:pt x="1042" y="3698"/>
                      <a:pt x="1377" y="3480"/>
                      <a:pt x="1377" y="3046"/>
                    </a:cubicBezTo>
                    <a:cubicBezTo>
                      <a:pt x="1340" y="2176"/>
                      <a:pt x="1992" y="1452"/>
                      <a:pt x="2825" y="1343"/>
                    </a:cubicBezTo>
                    <a:cubicBezTo>
                      <a:pt x="3673" y="1308"/>
                      <a:pt x="3729" y="0"/>
                      <a:pt x="28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
              <p:cNvSpPr/>
              <p:nvPr/>
            </p:nvSpPr>
            <p:spPr>
              <a:xfrm>
                <a:off x="7424753" y="3190570"/>
                <a:ext cx="114364" cy="104504"/>
              </a:xfrm>
              <a:custGeom>
                <a:rect b="b" l="l" r="r" t="t"/>
                <a:pathLst>
                  <a:path extrusionOk="0" h="6699" w="7331">
                    <a:moveTo>
                      <a:pt x="6503" y="0"/>
                    </a:moveTo>
                    <a:cubicBezTo>
                      <a:pt x="6241" y="0"/>
                      <a:pt x="5998" y="151"/>
                      <a:pt x="5940" y="499"/>
                    </a:cubicBezTo>
                    <a:cubicBezTo>
                      <a:pt x="5541" y="3070"/>
                      <a:pt x="3477" y="5063"/>
                      <a:pt x="869" y="5352"/>
                    </a:cubicBezTo>
                    <a:cubicBezTo>
                      <a:pt x="33" y="5422"/>
                      <a:pt x="1" y="6699"/>
                      <a:pt x="774" y="6699"/>
                    </a:cubicBezTo>
                    <a:cubicBezTo>
                      <a:pt x="804" y="6699"/>
                      <a:pt x="836" y="6697"/>
                      <a:pt x="869" y="6692"/>
                    </a:cubicBezTo>
                    <a:cubicBezTo>
                      <a:pt x="4093" y="6439"/>
                      <a:pt x="6700" y="4012"/>
                      <a:pt x="7244" y="861"/>
                    </a:cubicBezTo>
                    <a:cubicBezTo>
                      <a:pt x="7331" y="339"/>
                      <a:pt x="6896" y="0"/>
                      <a:pt x="65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
              <p:cNvSpPr/>
              <p:nvPr/>
            </p:nvSpPr>
            <p:spPr>
              <a:xfrm>
                <a:off x="7437202" y="3162724"/>
                <a:ext cx="56737" cy="62993"/>
              </a:xfrm>
              <a:custGeom>
                <a:rect b="b" l="l" r="r" t="t"/>
                <a:pathLst>
                  <a:path extrusionOk="0" h="4038" w="3637">
                    <a:moveTo>
                      <a:pt x="2805" y="0"/>
                    </a:moveTo>
                    <a:cubicBezTo>
                      <a:pt x="2530" y="0"/>
                      <a:pt x="2250" y="143"/>
                      <a:pt x="2135" y="473"/>
                    </a:cubicBezTo>
                    <a:cubicBezTo>
                      <a:pt x="1773" y="1378"/>
                      <a:pt x="1230" y="2211"/>
                      <a:pt x="506" y="2899"/>
                    </a:cubicBezTo>
                    <a:cubicBezTo>
                      <a:pt x="0" y="3349"/>
                      <a:pt x="474" y="4037"/>
                      <a:pt x="1017" y="4037"/>
                    </a:cubicBezTo>
                    <a:cubicBezTo>
                      <a:pt x="1174" y="4037"/>
                      <a:pt x="1337" y="3980"/>
                      <a:pt x="1483" y="3841"/>
                    </a:cubicBezTo>
                    <a:cubicBezTo>
                      <a:pt x="2353" y="3008"/>
                      <a:pt x="3041" y="1958"/>
                      <a:pt x="3439" y="835"/>
                    </a:cubicBezTo>
                    <a:cubicBezTo>
                      <a:pt x="3636" y="332"/>
                      <a:pt x="3225" y="0"/>
                      <a:pt x="28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0" name="Google Shape;960;p1"/>
            <p:cNvSpPr txBox="1"/>
            <p:nvPr/>
          </p:nvSpPr>
          <p:spPr>
            <a:xfrm>
              <a:off x="7477609" y="1229500"/>
              <a:ext cx="786600" cy="26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Kalam"/>
                  <a:ea typeface="Kalam"/>
                  <a:cs typeface="Kalam"/>
                  <a:sym typeface="Kalam"/>
                </a:rPr>
                <a:t>Hello!</a:t>
              </a:r>
              <a:endParaRPr b="1" i="0" sz="1600" u="none" cap="none" strike="noStrike">
                <a:solidFill>
                  <a:schemeClr val="dk1"/>
                </a:solidFill>
                <a:latin typeface="Kalam"/>
                <a:ea typeface="Kalam"/>
                <a:cs typeface="Kalam"/>
                <a:sym typeface="Kalam"/>
              </a:endParaRPr>
            </a:p>
          </p:txBody>
        </p:sp>
      </p:grpSp>
      <p:grpSp>
        <p:nvGrpSpPr>
          <p:cNvPr id="961" name="Google Shape;961;p1"/>
          <p:cNvGrpSpPr/>
          <p:nvPr/>
        </p:nvGrpSpPr>
        <p:grpSpPr>
          <a:xfrm>
            <a:off x="6749406" y="4290393"/>
            <a:ext cx="218825" cy="225781"/>
            <a:chOff x="6109266" y="2958701"/>
            <a:chExt cx="158099" cy="163113"/>
          </a:xfrm>
        </p:grpSpPr>
        <p:sp>
          <p:nvSpPr>
            <p:cNvPr id="962" name="Google Shape;962;p1"/>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5" name="Google Shape;965;p1"/>
          <p:cNvGrpSpPr/>
          <p:nvPr/>
        </p:nvGrpSpPr>
        <p:grpSpPr>
          <a:xfrm>
            <a:off x="466181" y="1502943"/>
            <a:ext cx="218825" cy="225781"/>
            <a:chOff x="6109266" y="2958701"/>
            <a:chExt cx="158099" cy="163113"/>
          </a:xfrm>
        </p:grpSpPr>
        <p:sp>
          <p:nvSpPr>
            <p:cNvPr id="966" name="Google Shape;966;p1"/>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9" name="Google Shape;969;p1"/>
          <p:cNvGrpSpPr/>
          <p:nvPr/>
        </p:nvGrpSpPr>
        <p:grpSpPr>
          <a:xfrm>
            <a:off x="3281351" y="734172"/>
            <a:ext cx="270343" cy="245590"/>
            <a:chOff x="3281351" y="734172"/>
            <a:chExt cx="270343" cy="245590"/>
          </a:xfrm>
        </p:grpSpPr>
        <p:sp>
          <p:nvSpPr>
            <p:cNvPr id="970" name="Google Shape;970;p1"/>
            <p:cNvSpPr/>
            <p:nvPr/>
          </p:nvSpPr>
          <p:spPr>
            <a:xfrm>
              <a:off x="3281351" y="893596"/>
              <a:ext cx="93400" cy="8616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
            <p:cNvSpPr/>
            <p:nvPr/>
          </p:nvSpPr>
          <p:spPr>
            <a:xfrm>
              <a:off x="3397551" y="734172"/>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2" name="Google Shape;972;p1"/>
          <p:cNvSpPr/>
          <p:nvPr/>
        </p:nvSpPr>
        <p:spPr>
          <a:xfrm>
            <a:off x="8146801" y="2249934"/>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3" name="Google Shape;973;p1"/>
          <p:cNvGrpSpPr/>
          <p:nvPr/>
        </p:nvGrpSpPr>
        <p:grpSpPr>
          <a:xfrm>
            <a:off x="1539939" y="4185533"/>
            <a:ext cx="321791" cy="270342"/>
            <a:chOff x="1692339" y="4261733"/>
            <a:chExt cx="321791" cy="270342"/>
          </a:xfrm>
        </p:grpSpPr>
        <p:sp>
          <p:nvSpPr>
            <p:cNvPr id="974" name="Google Shape;974;p1"/>
            <p:cNvSpPr/>
            <p:nvPr/>
          </p:nvSpPr>
          <p:spPr>
            <a:xfrm rot="5400000">
              <a:off x="1688722" y="4265350"/>
              <a:ext cx="93400" cy="8616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
            <p:cNvSpPr/>
            <p:nvPr/>
          </p:nvSpPr>
          <p:spPr>
            <a:xfrm rot="5400000">
              <a:off x="1855739" y="4373684"/>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6" name="Google Shape;976;p1"/>
          <p:cNvGrpSpPr/>
          <p:nvPr/>
        </p:nvGrpSpPr>
        <p:grpSpPr>
          <a:xfrm>
            <a:off x="4085376" y="3807646"/>
            <a:ext cx="1028550" cy="868521"/>
            <a:chOff x="4085376" y="3807646"/>
            <a:chExt cx="1028550" cy="868521"/>
          </a:xfrm>
        </p:grpSpPr>
        <p:grpSp>
          <p:nvGrpSpPr>
            <p:cNvPr id="977" name="Google Shape;977;p1"/>
            <p:cNvGrpSpPr/>
            <p:nvPr/>
          </p:nvGrpSpPr>
          <p:grpSpPr>
            <a:xfrm>
              <a:off x="4275994" y="3922328"/>
              <a:ext cx="591360" cy="753839"/>
              <a:chOff x="7470798" y="1116578"/>
              <a:chExt cx="1373660" cy="1751893"/>
            </a:xfrm>
          </p:grpSpPr>
          <p:sp>
            <p:nvSpPr>
              <p:cNvPr id="978" name="Google Shape;978;p1"/>
              <p:cNvSpPr/>
              <p:nvPr/>
            </p:nvSpPr>
            <p:spPr>
              <a:xfrm>
                <a:off x="7528032" y="1174144"/>
                <a:ext cx="1276748" cy="1357595"/>
              </a:xfrm>
              <a:custGeom>
                <a:rect b="b" l="l" r="r" t="t"/>
                <a:pathLst>
                  <a:path extrusionOk="0" h="12216" w="11488">
                    <a:moveTo>
                      <a:pt x="8690" y="2253"/>
                    </a:moveTo>
                    <a:cubicBezTo>
                      <a:pt x="8739" y="2253"/>
                      <a:pt x="8788" y="2261"/>
                      <a:pt x="8834" y="2273"/>
                    </a:cubicBezTo>
                    <a:lnTo>
                      <a:pt x="8794" y="2273"/>
                    </a:lnTo>
                    <a:cubicBezTo>
                      <a:pt x="9468" y="2392"/>
                      <a:pt x="10220" y="3659"/>
                      <a:pt x="10022" y="4293"/>
                    </a:cubicBezTo>
                    <a:cubicBezTo>
                      <a:pt x="10022" y="4372"/>
                      <a:pt x="9983" y="4412"/>
                      <a:pt x="9943" y="4452"/>
                    </a:cubicBezTo>
                    <a:cubicBezTo>
                      <a:pt x="9428" y="3739"/>
                      <a:pt x="9270" y="2827"/>
                      <a:pt x="8398" y="2471"/>
                    </a:cubicBezTo>
                    <a:cubicBezTo>
                      <a:pt x="8454" y="2302"/>
                      <a:pt x="8571" y="2253"/>
                      <a:pt x="8690" y="2253"/>
                    </a:cubicBezTo>
                    <a:close/>
                    <a:moveTo>
                      <a:pt x="1783" y="2511"/>
                    </a:moveTo>
                    <a:cubicBezTo>
                      <a:pt x="1823" y="2511"/>
                      <a:pt x="1902" y="2550"/>
                      <a:pt x="1981" y="2629"/>
                    </a:cubicBezTo>
                    <a:cubicBezTo>
                      <a:pt x="1981" y="2669"/>
                      <a:pt x="1981" y="2709"/>
                      <a:pt x="1981" y="2748"/>
                    </a:cubicBezTo>
                    <a:cubicBezTo>
                      <a:pt x="1585" y="3105"/>
                      <a:pt x="1545" y="3580"/>
                      <a:pt x="1347" y="3976"/>
                    </a:cubicBezTo>
                    <a:lnTo>
                      <a:pt x="1110" y="4491"/>
                    </a:lnTo>
                    <a:lnTo>
                      <a:pt x="991" y="4491"/>
                    </a:lnTo>
                    <a:cubicBezTo>
                      <a:pt x="951" y="4174"/>
                      <a:pt x="951" y="3818"/>
                      <a:pt x="1070" y="3501"/>
                    </a:cubicBezTo>
                    <a:lnTo>
                      <a:pt x="1070" y="3540"/>
                    </a:lnTo>
                    <a:cubicBezTo>
                      <a:pt x="1149" y="3263"/>
                      <a:pt x="1268" y="2986"/>
                      <a:pt x="1426" y="2788"/>
                    </a:cubicBezTo>
                    <a:cubicBezTo>
                      <a:pt x="1506" y="2669"/>
                      <a:pt x="1664" y="2550"/>
                      <a:pt x="1783" y="2511"/>
                    </a:cubicBezTo>
                    <a:close/>
                    <a:moveTo>
                      <a:pt x="2456" y="3897"/>
                    </a:moveTo>
                    <a:cubicBezTo>
                      <a:pt x="2496" y="4016"/>
                      <a:pt x="2496" y="4135"/>
                      <a:pt x="2536" y="4214"/>
                    </a:cubicBezTo>
                    <a:cubicBezTo>
                      <a:pt x="2496" y="4333"/>
                      <a:pt x="2496" y="4452"/>
                      <a:pt x="2456" y="4531"/>
                    </a:cubicBezTo>
                    <a:lnTo>
                      <a:pt x="2219" y="5600"/>
                    </a:lnTo>
                    <a:cubicBezTo>
                      <a:pt x="1981" y="5481"/>
                      <a:pt x="1862" y="5244"/>
                      <a:pt x="1902" y="5006"/>
                    </a:cubicBezTo>
                    <a:cubicBezTo>
                      <a:pt x="1941" y="4689"/>
                      <a:pt x="2060" y="4372"/>
                      <a:pt x="2179" y="4055"/>
                    </a:cubicBezTo>
                    <a:cubicBezTo>
                      <a:pt x="2179" y="3976"/>
                      <a:pt x="2337" y="3976"/>
                      <a:pt x="2417" y="3897"/>
                    </a:cubicBezTo>
                    <a:close/>
                    <a:moveTo>
                      <a:pt x="8398" y="4055"/>
                    </a:moveTo>
                    <a:cubicBezTo>
                      <a:pt x="8477" y="4095"/>
                      <a:pt x="8596" y="4095"/>
                      <a:pt x="8675" y="4174"/>
                    </a:cubicBezTo>
                    <a:cubicBezTo>
                      <a:pt x="8953" y="4531"/>
                      <a:pt x="9032" y="5006"/>
                      <a:pt x="8953" y="5442"/>
                    </a:cubicBezTo>
                    <a:cubicBezTo>
                      <a:pt x="8913" y="5759"/>
                      <a:pt x="8755" y="6036"/>
                      <a:pt x="8517" y="6234"/>
                    </a:cubicBezTo>
                    <a:lnTo>
                      <a:pt x="8438" y="6234"/>
                    </a:lnTo>
                    <a:lnTo>
                      <a:pt x="8438" y="5759"/>
                    </a:lnTo>
                    <a:cubicBezTo>
                      <a:pt x="8477" y="5323"/>
                      <a:pt x="8438" y="4887"/>
                      <a:pt x="8319" y="4491"/>
                    </a:cubicBezTo>
                    <a:cubicBezTo>
                      <a:pt x="8319" y="4452"/>
                      <a:pt x="8279" y="4372"/>
                      <a:pt x="8279" y="4333"/>
                    </a:cubicBezTo>
                    <a:cubicBezTo>
                      <a:pt x="8359" y="4214"/>
                      <a:pt x="8359" y="4135"/>
                      <a:pt x="8398" y="4055"/>
                    </a:cubicBezTo>
                    <a:close/>
                    <a:moveTo>
                      <a:pt x="1110" y="5006"/>
                    </a:moveTo>
                    <a:cubicBezTo>
                      <a:pt x="1149" y="5085"/>
                      <a:pt x="1228" y="5204"/>
                      <a:pt x="1228" y="5283"/>
                    </a:cubicBezTo>
                    <a:cubicBezTo>
                      <a:pt x="1149" y="5719"/>
                      <a:pt x="1228" y="6195"/>
                      <a:pt x="1347" y="6630"/>
                    </a:cubicBezTo>
                    <a:cubicBezTo>
                      <a:pt x="1347" y="6709"/>
                      <a:pt x="1347" y="6749"/>
                      <a:pt x="1387" y="6828"/>
                    </a:cubicBezTo>
                    <a:lnTo>
                      <a:pt x="1308" y="6908"/>
                    </a:lnTo>
                    <a:cubicBezTo>
                      <a:pt x="1228" y="6828"/>
                      <a:pt x="1070" y="6789"/>
                      <a:pt x="1030" y="6670"/>
                    </a:cubicBezTo>
                    <a:cubicBezTo>
                      <a:pt x="713" y="6234"/>
                      <a:pt x="674" y="5680"/>
                      <a:pt x="832" y="5204"/>
                    </a:cubicBezTo>
                    <a:lnTo>
                      <a:pt x="872" y="5204"/>
                    </a:lnTo>
                    <a:cubicBezTo>
                      <a:pt x="911" y="5125"/>
                      <a:pt x="1030" y="5085"/>
                      <a:pt x="1110" y="5006"/>
                    </a:cubicBezTo>
                    <a:close/>
                    <a:moveTo>
                      <a:pt x="9666" y="5135"/>
                    </a:moveTo>
                    <a:cubicBezTo>
                      <a:pt x="9705" y="5135"/>
                      <a:pt x="9745" y="5145"/>
                      <a:pt x="9785" y="5165"/>
                    </a:cubicBezTo>
                    <a:cubicBezTo>
                      <a:pt x="9903" y="5244"/>
                      <a:pt x="10022" y="5363"/>
                      <a:pt x="10101" y="5521"/>
                    </a:cubicBezTo>
                    <a:cubicBezTo>
                      <a:pt x="10260" y="5838"/>
                      <a:pt x="10300" y="6195"/>
                      <a:pt x="10260" y="6551"/>
                    </a:cubicBezTo>
                    <a:cubicBezTo>
                      <a:pt x="10220" y="6630"/>
                      <a:pt x="10220" y="6670"/>
                      <a:pt x="10181" y="6749"/>
                    </a:cubicBezTo>
                    <a:cubicBezTo>
                      <a:pt x="10101" y="6789"/>
                      <a:pt x="10022" y="6868"/>
                      <a:pt x="9943" y="6947"/>
                    </a:cubicBezTo>
                    <a:cubicBezTo>
                      <a:pt x="9864" y="6828"/>
                      <a:pt x="9824" y="6749"/>
                      <a:pt x="9824" y="6670"/>
                    </a:cubicBezTo>
                    <a:cubicBezTo>
                      <a:pt x="9824" y="6234"/>
                      <a:pt x="9745" y="5798"/>
                      <a:pt x="9547" y="5402"/>
                    </a:cubicBezTo>
                    <a:cubicBezTo>
                      <a:pt x="9507" y="5323"/>
                      <a:pt x="9507" y="5244"/>
                      <a:pt x="9547" y="5165"/>
                    </a:cubicBezTo>
                    <a:cubicBezTo>
                      <a:pt x="9587" y="5145"/>
                      <a:pt x="9626" y="5135"/>
                      <a:pt x="9666" y="5135"/>
                    </a:cubicBezTo>
                    <a:close/>
                    <a:moveTo>
                      <a:pt x="6000" y="0"/>
                    </a:moveTo>
                    <a:cubicBezTo>
                      <a:pt x="4214" y="0"/>
                      <a:pt x="2472" y="783"/>
                      <a:pt x="1268" y="2194"/>
                    </a:cubicBezTo>
                    <a:cubicBezTo>
                      <a:pt x="476" y="2986"/>
                      <a:pt x="40" y="4055"/>
                      <a:pt x="0" y="5204"/>
                    </a:cubicBezTo>
                    <a:cubicBezTo>
                      <a:pt x="0" y="6155"/>
                      <a:pt x="278" y="7066"/>
                      <a:pt x="753" y="7858"/>
                    </a:cubicBezTo>
                    <a:cubicBezTo>
                      <a:pt x="1110" y="8611"/>
                      <a:pt x="1743" y="9205"/>
                      <a:pt x="2536" y="9562"/>
                    </a:cubicBezTo>
                    <a:cubicBezTo>
                      <a:pt x="2654" y="9601"/>
                      <a:pt x="2734" y="9641"/>
                      <a:pt x="2813" y="9720"/>
                    </a:cubicBezTo>
                    <a:cubicBezTo>
                      <a:pt x="2971" y="9799"/>
                      <a:pt x="3051" y="9997"/>
                      <a:pt x="2932" y="10156"/>
                    </a:cubicBezTo>
                    <a:cubicBezTo>
                      <a:pt x="2813" y="10631"/>
                      <a:pt x="2694" y="11106"/>
                      <a:pt x="2575" y="11582"/>
                    </a:cubicBezTo>
                    <a:lnTo>
                      <a:pt x="3962" y="11780"/>
                    </a:lnTo>
                    <a:cubicBezTo>
                      <a:pt x="3962" y="11582"/>
                      <a:pt x="3882" y="11423"/>
                      <a:pt x="3882" y="11265"/>
                    </a:cubicBezTo>
                    <a:cubicBezTo>
                      <a:pt x="3803" y="10393"/>
                      <a:pt x="3764" y="9522"/>
                      <a:pt x="3684" y="8650"/>
                    </a:cubicBezTo>
                    <a:cubicBezTo>
                      <a:pt x="3724" y="8492"/>
                      <a:pt x="3605" y="8334"/>
                      <a:pt x="3447" y="8294"/>
                    </a:cubicBezTo>
                    <a:cubicBezTo>
                      <a:pt x="2971" y="8056"/>
                      <a:pt x="2654" y="7581"/>
                      <a:pt x="2575" y="7066"/>
                    </a:cubicBezTo>
                    <a:cubicBezTo>
                      <a:pt x="2575" y="6987"/>
                      <a:pt x="2654" y="6908"/>
                      <a:pt x="2694" y="6828"/>
                    </a:cubicBezTo>
                    <a:cubicBezTo>
                      <a:pt x="2734" y="6868"/>
                      <a:pt x="2813" y="6947"/>
                      <a:pt x="2852" y="7026"/>
                    </a:cubicBezTo>
                    <a:cubicBezTo>
                      <a:pt x="3051" y="7264"/>
                      <a:pt x="3169" y="7502"/>
                      <a:pt x="3367" y="7779"/>
                    </a:cubicBezTo>
                    <a:cubicBezTo>
                      <a:pt x="3447" y="7858"/>
                      <a:pt x="3565" y="7898"/>
                      <a:pt x="3684" y="7977"/>
                    </a:cubicBezTo>
                    <a:lnTo>
                      <a:pt x="3684" y="7541"/>
                    </a:lnTo>
                    <a:cubicBezTo>
                      <a:pt x="3764" y="7106"/>
                      <a:pt x="3803" y="6630"/>
                      <a:pt x="3882" y="6234"/>
                    </a:cubicBezTo>
                    <a:cubicBezTo>
                      <a:pt x="3882" y="6155"/>
                      <a:pt x="3962" y="6076"/>
                      <a:pt x="4041" y="6036"/>
                    </a:cubicBezTo>
                    <a:cubicBezTo>
                      <a:pt x="4080" y="6115"/>
                      <a:pt x="4160" y="6155"/>
                      <a:pt x="4160" y="6234"/>
                    </a:cubicBezTo>
                    <a:cubicBezTo>
                      <a:pt x="4160" y="6551"/>
                      <a:pt x="4160" y="6908"/>
                      <a:pt x="4160" y="7224"/>
                    </a:cubicBezTo>
                    <a:cubicBezTo>
                      <a:pt x="4199" y="7541"/>
                      <a:pt x="4160" y="7739"/>
                      <a:pt x="4160" y="8096"/>
                    </a:cubicBezTo>
                    <a:cubicBezTo>
                      <a:pt x="4437" y="7937"/>
                      <a:pt x="4635" y="7819"/>
                      <a:pt x="4873" y="7700"/>
                    </a:cubicBezTo>
                    <a:cubicBezTo>
                      <a:pt x="4912" y="7660"/>
                      <a:pt x="4952" y="7581"/>
                      <a:pt x="4912" y="7502"/>
                    </a:cubicBezTo>
                    <a:cubicBezTo>
                      <a:pt x="4833" y="6908"/>
                      <a:pt x="4873" y="6313"/>
                      <a:pt x="5031" y="5719"/>
                    </a:cubicBezTo>
                    <a:cubicBezTo>
                      <a:pt x="5071" y="5521"/>
                      <a:pt x="5150" y="5323"/>
                      <a:pt x="5308" y="5125"/>
                    </a:cubicBezTo>
                    <a:cubicBezTo>
                      <a:pt x="5388" y="5006"/>
                      <a:pt x="5546" y="4927"/>
                      <a:pt x="5744" y="4887"/>
                    </a:cubicBezTo>
                    <a:cubicBezTo>
                      <a:pt x="5863" y="4887"/>
                      <a:pt x="5982" y="5125"/>
                      <a:pt x="6061" y="5283"/>
                    </a:cubicBezTo>
                    <a:cubicBezTo>
                      <a:pt x="6101" y="5402"/>
                      <a:pt x="6140" y="5521"/>
                      <a:pt x="6140" y="5640"/>
                    </a:cubicBezTo>
                    <a:cubicBezTo>
                      <a:pt x="6259" y="6393"/>
                      <a:pt x="5982" y="7145"/>
                      <a:pt x="5467" y="7700"/>
                    </a:cubicBezTo>
                    <a:cubicBezTo>
                      <a:pt x="5625" y="8056"/>
                      <a:pt x="5942" y="8294"/>
                      <a:pt x="6299" y="8373"/>
                    </a:cubicBezTo>
                    <a:cubicBezTo>
                      <a:pt x="6378" y="8215"/>
                      <a:pt x="6457" y="8056"/>
                      <a:pt x="6497" y="7937"/>
                    </a:cubicBezTo>
                    <a:cubicBezTo>
                      <a:pt x="6616" y="7621"/>
                      <a:pt x="6734" y="7304"/>
                      <a:pt x="6893" y="6987"/>
                    </a:cubicBezTo>
                    <a:cubicBezTo>
                      <a:pt x="6933" y="6908"/>
                      <a:pt x="7051" y="6828"/>
                      <a:pt x="7170" y="6749"/>
                    </a:cubicBezTo>
                    <a:cubicBezTo>
                      <a:pt x="7210" y="6868"/>
                      <a:pt x="7249" y="6987"/>
                      <a:pt x="7249" y="7106"/>
                    </a:cubicBezTo>
                    <a:cubicBezTo>
                      <a:pt x="7249" y="7343"/>
                      <a:pt x="7170" y="7541"/>
                      <a:pt x="7091" y="7739"/>
                    </a:cubicBezTo>
                    <a:cubicBezTo>
                      <a:pt x="7012" y="7937"/>
                      <a:pt x="6933" y="8175"/>
                      <a:pt x="6853" y="8373"/>
                    </a:cubicBezTo>
                    <a:lnTo>
                      <a:pt x="6893" y="8452"/>
                    </a:lnTo>
                    <a:cubicBezTo>
                      <a:pt x="7368" y="8215"/>
                      <a:pt x="7804" y="8017"/>
                      <a:pt x="8279" y="7779"/>
                    </a:cubicBezTo>
                    <a:lnTo>
                      <a:pt x="8279" y="7779"/>
                    </a:lnTo>
                    <a:cubicBezTo>
                      <a:pt x="8359" y="7977"/>
                      <a:pt x="8319" y="8175"/>
                      <a:pt x="8121" y="8294"/>
                    </a:cubicBezTo>
                    <a:cubicBezTo>
                      <a:pt x="7764" y="8611"/>
                      <a:pt x="7329" y="8769"/>
                      <a:pt x="6853" y="8809"/>
                    </a:cubicBezTo>
                    <a:cubicBezTo>
                      <a:pt x="6695" y="8849"/>
                      <a:pt x="6576" y="8928"/>
                      <a:pt x="6536" y="9086"/>
                    </a:cubicBezTo>
                    <a:cubicBezTo>
                      <a:pt x="6378" y="9482"/>
                      <a:pt x="6180" y="9878"/>
                      <a:pt x="6021" y="10314"/>
                    </a:cubicBezTo>
                    <a:cubicBezTo>
                      <a:pt x="5863" y="10710"/>
                      <a:pt x="5665" y="11265"/>
                      <a:pt x="5427" y="11740"/>
                    </a:cubicBezTo>
                    <a:cubicBezTo>
                      <a:pt x="5388" y="11819"/>
                      <a:pt x="5229" y="11859"/>
                      <a:pt x="5110" y="11938"/>
                    </a:cubicBezTo>
                    <a:cubicBezTo>
                      <a:pt x="5071" y="11819"/>
                      <a:pt x="5031" y="11701"/>
                      <a:pt x="5031" y="11582"/>
                    </a:cubicBezTo>
                    <a:cubicBezTo>
                      <a:pt x="5150" y="11225"/>
                      <a:pt x="5308" y="10869"/>
                      <a:pt x="5427" y="10552"/>
                    </a:cubicBezTo>
                    <a:lnTo>
                      <a:pt x="6101" y="8809"/>
                    </a:lnTo>
                    <a:lnTo>
                      <a:pt x="5110" y="8056"/>
                    </a:lnTo>
                    <a:lnTo>
                      <a:pt x="4120" y="8492"/>
                    </a:lnTo>
                    <a:cubicBezTo>
                      <a:pt x="4199" y="9601"/>
                      <a:pt x="4239" y="10710"/>
                      <a:pt x="4318" y="11819"/>
                    </a:cubicBezTo>
                    <a:lnTo>
                      <a:pt x="5031" y="11978"/>
                    </a:lnTo>
                    <a:lnTo>
                      <a:pt x="6219" y="12216"/>
                    </a:lnTo>
                    <a:cubicBezTo>
                      <a:pt x="6299" y="11740"/>
                      <a:pt x="6418" y="11344"/>
                      <a:pt x="6497" y="10908"/>
                    </a:cubicBezTo>
                    <a:cubicBezTo>
                      <a:pt x="6536" y="10671"/>
                      <a:pt x="6774" y="10473"/>
                      <a:pt x="7012" y="10473"/>
                    </a:cubicBezTo>
                    <a:cubicBezTo>
                      <a:pt x="7062" y="10478"/>
                      <a:pt x="7113" y="10480"/>
                      <a:pt x="7164" y="10480"/>
                    </a:cubicBezTo>
                    <a:cubicBezTo>
                      <a:pt x="7517" y="10480"/>
                      <a:pt x="7884" y="10363"/>
                      <a:pt x="8160" y="10156"/>
                    </a:cubicBezTo>
                    <a:cubicBezTo>
                      <a:pt x="8359" y="10037"/>
                      <a:pt x="8557" y="9997"/>
                      <a:pt x="8755" y="9878"/>
                    </a:cubicBezTo>
                    <a:cubicBezTo>
                      <a:pt x="9507" y="9522"/>
                      <a:pt x="10141" y="8888"/>
                      <a:pt x="10498" y="8136"/>
                    </a:cubicBezTo>
                    <a:cubicBezTo>
                      <a:pt x="11488" y="6155"/>
                      <a:pt x="11250" y="3818"/>
                      <a:pt x="9943" y="2035"/>
                    </a:cubicBezTo>
                    <a:cubicBezTo>
                      <a:pt x="9270" y="926"/>
                      <a:pt x="8121" y="213"/>
                      <a:pt x="6814" y="55"/>
                    </a:cubicBezTo>
                    <a:cubicBezTo>
                      <a:pt x="6543" y="18"/>
                      <a:pt x="6271" y="0"/>
                      <a:pt x="60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
              <p:cNvSpPr/>
              <p:nvPr/>
            </p:nvSpPr>
            <p:spPr>
              <a:xfrm>
                <a:off x="7470798" y="1116578"/>
                <a:ext cx="1373660" cy="1751893"/>
              </a:xfrm>
              <a:custGeom>
                <a:rect b="b" l="l" r="r" t="t"/>
                <a:pathLst>
                  <a:path extrusionOk="0" h="15764" w="12360">
                    <a:moveTo>
                      <a:pt x="6140" y="5801"/>
                    </a:moveTo>
                    <a:lnTo>
                      <a:pt x="6140" y="5801"/>
                    </a:lnTo>
                    <a:cubicBezTo>
                      <a:pt x="6378" y="6475"/>
                      <a:pt x="6220" y="7188"/>
                      <a:pt x="5823" y="7742"/>
                    </a:cubicBezTo>
                    <a:cubicBezTo>
                      <a:pt x="5744" y="7069"/>
                      <a:pt x="5863" y="6396"/>
                      <a:pt x="6140" y="5801"/>
                    </a:cubicBezTo>
                    <a:close/>
                    <a:moveTo>
                      <a:pt x="6542" y="520"/>
                    </a:moveTo>
                    <a:cubicBezTo>
                      <a:pt x="6803" y="520"/>
                      <a:pt x="7066" y="537"/>
                      <a:pt x="7329" y="573"/>
                    </a:cubicBezTo>
                    <a:cubicBezTo>
                      <a:pt x="8636" y="731"/>
                      <a:pt x="9785" y="1444"/>
                      <a:pt x="10458" y="2553"/>
                    </a:cubicBezTo>
                    <a:cubicBezTo>
                      <a:pt x="11805" y="4296"/>
                      <a:pt x="12043" y="6673"/>
                      <a:pt x="11092" y="8654"/>
                    </a:cubicBezTo>
                    <a:cubicBezTo>
                      <a:pt x="10696" y="9446"/>
                      <a:pt x="10102" y="10040"/>
                      <a:pt x="9349" y="10436"/>
                    </a:cubicBezTo>
                    <a:cubicBezTo>
                      <a:pt x="9151" y="10515"/>
                      <a:pt x="8953" y="10595"/>
                      <a:pt x="8755" y="10713"/>
                    </a:cubicBezTo>
                    <a:cubicBezTo>
                      <a:pt x="8398" y="10911"/>
                      <a:pt x="8002" y="11030"/>
                      <a:pt x="7566" y="11030"/>
                    </a:cubicBezTo>
                    <a:cubicBezTo>
                      <a:pt x="7546" y="11027"/>
                      <a:pt x="7526" y="11025"/>
                      <a:pt x="7506" y="11025"/>
                    </a:cubicBezTo>
                    <a:cubicBezTo>
                      <a:pt x="7296" y="11025"/>
                      <a:pt x="7127" y="11209"/>
                      <a:pt x="7091" y="11426"/>
                    </a:cubicBezTo>
                    <a:cubicBezTo>
                      <a:pt x="6972" y="11862"/>
                      <a:pt x="6893" y="12298"/>
                      <a:pt x="6814" y="12734"/>
                    </a:cubicBezTo>
                    <a:lnTo>
                      <a:pt x="5625" y="12496"/>
                    </a:lnTo>
                    <a:lnTo>
                      <a:pt x="4873" y="12377"/>
                    </a:lnTo>
                    <a:cubicBezTo>
                      <a:pt x="4833" y="11228"/>
                      <a:pt x="4754" y="10119"/>
                      <a:pt x="4714" y="9010"/>
                    </a:cubicBezTo>
                    <a:lnTo>
                      <a:pt x="5705" y="8574"/>
                    </a:lnTo>
                    <a:lnTo>
                      <a:pt x="6695" y="9367"/>
                    </a:lnTo>
                    <a:lnTo>
                      <a:pt x="6021" y="11070"/>
                    </a:lnTo>
                    <a:cubicBezTo>
                      <a:pt x="5863" y="11426"/>
                      <a:pt x="5744" y="11743"/>
                      <a:pt x="5625" y="12100"/>
                    </a:cubicBezTo>
                    <a:cubicBezTo>
                      <a:pt x="5625" y="12219"/>
                      <a:pt x="5625" y="12337"/>
                      <a:pt x="5665" y="12456"/>
                    </a:cubicBezTo>
                    <a:cubicBezTo>
                      <a:pt x="5784" y="12417"/>
                      <a:pt x="5942" y="12337"/>
                      <a:pt x="6021" y="12258"/>
                    </a:cubicBezTo>
                    <a:cubicBezTo>
                      <a:pt x="6220" y="11783"/>
                      <a:pt x="6418" y="11308"/>
                      <a:pt x="6616" y="10832"/>
                    </a:cubicBezTo>
                    <a:cubicBezTo>
                      <a:pt x="6814" y="10357"/>
                      <a:pt x="6933" y="10000"/>
                      <a:pt x="7091" y="9604"/>
                    </a:cubicBezTo>
                    <a:cubicBezTo>
                      <a:pt x="7131" y="9446"/>
                      <a:pt x="7289" y="9367"/>
                      <a:pt x="7448" y="9367"/>
                    </a:cubicBezTo>
                    <a:cubicBezTo>
                      <a:pt x="7883" y="9327"/>
                      <a:pt x="8359" y="9129"/>
                      <a:pt x="8715" y="8812"/>
                    </a:cubicBezTo>
                    <a:cubicBezTo>
                      <a:pt x="8874" y="8733"/>
                      <a:pt x="8953" y="8495"/>
                      <a:pt x="8874" y="8337"/>
                    </a:cubicBezTo>
                    <a:lnTo>
                      <a:pt x="8874" y="8337"/>
                    </a:lnTo>
                    <a:cubicBezTo>
                      <a:pt x="8398" y="8535"/>
                      <a:pt x="7923" y="8772"/>
                      <a:pt x="7487" y="8970"/>
                    </a:cubicBezTo>
                    <a:lnTo>
                      <a:pt x="7408" y="8891"/>
                    </a:lnTo>
                    <a:cubicBezTo>
                      <a:pt x="7527" y="8693"/>
                      <a:pt x="7606" y="8455"/>
                      <a:pt x="7685" y="8257"/>
                    </a:cubicBezTo>
                    <a:cubicBezTo>
                      <a:pt x="7764" y="8059"/>
                      <a:pt x="7804" y="7861"/>
                      <a:pt x="7844" y="7624"/>
                    </a:cubicBezTo>
                    <a:cubicBezTo>
                      <a:pt x="7844" y="7505"/>
                      <a:pt x="7804" y="7386"/>
                      <a:pt x="7725" y="7267"/>
                    </a:cubicBezTo>
                    <a:cubicBezTo>
                      <a:pt x="7646" y="7346"/>
                      <a:pt x="7527" y="7426"/>
                      <a:pt x="7487" y="7544"/>
                    </a:cubicBezTo>
                    <a:cubicBezTo>
                      <a:pt x="7329" y="7822"/>
                      <a:pt x="7210" y="8139"/>
                      <a:pt x="7051" y="8455"/>
                    </a:cubicBezTo>
                    <a:cubicBezTo>
                      <a:pt x="7012" y="8614"/>
                      <a:pt x="6972" y="8733"/>
                      <a:pt x="6893" y="8891"/>
                    </a:cubicBezTo>
                    <a:cubicBezTo>
                      <a:pt x="6536" y="8812"/>
                      <a:pt x="6220" y="8574"/>
                      <a:pt x="6021" y="8257"/>
                    </a:cubicBezTo>
                    <a:cubicBezTo>
                      <a:pt x="6576" y="7703"/>
                      <a:pt x="6814" y="6911"/>
                      <a:pt x="6695" y="6158"/>
                    </a:cubicBezTo>
                    <a:cubicBezTo>
                      <a:pt x="6695" y="6039"/>
                      <a:pt x="6695" y="5920"/>
                      <a:pt x="6655" y="5801"/>
                    </a:cubicBezTo>
                    <a:cubicBezTo>
                      <a:pt x="6576" y="5643"/>
                      <a:pt x="6457" y="5445"/>
                      <a:pt x="6338" y="5445"/>
                    </a:cubicBezTo>
                    <a:cubicBezTo>
                      <a:pt x="6140" y="5445"/>
                      <a:pt x="5982" y="5524"/>
                      <a:pt x="5863" y="5683"/>
                    </a:cubicBezTo>
                    <a:cubicBezTo>
                      <a:pt x="5744" y="5841"/>
                      <a:pt x="5665" y="6039"/>
                      <a:pt x="5625" y="6277"/>
                    </a:cubicBezTo>
                    <a:cubicBezTo>
                      <a:pt x="5467" y="6831"/>
                      <a:pt x="5427" y="7426"/>
                      <a:pt x="5507" y="8020"/>
                    </a:cubicBezTo>
                    <a:cubicBezTo>
                      <a:pt x="5507" y="8099"/>
                      <a:pt x="5507" y="8178"/>
                      <a:pt x="5427" y="8218"/>
                    </a:cubicBezTo>
                    <a:cubicBezTo>
                      <a:pt x="5229" y="8376"/>
                      <a:pt x="4992" y="8455"/>
                      <a:pt x="4714" y="8614"/>
                    </a:cubicBezTo>
                    <a:cubicBezTo>
                      <a:pt x="4714" y="8297"/>
                      <a:pt x="4754" y="8020"/>
                      <a:pt x="4754" y="7742"/>
                    </a:cubicBezTo>
                    <a:cubicBezTo>
                      <a:pt x="4754" y="7505"/>
                      <a:pt x="4754" y="7109"/>
                      <a:pt x="4714" y="6752"/>
                    </a:cubicBezTo>
                    <a:cubicBezTo>
                      <a:pt x="4714" y="6713"/>
                      <a:pt x="4635" y="6633"/>
                      <a:pt x="4595" y="6554"/>
                    </a:cubicBezTo>
                    <a:cubicBezTo>
                      <a:pt x="4556" y="6633"/>
                      <a:pt x="4477" y="6673"/>
                      <a:pt x="4437" y="6752"/>
                    </a:cubicBezTo>
                    <a:cubicBezTo>
                      <a:pt x="4358" y="7188"/>
                      <a:pt x="4318" y="7624"/>
                      <a:pt x="4279" y="8059"/>
                    </a:cubicBezTo>
                    <a:lnTo>
                      <a:pt x="4279" y="8495"/>
                    </a:lnTo>
                    <a:cubicBezTo>
                      <a:pt x="4160" y="8416"/>
                      <a:pt x="4001" y="8376"/>
                      <a:pt x="3962" y="8297"/>
                    </a:cubicBezTo>
                    <a:cubicBezTo>
                      <a:pt x="3764" y="8059"/>
                      <a:pt x="3645" y="7822"/>
                      <a:pt x="3447" y="7544"/>
                    </a:cubicBezTo>
                    <a:cubicBezTo>
                      <a:pt x="3407" y="7465"/>
                      <a:pt x="3328" y="7426"/>
                      <a:pt x="3249" y="7346"/>
                    </a:cubicBezTo>
                    <a:cubicBezTo>
                      <a:pt x="3209" y="7426"/>
                      <a:pt x="3130" y="7544"/>
                      <a:pt x="3169" y="7624"/>
                    </a:cubicBezTo>
                    <a:cubicBezTo>
                      <a:pt x="3209" y="8139"/>
                      <a:pt x="3566" y="8574"/>
                      <a:pt x="4041" y="8812"/>
                    </a:cubicBezTo>
                    <a:cubicBezTo>
                      <a:pt x="4199" y="8852"/>
                      <a:pt x="4279" y="9010"/>
                      <a:pt x="4279" y="9208"/>
                    </a:cubicBezTo>
                    <a:cubicBezTo>
                      <a:pt x="4318" y="10080"/>
                      <a:pt x="4397" y="10911"/>
                      <a:pt x="4477" y="11783"/>
                    </a:cubicBezTo>
                    <a:cubicBezTo>
                      <a:pt x="4477" y="11941"/>
                      <a:pt x="4516" y="12100"/>
                      <a:pt x="4556" y="12337"/>
                    </a:cubicBezTo>
                    <a:lnTo>
                      <a:pt x="3169" y="12139"/>
                    </a:lnTo>
                    <a:cubicBezTo>
                      <a:pt x="3288" y="11624"/>
                      <a:pt x="3367" y="11149"/>
                      <a:pt x="3526" y="10674"/>
                    </a:cubicBezTo>
                    <a:cubicBezTo>
                      <a:pt x="3605" y="10515"/>
                      <a:pt x="3566" y="10317"/>
                      <a:pt x="3407" y="10238"/>
                    </a:cubicBezTo>
                    <a:cubicBezTo>
                      <a:pt x="3328" y="10159"/>
                      <a:pt x="3209" y="10119"/>
                      <a:pt x="3130" y="10080"/>
                    </a:cubicBezTo>
                    <a:cubicBezTo>
                      <a:pt x="2338" y="9763"/>
                      <a:pt x="1704" y="9168"/>
                      <a:pt x="1308" y="8376"/>
                    </a:cubicBezTo>
                    <a:cubicBezTo>
                      <a:pt x="832" y="7584"/>
                      <a:pt x="555" y="6673"/>
                      <a:pt x="555" y="5722"/>
                    </a:cubicBezTo>
                    <a:cubicBezTo>
                      <a:pt x="595" y="4613"/>
                      <a:pt x="1070" y="3504"/>
                      <a:pt x="1862" y="2712"/>
                    </a:cubicBezTo>
                    <a:cubicBezTo>
                      <a:pt x="3037" y="1329"/>
                      <a:pt x="4755" y="520"/>
                      <a:pt x="6542" y="520"/>
                    </a:cubicBezTo>
                    <a:close/>
                    <a:moveTo>
                      <a:pt x="2496" y="14041"/>
                    </a:moveTo>
                    <a:lnTo>
                      <a:pt x="6140" y="14754"/>
                    </a:lnTo>
                    <a:cubicBezTo>
                      <a:pt x="5767" y="15127"/>
                      <a:pt x="5308" y="15326"/>
                      <a:pt x="4810" y="15326"/>
                    </a:cubicBezTo>
                    <a:cubicBezTo>
                      <a:pt x="4727" y="15326"/>
                      <a:pt x="4642" y="15320"/>
                      <a:pt x="4556" y="15308"/>
                    </a:cubicBezTo>
                    <a:cubicBezTo>
                      <a:pt x="3922" y="15269"/>
                      <a:pt x="3328" y="15071"/>
                      <a:pt x="2813" y="14714"/>
                    </a:cubicBezTo>
                    <a:cubicBezTo>
                      <a:pt x="2575" y="14595"/>
                      <a:pt x="2456" y="14318"/>
                      <a:pt x="2496" y="14041"/>
                    </a:cubicBezTo>
                    <a:close/>
                    <a:moveTo>
                      <a:pt x="6501" y="1"/>
                    </a:moveTo>
                    <a:cubicBezTo>
                      <a:pt x="4494" y="1"/>
                      <a:pt x="2594" y="933"/>
                      <a:pt x="1308" y="2514"/>
                    </a:cubicBezTo>
                    <a:cubicBezTo>
                      <a:pt x="476" y="3385"/>
                      <a:pt x="40" y="4573"/>
                      <a:pt x="0" y="5801"/>
                    </a:cubicBezTo>
                    <a:cubicBezTo>
                      <a:pt x="40" y="6792"/>
                      <a:pt x="317" y="7742"/>
                      <a:pt x="793" y="8574"/>
                    </a:cubicBezTo>
                    <a:cubicBezTo>
                      <a:pt x="1149" y="9367"/>
                      <a:pt x="1783" y="10000"/>
                      <a:pt x="2615" y="10357"/>
                    </a:cubicBezTo>
                    <a:lnTo>
                      <a:pt x="3051" y="10555"/>
                    </a:lnTo>
                    <a:cubicBezTo>
                      <a:pt x="2892" y="11030"/>
                      <a:pt x="2773" y="11545"/>
                      <a:pt x="2615" y="12021"/>
                    </a:cubicBezTo>
                    <a:cubicBezTo>
                      <a:pt x="2417" y="11981"/>
                      <a:pt x="2219" y="11941"/>
                      <a:pt x="2021" y="11902"/>
                    </a:cubicBezTo>
                    <a:cubicBezTo>
                      <a:pt x="1941" y="11902"/>
                      <a:pt x="1823" y="11981"/>
                      <a:pt x="1783" y="12021"/>
                    </a:cubicBezTo>
                    <a:cubicBezTo>
                      <a:pt x="1704" y="12337"/>
                      <a:pt x="1625" y="12654"/>
                      <a:pt x="1545" y="12971"/>
                    </a:cubicBezTo>
                    <a:cubicBezTo>
                      <a:pt x="1426" y="13684"/>
                      <a:pt x="1426" y="13684"/>
                      <a:pt x="2100" y="13962"/>
                    </a:cubicBezTo>
                    <a:cubicBezTo>
                      <a:pt x="2219" y="14793"/>
                      <a:pt x="2298" y="14952"/>
                      <a:pt x="2892" y="15269"/>
                    </a:cubicBezTo>
                    <a:cubicBezTo>
                      <a:pt x="3486" y="15599"/>
                      <a:pt x="4135" y="15764"/>
                      <a:pt x="4794" y="15764"/>
                    </a:cubicBezTo>
                    <a:cubicBezTo>
                      <a:pt x="4926" y="15764"/>
                      <a:pt x="5058" y="15757"/>
                      <a:pt x="5190" y="15744"/>
                    </a:cubicBezTo>
                    <a:cubicBezTo>
                      <a:pt x="5784" y="15665"/>
                      <a:pt x="6259" y="15348"/>
                      <a:pt x="6536" y="14833"/>
                    </a:cubicBezTo>
                    <a:cubicBezTo>
                      <a:pt x="6695" y="14873"/>
                      <a:pt x="6853" y="14873"/>
                      <a:pt x="7051" y="14873"/>
                    </a:cubicBezTo>
                    <a:cubicBezTo>
                      <a:pt x="7170" y="14873"/>
                      <a:pt x="7329" y="14793"/>
                      <a:pt x="7368" y="14675"/>
                    </a:cubicBezTo>
                    <a:cubicBezTo>
                      <a:pt x="7448" y="14318"/>
                      <a:pt x="7527" y="13962"/>
                      <a:pt x="7566" y="13605"/>
                    </a:cubicBezTo>
                    <a:cubicBezTo>
                      <a:pt x="7566" y="13486"/>
                      <a:pt x="7448" y="13328"/>
                      <a:pt x="7646" y="13209"/>
                    </a:cubicBezTo>
                    <a:cubicBezTo>
                      <a:pt x="7606" y="13011"/>
                      <a:pt x="7448" y="12892"/>
                      <a:pt x="7249" y="12852"/>
                    </a:cubicBezTo>
                    <a:cubicBezTo>
                      <a:pt x="7329" y="12377"/>
                      <a:pt x="7408" y="11941"/>
                      <a:pt x="7487" y="11466"/>
                    </a:cubicBezTo>
                    <a:cubicBezTo>
                      <a:pt x="7543" y="11470"/>
                      <a:pt x="7600" y="11472"/>
                      <a:pt x="7657" y="11472"/>
                    </a:cubicBezTo>
                    <a:cubicBezTo>
                      <a:pt x="8168" y="11472"/>
                      <a:pt x="8724" y="11315"/>
                      <a:pt x="9151" y="11030"/>
                    </a:cubicBezTo>
                    <a:cubicBezTo>
                      <a:pt x="9230" y="10991"/>
                      <a:pt x="9309" y="10951"/>
                      <a:pt x="9349" y="10911"/>
                    </a:cubicBezTo>
                    <a:cubicBezTo>
                      <a:pt x="10616" y="10357"/>
                      <a:pt x="11528" y="9248"/>
                      <a:pt x="11884" y="7940"/>
                    </a:cubicBezTo>
                    <a:cubicBezTo>
                      <a:pt x="12359" y="6237"/>
                      <a:pt x="12122" y="4415"/>
                      <a:pt x="11250" y="2910"/>
                    </a:cubicBezTo>
                    <a:cubicBezTo>
                      <a:pt x="10339" y="1246"/>
                      <a:pt x="8953" y="137"/>
                      <a:pt x="6972" y="18"/>
                    </a:cubicBezTo>
                    <a:cubicBezTo>
                      <a:pt x="6815" y="7"/>
                      <a:pt x="6658" y="1"/>
                      <a:pt x="6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
              <p:cNvSpPr/>
              <p:nvPr/>
            </p:nvSpPr>
            <p:spPr>
              <a:xfrm>
                <a:off x="8588914" y="1744695"/>
                <a:ext cx="92578" cy="201594"/>
              </a:xfrm>
              <a:custGeom>
                <a:rect b="b" l="l" r="r" t="t"/>
                <a:pathLst>
                  <a:path extrusionOk="0" h="1814" w="833">
                    <a:moveTo>
                      <a:pt x="145" y="1"/>
                    </a:moveTo>
                    <a:cubicBezTo>
                      <a:pt x="100" y="1"/>
                      <a:pt x="60" y="11"/>
                      <a:pt x="41" y="31"/>
                    </a:cubicBezTo>
                    <a:cubicBezTo>
                      <a:pt x="1" y="110"/>
                      <a:pt x="1" y="189"/>
                      <a:pt x="41" y="268"/>
                    </a:cubicBezTo>
                    <a:cubicBezTo>
                      <a:pt x="239" y="664"/>
                      <a:pt x="318" y="1100"/>
                      <a:pt x="318" y="1536"/>
                    </a:cubicBezTo>
                    <a:cubicBezTo>
                      <a:pt x="318" y="1615"/>
                      <a:pt x="357" y="1694"/>
                      <a:pt x="397" y="1813"/>
                    </a:cubicBezTo>
                    <a:cubicBezTo>
                      <a:pt x="516" y="1734"/>
                      <a:pt x="595" y="1655"/>
                      <a:pt x="674" y="1615"/>
                    </a:cubicBezTo>
                    <a:cubicBezTo>
                      <a:pt x="674" y="1536"/>
                      <a:pt x="714" y="1496"/>
                      <a:pt x="714" y="1417"/>
                    </a:cubicBezTo>
                    <a:cubicBezTo>
                      <a:pt x="833" y="1061"/>
                      <a:pt x="793" y="704"/>
                      <a:pt x="635" y="387"/>
                    </a:cubicBezTo>
                    <a:cubicBezTo>
                      <a:pt x="516" y="229"/>
                      <a:pt x="397" y="110"/>
                      <a:pt x="278" y="31"/>
                    </a:cubicBezTo>
                    <a:cubicBezTo>
                      <a:pt x="239" y="11"/>
                      <a:pt x="189" y="1"/>
                      <a:pt x="1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
              <p:cNvSpPr/>
              <p:nvPr/>
            </p:nvSpPr>
            <p:spPr>
              <a:xfrm>
                <a:off x="8461332" y="1423524"/>
                <a:ext cx="202604" cy="245381"/>
              </a:xfrm>
              <a:custGeom>
                <a:rect b="b" l="l" r="r" t="t"/>
                <a:pathLst>
                  <a:path extrusionOk="0" h="2208" w="1823">
                    <a:moveTo>
                      <a:pt x="260" y="1"/>
                    </a:moveTo>
                    <a:cubicBezTo>
                      <a:pt x="152" y="1"/>
                      <a:pt x="51" y="48"/>
                      <a:pt x="0" y="227"/>
                    </a:cubicBezTo>
                    <a:cubicBezTo>
                      <a:pt x="872" y="583"/>
                      <a:pt x="1030" y="1495"/>
                      <a:pt x="1545" y="2208"/>
                    </a:cubicBezTo>
                    <a:cubicBezTo>
                      <a:pt x="1585" y="2168"/>
                      <a:pt x="1624" y="2089"/>
                      <a:pt x="1664" y="2049"/>
                    </a:cubicBezTo>
                    <a:cubicBezTo>
                      <a:pt x="1822" y="1415"/>
                      <a:pt x="1070" y="148"/>
                      <a:pt x="436" y="29"/>
                    </a:cubicBezTo>
                    <a:cubicBezTo>
                      <a:pt x="380" y="15"/>
                      <a:pt x="319" y="1"/>
                      <a:pt x="2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
              <p:cNvSpPr/>
              <p:nvPr/>
            </p:nvSpPr>
            <p:spPr>
              <a:xfrm>
                <a:off x="8456887" y="1620338"/>
                <a:ext cx="79352" cy="246714"/>
              </a:xfrm>
              <a:custGeom>
                <a:rect b="b" l="l" r="r" t="t"/>
                <a:pathLst>
                  <a:path extrusionOk="0" h="2220" w="714">
                    <a:moveTo>
                      <a:pt x="40" y="1"/>
                    </a:moveTo>
                    <a:cubicBezTo>
                      <a:pt x="40" y="120"/>
                      <a:pt x="1" y="199"/>
                      <a:pt x="1" y="278"/>
                    </a:cubicBezTo>
                    <a:cubicBezTo>
                      <a:pt x="1" y="318"/>
                      <a:pt x="1" y="357"/>
                      <a:pt x="1" y="397"/>
                    </a:cubicBezTo>
                    <a:cubicBezTo>
                      <a:pt x="159" y="833"/>
                      <a:pt x="199" y="1268"/>
                      <a:pt x="119" y="1704"/>
                    </a:cubicBezTo>
                    <a:lnTo>
                      <a:pt x="119" y="2219"/>
                    </a:lnTo>
                    <a:lnTo>
                      <a:pt x="199" y="2219"/>
                    </a:lnTo>
                    <a:cubicBezTo>
                      <a:pt x="436" y="1981"/>
                      <a:pt x="555" y="1704"/>
                      <a:pt x="634" y="1427"/>
                    </a:cubicBezTo>
                    <a:cubicBezTo>
                      <a:pt x="714" y="952"/>
                      <a:pt x="595" y="516"/>
                      <a:pt x="317" y="120"/>
                    </a:cubicBezTo>
                    <a:cubicBezTo>
                      <a:pt x="278" y="80"/>
                      <a:pt x="159" y="40"/>
                      <a:pt x="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
              <p:cNvSpPr/>
              <p:nvPr/>
            </p:nvSpPr>
            <p:spPr>
              <a:xfrm>
                <a:off x="7734963" y="1607113"/>
                <a:ext cx="74907" cy="189481"/>
              </a:xfrm>
              <a:custGeom>
                <a:rect b="b" l="l" r="r" t="t"/>
                <a:pathLst>
                  <a:path extrusionOk="0" h="1705" w="674">
                    <a:moveTo>
                      <a:pt x="555" y="1"/>
                    </a:moveTo>
                    <a:cubicBezTo>
                      <a:pt x="475" y="80"/>
                      <a:pt x="317" y="80"/>
                      <a:pt x="277" y="159"/>
                    </a:cubicBezTo>
                    <a:cubicBezTo>
                      <a:pt x="159" y="476"/>
                      <a:pt x="79" y="793"/>
                      <a:pt x="40" y="1110"/>
                    </a:cubicBezTo>
                    <a:cubicBezTo>
                      <a:pt x="0" y="1348"/>
                      <a:pt x="119" y="1585"/>
                      <a:pt x="317" y="1704"/>
                    </a:cubicBezTo>
                    <a:lnTo>
                      <a:pt x="555" y="635"/>
                    </a:lnTo>
                    <a:cubicBezTo>
                      <a:pt x="594" y="556"/>
                      <a:pt x="634" y="437"/>
                      <a:pt x="674" y="318"/>
                    </a:cubicBezTo>
                    <a:cubicBezTo>
                      <a:pt x="634" y="239"/>
                      <a:pt x="594" y="120"/>
                      <a:pt x="5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
              <p:cNvSpPr/>
              <p:nvPr/>
            </p:nvSpPr>
            <p:spPr>
              <a:xfrm>
                <a:off x="7602825" y="1730470"/>
                <a:ext cx="79352" cy="211374"/>
              </a:xfrm>
              <a:custGeom>
                <a:rect b="b" l="l" r="r" t="t"/>
                <a:pathLst>
                  <a:path extrusionOk="0" h="1902" w="714">
                    <a:moveTo>
                      <a:pt x="437" y="0"/>
                    </a:moveTo>
                    <a:cubicBezTo>
                      <a:pt x="357" y="79"/>
                      <a:pt x="238" y="119"/>
                      <a:pt x="199" y="198"/>
                    </a:cubicBezTo>
                    <a:cubicBezTo>
                      <a:pt x="1" y="674"/>
                      <a:pt x="80" y="1228"/>
                      <a:pt x="357" y="1703"/>
                    </a:cubicBezTo>
                    <a:cubicBezTo>
                      <a:pt x="397" y="1783"/>
                      <a:pt x="555" y="1822"/>
                      <a:pt x="674" y="1902"/>
                    </a:cubicBezTo>
                    <a:lnTo>
                      <a:pt x="714" y="1822"/>
                    </a:lnTo>
                    <a:cubicBezTo>
                      <a:pt x="714" y="1743"/>
                      <a:pt x="714" y="1703"/>
                      <a:pt x="674" y="1624"/>
                    </a:cubicBezTo>
                    <a:cubicBezTo>
                      <a:pt x="555" y="1189"/>
                      <a:pt x="476" y="713"/>
                      <a:pt x="555" y="277"/>
                    </a:cubicBezTo>
                    <a:cubicBezTo>
                      <a:pt x="555" y="198"/>
                      <a:pt x="476" y="79"/>
                      <a:pt x="4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
              <p:cNvSpPr/>
              <p:nvPr/>
            </p:nvSpPr>
            <p:spPr>
              <a:xfrm>
                <a:off x="7629275" y="1453085"/>
                <a:ext cx="118917" cy="220265"/>
              </a:xfrm>
              <a:custGeom>
                <a:rect b="b" l="l" r="r" t="t"/>
                <a:pathLst>
                  <a:path extrusionOk="0" h="1982" w="1070">
                    <a:moveTo>
                      <a:pt x="872" y="1"/>
                    </a:moveTo>
                    <a:cubicBezTo>
                      <a:pt x="713" y="80"/>
                      <a:pt x="595" y="159"/>
                      <a:pt x="476" y="278"/>
                    </a:cubicBezTo>
                    <a:cubicBezTo>
                      <a:pt x="357" y="516"/>
                      <a:pt x="238" y="753"/>
                      <a:pt x="159" y="1030"/>
                    </a:cubicBezTo>
                    <a:cubicBezTo>
                      <a:pt x="40" y="1347"/>
                      <a:pt x="0" y="1664"/>
                      <a:pt x="40" y="1981"/>
                    </a:cubicBezTo>
                    <a:lnTo>
                      <a:pt x="159" y="1981"/>
                    </a:lnTo>
                    <a:lnTo>
                      <a:pt x="397" y="1506"/>
                    </a:lnTo>
                    <a:cubicBezTo>
                      <a:pt x="595" y="1070"/>
                      <a:pt x="674" y="595"/>
                      <a:pt x="1030" y="278"/>
                    </a:cubicBezTo>
                    <a:cubicBezTo>
                      <a:pt x="1070" y="199"/>
                      <a:pt x="1070" y="159"/>
                      <a:pt x="1030" y="119"/>
                    </a:cubicBezTo>
                    <a:cubicBezTo>
                      <a:pt x="991" y="80"/>
                      <a:pt x="912" y="1"/>
                      <a:pt x="8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6" name="Google Shape;986;p1"/>
            <p:cNvSpPr/>
            <p:nvPr/>
          </p:nvSpPr>
          <p:spPr>
            <a:xfrm>
              <a:off x="4410826" y="3807646"/>
              <a:ext cx="93400" cy="8616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
            <p:cNvSpPr/>
            <p:nvPr/>
          </p:nvSpPr>
          <p:spPr>
            <a:xfrm>
              <a:off x="4121851" y="3886022"/>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
            <p:cNvSpPr/>
            <p:nvPr/>
          </p:nvSpPr>
          <p:spPr>
            <a:xfrm>
              <a:off x="4085376" y="4360209"/>
              <a:ext cx="93400" cy="8616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
            <p:cNvSpPr/>
            <p:nvPr/>
          </p:nvSpPr>
          <p:spPr>
            <a:xfrm>
              <a:off x="5020526" y="4023509"/>
              <a:ext cx="93400" cy="8616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0" name="Google Shape;990;p1"/>
          <p:cNvGrpSpPr/>
          <p:nvPr/>
        </p:nvGrpSpPr>
        <p:grpSpPr>
          <a:xfrm>
            <a:off x="497721" y="751144"/>
            <a:ext cx="253204" cy="251068"/>
            <a:chOff x="3536277" y="1668288"/>
            <a:chExt cx="475769" cy="465027"/>
          </a:xfrm>
        </p:grpSpPr>
        <p:sp>
          <p:nvSpPr>
            <p:cNvPr id="991" name="Google Shape;991;p1"/>
            <p:cNvSpPr/>
            <p:nvPr/>
          </p:nvSpPr>
          <p:spPr>
            <a:xfrm>
              <a:off x="3584630" y="1696863"/>
              <a:ext cx="386703" cy="404539"/>
            </a:xfrm>
            <a:custGeom>
              <a:rect b="b" l="l" r="r" t="t"/>
              <a:pathLst>
                <a:path extrusionOk="0" h="6300" w="6022">
                  <a:moveTo>
                    <a:pt x="2100" y="1"/>
                  </a:moveTo>
                  <a:cubicBezTo>
                    <a:pt x="2020" y="1"/>
                    <a:pt x="1783" y="199"/>
                    <a:pt x="1704" y="239"/>
                  </a:cubicBezTo>
                  <a:lnTo>
                    <a:pt x="951" y="635"/>
                  </a:lnTo>
                  <a:lnTo>
                    <a:pt x="2219" y="2972"/>
                  </a:lnTo>
                  <a:cubicBezTo>
                    <a:pt x="2298" y="3130"/>
                    <a:pt x="2179" y="3289"/>
                    <a:pt x="2020" y="3328"/>
                  </a:cubicBezTo>
                  <a:cubicBezTo>
                    <a:pt x="2020" y="3408"/>
                    <a:pt x="1941" y="3447"/>
                    <a:pt x="1902" y="3447"/>
                  </a:cubicBezTo>
                  <a:cubicBezTo>
                    <a:pt x="1228" y="3645"/>
                    <a:pt x="594" y="3962"/>
                    <a:pt x="0" y="4319"/>
                  </a:cubicBezTo>
                  <a:cubicBezTo>
                    <a:pt x="79" y="4477"/>
                    <a:pt x="198" y="4636"/>
                    <a:pt x="357" y="4794"/>
                  </a:cubicBezTo>
                  <a:lnTo>
                    <a:pt x="555" y="5111"/>
                  </a:lnTo>
                  <a:cubicBezTo>
                    <a:pt x="647" y="5264"/>
                    <a:pt x="668" y="5323"/>
                    <a:pt x="746" y="5323"/>
                  </a:cubicBezTo>
                  <a:cubicBezTo>
                    <a:pt x="769" y="5323"/>
                    <a:pt x="796" y="5318"/>
                    <a:pt x="832" y="5309"/>
                  </a:cubicBezTo>
                  <a:cubicBezTo>
                    <a:pt x="1149" y="5190"/>
                    <a:pt x="1466" y="5032"/>
                    <a:pt x="1704" y="4834"/>
                  </a:cubicBezTo>
                  <a:cubicBezTo>
                    <a:pt x="1941" y="4675"/>
                    <a:pt x="2219" y="4477"/>
                    <a:pt x="2417" y="4319"/>
                  </a:cubicBezTo>
                  <a:cubicBezTo>
                    <a:pt x="2456" y="4292"/>
                    <a:pt x="2500" y="4279"/>
                    <a:pt x="2544" y="4279"/>
                  </a:cubicBezTo>
                  <a:cubicBezTo>
                    <a:pt x="2632" y="4279"/>
                    <a:pt x="2720" y="4332"/>
                    <a:pt x="2773" y="4438"/>
                  </a:cubicBezTo>
                  <a:cubicBezTo>
                    <a:pt x="2794" y="4427"/>
                    <a:pt x="2816" y="4422"/>
                    <a:pt x="2837" y="4422"/>
                  </a:cubicBezTo>
                  <a:cubicBezTo>
                    <a:pt x="2895" y="4422"/>
                    <a:pt x="2953" y="4459"/>
                    <a:pt x="3011" y="4517"/>
                  </a:cubicBezTo>
                  <a:cubicBezTo>
                    <a:pt x="3288" y="4913"/>
                    <a:pt x="3565" y="5269"/>
                    <a:pt x="3803" y="5666"/>
                  </a:cubicBezTo>
                  <a:cubicBezTo>
                    <a:pt x="3882" y="5903"/>
                    <a:pt x="4001" y="6101"/>
                    <a:pt x="4160" y="6299"/>
                  </a:cubicBezTo>
                  <a:lnTo>
                    <a:pt x="4476" y="6141"/>
                  </a:lnTo>
                  <a:cubicBezTo>
                    <a:pt x="4754" y="6062"/>
                    <a:pt x="4991" y="5903"/>
                    <a:pt x="5229" y="5784"/>
                  </a:cubicBezTo>
                  <a:cubicBezTo>
                    <a:pt x="5467" y="5547"/>
                    <a:pt x="5308" y="5467"/>
                    <a:pt x="5150" y="5190"/>
                  </a:cubicBezTo>
                  <a:lnTo>
                    <a:pt x="4239" y="4002"/>
                  </a:lnTo>
                  <a:cubicBezTo>
                    <a:pt x="4199" y="3923"/>
                    <a:pt x="4199" y="3764"/>
                    <a:pt x="4278" y="3725"/>
                  </a:cubicBezTo>
                  <a:cubicBezTo>
                    <a:pt x="4318" y="3645"/>
                    <a:pt x="4358" y="3566"/>
                    <a:pt x="4437" y="3566"/>
                  </a:cubicBezTo>
                  <a:cubicBezTo>
                    <a:pt x="4991" y="3368"/>
                    <a:pt x="5506" y="3091"/>
                    <a:pt x="6021" y="2774"/>
                  </a:cubicBezTo>
                  <a:cubicBezTo>
                    <a:pt x="5902" y="2576"/>
                    <a:pt x="5784" y="2378"/>
                    <a:pt x="5665" y="2180"/>
                  </a:cubicBezTo>
                  <a:cubicBezTo>
                    <a:pt x="5546" y="1982"/>
                    <a:pt x="5546" y="1942"/>
                    <a:pt x="5467" y="1863"/>
                  </a:cubicBezTo>
                  <a:cubicBezTo>
                    <a:pt x="5442" y="1739"/>
                    <a:pt x="5402" y="1677"/>
                    <a:pt x="5346" y="1677"/>
                  </a:cubicBezTo>
                  <a:cubicBezTo>
                    <a:pt x="5313" y="1677"/>
                    <a:pt x="5274" y="1699"/>
                    <a:pt x="5229" y="1744"/>
                  </a:cubicBezTo>
                  <a:cubicBezTo>
                    <a:pt x="4991" y="1823"/>
                    <a:pt x="4754" y="1902"/>
                    <a:pt x="4556" y="2061"/>
                  </a:cubicBezTo>
                  <a:cubicBezTo>
                    <a:pt x="4318" y="2140"/>
                    <a:pt x="4080" y="2259"/>
                    <a:pt x="3843" y="2378"/>
                  </a:cubicBezTo>
                  <a:lnTo>
                    <a:pt x="3684" y="2378"/>
                  </a:lnTo>
                  <a:cubicBezTo>
                    <a:pt x="3645" y="2437"/>
                    <a:pt x="3575" y="2467"/>
                    <a:pt x="3506" y="2467"/>
                  </a:cubicBezTo>
                  <a:cubicBezTo>
                    <a:pt x="3437" y="2467"/>
                    <a:pt x="3367" y="2437"/>
                    <a:pt x="3328" y="2378"/>
                  </a:cubicBezTo>
                  <a:lnTo>
                    <a:pt x="2337" y="516"/>
                  </a:lnTo>
                  <a:cubicBezTo>
                    <a:pt x="2298" y="437"/>
                    <a:pt x="2139" y="1"/>
                    <a:pt x="21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
            <p:cNvSpPr/>
            <p:nvPr/>
          </p:nvSpPr>
          <p:spPr>
            <a:xfrm>
              <a:off x="3536277" y="1668288"/>
              <a:ext cx="475769" cy="465027"/>
            </a:xfrm>
            <a:custGeom>
              <a:rect b="b" l="l" r="r" t="t"/>
              <a:pathLst>
                <a:path extrusionOk="0" h="7242" w="7409">
                  <a:moveTo>
                    <a:pt x="2813" y="446"/>
                  </a:moveTo>
                  <a:cubicBezTo>
                    <a:pt x="2892" y="486"/>
                    <a:pt x="3051" y="882"/>
                    <a:pt x="3090" y="961"/>
                  </a:cubicBezTo>
                  <a:lnTo>
                    <a:pt x="4081" y="2823"/>
                  </a:lnTo>
                  <a:cubicBezTo>
                    <a:pt x="4120" y="2882"/>
                    <a:pt x="4180" y="2912"/>
                    <a:pt x="4239" y="2912"/>
                  </a:cubicBezTo>
                  <a:cubicBezTo>
                    <a:pt x="4299" y="2912"/>
                    <a:pt x="4358" y="2882"/>
                    <a:pt x="4398" y="2823"/>
                  </a:cubicBezTo>
                  <a:cubicBezTo>
                    <a:pt x="4437" y="2842"/>
                    <a:pt x="4467" y="2852"/>
                    <a:pt x="4497" y="2852"/>
                  </a:cubicBezTo>
                  <a:cubicBezTo>
                    <a:pt x="4526" y="2852"/>
                    <a:pt x="4556" y="2842"/>
                    <a:pt x="4596" y="2823"/>
                  </a:cubicBezTo>
                  <a:cubicBezTo>
                    <a:pt x="4833" y="2704"/>
                    <a:pt x="5031" y="2585"/>
                    <a:pt x="5269" y="2506"/>
                  </a:cubicBezTo>
                  <a:cubicBezTo>
                    <a:pt x="5507" y="2387"/>
                    <a:pt x="5744" y="2268"/>
                    <a:pt x="5982" y="2189"/>
                  </a:cubicBezTo>
                  <a:cubicBezTo>
                    <a:pt x="6027" y="2144"/>
                    <a:pt x="6066" y="2122"/>
                    <a:pt x="6099" y="2122"/>
                  </a:cubicBezTo>
                  <a:cubicBezTo>
                    <a:pt x="6155" y="2122"/>
                    <a:pt x="6195" y="2184"/>
                    <a:pt x="6220" y="2308"/>
                  </a:cubicBezTo>
                  <a:cubicBezTo>
                    <a:pt x="6259" y="2427"/>
                    <a:pt x="6339" y="2506"/>
                    <a:pt x="6418" y="2625"/>
                  </a:cubicBezTo>
                  <a:cubicBezTo>
                    <a:pt x="6457" y="2743"/>
                    <a:pt x="6655" y="3021"/>
                    <a:pt x="6735" y="3219"/>
                  </a:cubicBezTo>
                  <a:cubicBezTo>
                    <a:pt x="6259" y="3536"/>
                    <a:pt x="5744" y="3813"/>
                    <a:pt x="5150" y="3971"/>
                  </a:cubicBezTo>
                  <a:cubicBezTo>
                    <a:pt x="5111" y="4011"/>
                    <a:pt x="5031" y="4090"/>
                    <a:pt x="5031" y="4130"/>
                  </a:cubicBezTo>
                  <a:cubicBezTo>
                    <a:pt x="4952" y="4209"/>
                    <a:pt x="4913" y="4368"/>
                    <a:pt x="4992" y="4447"/>
                  </a:cubicBezTo>
                  <a:lnTo>
                    <a:pt x="5903" y="5635"/>
                  </a:lnTo>
                  <a:cubicBezTo>
                    <a:pt x="6101" y="5912"/>
                    <a:pt x="6220" y="5992"/>
                    <a:pt x="5982" y="6229"/>
                  </a:cubicBezTo>
                  <a:cubicBezTo>
                    <a:pt x="5744" y="6348"/>
                    <a:pt x="5507" y="6507"/>
                    <a:pt x="5229" y="6586"/>
                  </a:cubicBezTo>
                  <a:lnTo>
                    <a:pt x="4913" y="6744"/>
                  </a:lnTo>
                  <a:cubicBezTo>
                    <a:pt x="4754" y="6546"/>
                    <a:pt x="4635" y="6348"/>
                    <a:pt x="4556" y="6150"/>
                  </a:cubicBezTo>
                  <a:cubicBezTo>
                    <a:pt x="4318" y="5714"/>
                    <a:pt x="4041" y="5358"/>
                    <a:pt x="3764" y="4962"/>
                  </a:cubicBezTo>
                  <a:cubicBezTo>
                    <a:pt x="3685" y="4922"/>
                    <a:pt x="3605" y="4883"/>
                    <a:pt x="3526" y="4883"/>
                  </a:cubicBezTo>
                  <a:cubicBezTo>
                    <a:pt x="3469" y="4797"/>
                    <a:pt x="3371" y="4732"/>
                    <a:pt x="3276" y="4732"/>
                  </a:cubicBezTo>
                  <a:cubicBezTo>
                    <a:pt x="3239" y="4732"/>
                    <a:pt x="3203" y="4742"/>
                    <a:pt x="3170" y="4764"/>
                  </a:cubicBezTo>
                  <a:cubicBezTo>
                    <a:pt x="2932" y="4962"/>
                    <a:pt x="2694" y="5120"/>
                    <a:pt x="2457" y="5279"/>
                  </a:cubicBezTo>
                  <a:cubicBezTo>
                    <a:pt x="2219" y="5477"/>
                    <a:pt x="1902" y="5675"/>
                    <a:pt x="1585" y="5754"/>
                  </a:cubicBezTo>
                  <a:cubicBezTo>
                    <a:pt x="1427" y="5754"/>
                    <a:pt x="1427" y="5754"/>
                    <a:pt x="1308" y="5596"/>
                  </a:cubicBezTo>
                  <a:lnTo>
                    <a:pt x="1070" y="5239"/>
                  </a:lnTo>
                  <a:cubicBezTo>
                    <a:pt x="951" y="5081"/>
                    <a:pt x="832" y="4922"/>
                    <a:pt x="714" y="4764"/>
                  </a:cubicBezTo>
                  <a:cubicBezTo>
                    <a:pt x="1308" y="4368"/>
                    <a:pt x="1981" y="4090"/>
                    <a:pt x="2655" y="3892"/>
                  </a:cubicBezTo>
                  <a:cubicBezTo>
                    <a:pt x="2694" y="3853"/>
                    <a:pt x="2734" y="3813"/>
                    <a:pt x="2773" y="3773"/>
                  </a:cubicBezTo>
                  <a:cubicBezTo>
                    <a:pt x="2932" y="3734"/>
                    <a:pt x="3011" y="3536"/>
                    <a:pt x="2932" y="3417"/>
                  </a:cubicBezTo>
                  <a:lnTo>
                    <a:pt x="1664" y="1080"/>
                  </a:lnTo>
                  <a:lnTo>
                    <a:pt x="2417" y="684"/>
                  </a:lnTo>
                  <a:cubicBezTo>
                    <a:pt x="2496" y="644"/>
                    <a:pt x="2734" y="446"/>
                    <a:pt x="2813" y="446"/>
                  </a:cubicBezTo>
                  <a:close/>
                  <a:moveTo>
                    <a:pt x="2868" y="0"/>
                  </a:moveTo>
                  <a:cubicBezTo>
                    <a:pt x="2783" y="0"/>
                    <a:pt x="2694" y="30"/>
                    <a:pt x="2615" y="89"/>
                  </a:cubicBezTo>
                  <a:cubicBezTo>
                    <a:pt x="2179" y="287"/>
                    <a:pt x="1744" y="486"/>
                    <a:pt x="1308" y="763"/>
                  </a:cubicBezTo>
                  <a:cubicBezTo>
                    <a:pt x="1229" y="802"/>
                    <a:pt x="1189" y="882"/>
                    <a:pt x="1189" y="961"/>
                  </a:cubicBezTo>
                  <a:cubicBezTo>
                    <a:pt x="1149" y="1040"/>
                    <a:pt x="1149" y="1119"/>
                    <a:pt x="1189" y="1199"/>
                  </a:cubicBezTo>
                  <a:lnTo>
                    <a:pt x="2457" y="3456"/>
                  </a:lnTo>
                  <a:cubicBezTo>
                    <a:pt x="1704" y="3694"/>
                    <a:pt x="1031" y="4011"/>
                    <a:pt x="397" y="4407"/>
                  </a:cubicBezTo>
                  <a:cubicBezTo>
                    <a:pt x="1" y="4684"/>
                    <a:pt x="357" y="5041"/>
                    <a:pt x="595" y="5318"/>
                  </a:cubicBezTo>
                  <a:cubicBezTo>
                    <a:pt x="783" y="5619"/>
                    <a:pt x="1043" y="6314"/>
                    <a:pt x="1476" y="6314"/>
                  </a:cubicBezTo>
                  <a:cubicBezTo>
                    <a:pt x="1499" y="6314"/>
                    <a:pt x="1522" y="6313"/>
                    <a:pt x="1545" y="6309"/>
                  </a:cubicBezTo>
                  <a:cubicBezTo>
                    <a:pt x="1862" y="6190"/>
                    <a:pt x="2100" y="6031"/>
                    <a:pt x="2338" y="5873"/>
                  </a:cubicBezTo>
                  <a:cubicBezTo>
                    <a:pt x="2694" y="5635"/>
                    <a:pt x="3011" y="5437"/>
                    <a:pt x="3368" y="5199"/>
                  </a:cubicBezTo>
                  <a:cubicBezTo>
                    <a:pt x="3605" y="5516"/>
                    <a:pt x="3843" y="5833"/>
                    <a:pt x="4041" y="6190"/>
                  </a:cubicBezTo>
                  <a:cubicBezTo>
                    <a:pt x="4200" y="6507"/>
                    <a:pt x="4398" y="6824"/>
                    <a:pt x="4635" y="7140"/>
                  </a:cubicBezTo>
                  <a:cubicBezTo>
                    <a:pt x="4707" y="7212"/>
                    <a:pt x="4796" y="7241"/>
                    <a:pt x="4896" y="7241"/>
                  </a:cubicBezTo>
                  <a:cubicBezTo>
                    <a:pt x="5236" y="7241"/>
                    <a:pt x="5688" y="6898"/>
                    <a:pt x="5903" y="6744"/>
                  </a:cubicBezTo>
                  <a:cubicBezTo>
                    <a:pt x="6220" y="6586"/>
                    <a:pt x="6735" y="6427"/>
                    <a:pt x="6655" y="5952"/>
                  </a:cubicBezTo>
                  <a:cubicBezTo>
                    <a:pt x="6537" y="5675"/>
                    <a:pt x="6378" y="5398"/>
                    <a:pt x="6141" y="5199"/>
                  </a:cubicBezTo>
                  <a:cubicBezTo>
                    <a:pt x="5942" y="4922"/>
                    <a:pt x="5744" y="4645"/>
                    <a:pt x="5507" y="4368"/>
                  </a:cubicBezTo>
                  <a:cubicBezTo>
                    <a:pt x="6022" y="4130"/>
                    <a:pt x="6497" y="3892"/>
                    <a:pt x="6933" y="3655"/>
                  </a:cubicBezTo>
                  <a:cubicBezTo>
                    <a:pt x="7408" y="3338"/>
                    <a:pt x="7250" y="3140"/>
                    <a:pt x="7012" y="2704"/>
                  </a:cubicBezTo>
                  <a:cubicBezTo>
                    <a:pt x="6814" y="2427"/>
                    <a:pt x="6576" y="1714"/>
                    <a:pt x="6180" y="1674"/>
                  </a:cubicBezTo>
                  <a:cubicBezTo>
                    <a:pt x="5942" y="1714"/>
                    <a:pt x="5705" y="1793"/>
                    <a:pt x="5507" y="1912"/>
                  </a:cubicBezTo>
                  <a:cubicBezTo>
                    <a:pt x="5150" y="2070"/>
                    <a:pt x="4794" y="2229"/>
                    <a:pt x="4437" y="2387"/>
                  </a:cubicBezTo>
                  <a:lnTo>
                    <a:pt x="4398" y="2387"/>
                  </a:lnTo>
                  <a:lnTo>
                    <a:pt x="3724" y="1199"/>
                  </a:lnTo>
                  <a:cubicBezTo>
                    <a:pt x="3566" y="763"/>
                    <a:pt x="3368" y="406"/>
                    <a:pt x="3090" y="89"/>
                  </a:cubicBezTo>
                  <a:cubicBezTo>
                    <a:pt x="3031" y="30"/>
                    <a:pt x="2952" y="0"/>
                    <a:pt x="28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1"/>
          <p:cNvGrpSpPr/>
          <p:nvPr/>
        </p:nvGrpSpPr>
        <p:grpSpPr>
          <a:xfrm>
            <a:off x="545938" y="3107284"/>
            <a:ext cx="412172" cy="446850"/>
            <a:chOff x="545938" y="3107284"/>
            <a:chExt cx="412172" cy="446850"/>
          </a:xfrm>
        </p:grpSpPr>
        <p:sp>
          <p:nvSpPr>
            <p:cNvPr id="994" name="Google Shape;994;p1"/>
            <p:cNvSpPr/>
            <p:nvPr/>
          </p:nvSpPr>
          <p:spPr>
            <a:xfrm>
              <a:off x="545938" y="3107284"/>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
            <p:cNvSpPr/>
            <p:nvPr/>
          </p:nvSpPr>
          <p:spPr>
            <a:xfrm>
              <a:off x="713263" y="3311710"/>
              <a:ext cx="244847" cy="242424"/>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6" name="Google Shape;996;p1"/>
          <p:cNvGrpSpPr/>
          <p:nvPr/>
        </p:nvGrpSpPr>
        <p:grpSpPr>
          <a:xfrm rot="10800000">
            <a:off x="8334013" y="3409784"/>
            <a:ext cx="412172" cy="446850"/>
            <a:chOff x="545938" y="3107284"/>
            <a:chExt cx="412172" cy="446850"/>
          </a:xfrm>
        </p:grpSpPr>
        <p:sp>
          <p:nvSpPr>
            <p:cNvPr id="997" name="Google Shape;997;p1"/>
            <p:cNvSpPr/>
            <p:nvPr/>
          </p:nvSpPr>
          <p:spPr>
            <a:xfrm>
              <a:off x="545938" y="3107284"/>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
            <p:cNvSpPr/>
            <p:nvPr/>
          </p:nvSpPr>
          <p:spPr>
            <a:xfrm>
              <a:off x="713263" y="3311710"/>
              <a:ext cx="244847" cy="242424"/>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9" name="Google Shape;999;p1"/>
          <p:cNvGrpSpPr/>
          <p:nvPr/>
        </p:nvGrpSpPr>
        <p:grpSpPr>
          <a:xfrm>
            <a:off x="8456725" y="1770899"/>
            <a:ext cx="166751" cy="184433"/>
            <a:chOff x="5414907" y="2017485"/>
            <a:chExt cx="220337" cy="243702"/>
          </a:xfrm>
        </p:grpSpPr>
        <p:sp>
          <p:nvSpPr>
            <p:cNvPr id="1000" name="Google Shape;1000;p1"/>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g22705356b68_2_63"/>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Brainstorm</a:t>
            </a:r>
            <a:endParaRPr/>
          </a:p>
        </p:txBody>
      </p:sp>
      <p:sp>
        <p:nvSpPr>
          <p:cNvPr id="1121" name="Google Shape;1121;g22705356b68_2_63"/>
          <p:cNvSpPr txBox="1"/>
          <p:nvPr>
            <p:ph type="title"/>
          </p:nvPr>
        </p:nvSpPr>
        <p:spPr>
          <a:xfrm>
            <a:off x="1148400" y="1627725"/>
            <a:ext cx="6990900" cy="243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000000"/>
                </a:solidFill>
                <a:latin typeface="Arial"/>
                <a:ea typeface="Arial"/>
                <a:cs typeface="Arial"/>
                <a:sym typeface="Arial"/>
              </a:rPr>
              <a:t>Các bước xác định hướng giải quyết một thuật toán là gì ?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b="0"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rPr lang="en" sz="1600">
                <a:latin typeface="Arial"/>
                <a:ea typeface="Arial"/>
                <a:cs typeface="Arial"/>
                <a:sym typeface="Arial"/>
              </a:rPr>
              <a:t>                      </a:t>
            </a:r>
            <a:endParaRPr sz="1600">
              <a:latin typeface="Arial"/>
              <a:ea typeface="Arial"/>
              <a:cs typeface="Arial"/>
              <a:sym typeface="Arial"/>
            </a:endParaRPr>
          </a:p>
          <a:p>
            <a:pPr indent="0" lvl="0" marL="0" rtl="0" algn="l">
              <a:lnSpc>
                <a:spcPct val="100000"/>
              </a:lnSpc>
              <a:spcBef>
                <a:spcPts val="0"/>
              </a:spcBef>
              <a:spcAft>
                <a:spcPts val="0"/>
              </a:spcAft>
              <a:buSzPts val="2800"/>
              <a:buNone/>
            </a:pPr>
            <a:r>
              <a:t/>
            </a:r>
            <a:endParaRPr sz="16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g22705356b68_2_79"/>
          <p:cNvSpPr txBox="1"/>
          <p:nvPr>
            <p:ph type="title"/>
          </p:nvPr>
        </p:nvSpPr>
        <p:spPr>
          <a:xfrm>
            <a:off x="1194925" y="1534675"/>
            <a:ext cx="6990900" cy="243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000000"/>
                </a:solidFill>
                <a:latin typeface="Arial"/>
                <a:ea typeface="Arial"/>
                <a:cs typeface="Arial"/>
                <a:sym typeface="Arial"/>
              </a:rPr>
              <a:t>Bài toán cơ bản của vấn đề này là gì ?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b="0"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rPr lang="en" sz="1600">
                <a:latin typeface="Arial"/>
                <a:ea typeface="Arial"/>
                <a:cs typeface="Arial"/>
                <a:sym typeface="Arial"/>
              </a:rPr>
              <a:t>                      </a:t>
            </a:r>
            <a:endParaRPr sz="1600">
              <a:latin typeface="Arial"/>
              <a:ea typeface="Arial"/>
              <a:cs typeface="Arial"/>
              <a:sym typeface="Arial"/>
            </a:endParaRPr>
          </a:p>
          <a:p>
            <a:pPr indent="0" lvl="0" marL="0" rtl="0" algn="l">
              <a:lnSpc>
                <a:spcPct val="100000"/>
              </a:lnSpc>
              <a:spcBef>
                <a:spcPts val="0"/>
              </a:spcBef>
              <a:spcAft>
                <a:spcPts val="0"/>
              </a:spcAft>
              <a:buSzPts val="2800"/>
              <a:buNone/>
            </a:pPr>
            <a:r>
              <a:t/>
            </a:r>
            <a:endParaRPr sz="16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g22705356b68_2_74"/>
          <p:cNvSpPr txBox="1"/>
          <p:nvPr>
            <p:ph type="title"/>
          </p:nvPr>
        </p:nvSpPr>
        <p:spPr>
          <a:xfrm>
            <a:off x="713250" y="24467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latin typeface="Arial"/>
                <a:ea typeface="Arial"/>
                <a:cs typeface="Arial"/>
                <a:sym typeface="Arial"/>
              </a:rPr>
              <a:t>Làm sao để biết hai đường tròn chồng lên nhau?</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g22705356b68_2_84"/>
          <p:cNvSpPr txBox="1"/>
          <p:nvPr>
            <p:ph type="title"/>
          </p:nvPr>
        </p:nvSpPr>
        <p:spPr>
          <a:xfrm>
            <a:off x="713250" y="24467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latin typeface="Arial"/>
                <a:ea typeface="Arial"/>
                <a:cs typeface="Arial"/>
                <a:sym typeface="Arial"/>
              </a:rPr>
              <a:t>Đặc điểm của bài toán trên là gì?</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g22705356b68_2_88"/>
          <p:cNvSpPr txBox="1"/>
          <p:nvPr>
            <p:ph type="title"/>
          </p:nvPr>
        </p:nvSpPr>
        <p:spPr>
          <a:xfrm>
            <a:off x="713250" y="24467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latin typeface="Arial"/>
                <a:ea typeface="Arial"/>
                <a:cs typeface="Arial"/>
                <a:sym typeface="Arial"/>
              </a:rPr>
              <a:t>Đặc điểm của bài toán trên là gì?</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2"/>
          <p:cNvSpPr txBox="1"/>
          <p:nvPr>
            <p:ph type="title"/>
          </p:nvPr>
        </p:nvSpPr>
        <p:spPr>
          <a:xfrm>
            <a:off x="4362800" y="1889063"/>
            <a:ext cx="3821100" cy="155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Montserrat"/>
                <a:ea typeface="Montserrat"/>
                <a:cs typeface="Montserrat"/>
                <a:sym typeface="Montserrat"/>
              </a:rPr>
              <a:t>Bài toán xếp hộp</a:t>
            </a:r>
            <a:endParaRPr>
              <a:latin typeface="Montserrat"/>
              <a:ea typeface="Montserrat"/>
              <a:cs typeface="Montserrat"/>
              <a:sym typeface="Montserrat"/>
            </a:endParaRPr>
          </a:p>
        </p:txBody>
      </p:sp>
      <p:grpSp>
        <p:nvGrpSpPr>
          <p:cNvPr id="1151" name="Google Shape;1151;p12"/>
          <p:cNvGrpSpPr/>
          <p:nvPr/>
        </p:nvGrpSpPr>
        <p:grpSpPr>
          <a:xfrm>
            <a:off x="960096" y="1459889"/>
            <a:ext cx="2930185" cy="1983409"/>
            <a:chOff x="1209996" y="1476414"/>
            <a:chExt cx="2930185" cy="1983409"/>
          </a:xfrm>
        </p:grpSpPr>
        <p:sp>
          <p:nvSpPr>
            <p:cNvPr id="1152" name="Google Shape;1152;p12"/>
            <p:cNvSpPr/>
            <p:nvPr/>
          </p:nvSpPr>
          <p:spPr>
            <a:xfrm rot="-7192789">
              <a:off x="3265025" y="2231873"/>
              <a:ext cx="679675" cy="433858"/>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2"/>
            <p:cNvSpPr/>
            <p:nvPr/>
          </p:nvSpPr>
          <p:spPr>
            <a:xfrm rot="-4837820">
              <a:off x="1460833" y="2529048"/>
              <a:ext cx="172981" cy="209097"/>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4" name="Google Shape;1154;p12"/>
            <p:cNvGrpSpPr/>
            <p:nvPr/>
          </p:nvGrpSpPr>
          <p:grpSpPr>
            <a:xfrm>
              <a:off x="3142685" y="2598033"/>
              <a:ext cx="244848" cy="252628"/>
              <a:chOff x="6109266" y="2958701"/>
              <a:chExt cx="158099" cy="163113"/>
            </a:xfrm>
          </p:grpSpPr>
          <p:sp>
            <p:nvSpPr>
              <p:cNvPr id="1155" name="Google Shape;1155;p12"/>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2"/>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2"/>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8" name="Google Shape;1158;p12"/>
            <p:cNvSpPr/>
            <p:nvPr/>
          </p:nvSpPr>
          <p:spPr>
            <a:xfrm rot="-3141595">
              <a:off x="1679210" y="2394765"/>
              <a:ext cx="137433" cy="166110"/>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9" name="Google Shape;1159;p12"/>
            <p:cNvGrpSpPr/>
            <p:nvPr/>
          </p:nvGrpSpPr>
          <p:grpSpPr>
            <a:xfrm>
              <a:off x="1209996" y="1643276"/>
              <a:ext cx="996273" cy="805601"/>
              <a:chOff x="309089" y="220930"/>
              <a:chExt cx="808270" cy="653526"/>
            </a:xfrm>
          </p:grpSpPr>
          <p:grpSp>
            <p:nvGrpSpPr>
              <p:cNvPr id="1160" name="Google Shape;1160;p12"/>
              <p:cNvGrpSpPr/>
              <p:nvPr/>
            </p:nvGrpSpPr>
            <p:grpSpPr>
              <a:xfrm>
                <a:off x="309089" y="296007"/>
                <a:ext cx="808270" cy="578449"/>
                <a:chOff x="4380536" y="-47226"/>
                <a:chExt cx="1409363" cy="1008629"/>
              </a:xfrm>
            </p:grpSpPr>
            <p:sp>
              <p:nvSpPr>
                <p:cNvPr id="1161" name="Google Shape;1161;p12"/>
                <p:cNvSpPr/>
                <p:nvPr/>
              </p:nvSpPr>
              <p:spPr>
                <a:xfrm>
                  <a:off x="4794455" y="120049"/>
                  <a:ext cx="827915" cy="686930"/>
                </a:xfrm>
                <a:custGeom>
                  <a:rect b="b" l="l" r="r" t="t"/>
                  <a:pathLst>
                    <a:path extrusionOk="0" h="8283" w="9983">
                      <a:moveTo>
                        <a:pt x="5792" y="1"/>
                      </a:moveTo>
                      <a:cubicBezTo>
                        <a:pt x="5229" y="1"/>
                        <a:pt x="4644" y="97"/>
                        <a:pt x="4041" y="281"/>
                      </a:cubicBezTo>
                      <a:cubicBezTo>
                        <a:pt x="3962" y="321"/>
                        <a:pt x="3843" y="439"/>
                        <a:pt x="3843" y="519"/>
                      </a:cubicBezTo>
                      <a:cubicBezTo>
                        <a:pt x="3803" y="994"/>
                        <a:pt x="3764" y="1469"/>
                        <a:pt x="3803" y="1905"/>
                      </a:cubicBezTo>
                      <a:cubicBezTo>
                        <a:pt x="3803" y="2420"/>
                        <a:pt x="4041" y="2895"/>
                        <a:pt x="4477" y="3173"/>
                      </a:cubicBezTo>
                      <a:cubicBezTo>
                        <a:pt x="4634" y="3308"/>
                        <a:pt x="4842" y="3379"/>
                        <a:pt x="5059" y="3379"/>
                      </a:cubicBezTo>
                      <a:cubicBezTo>
                        <a:pt x="5223" y="3379"/>
                        <a:pt x="5392" y="3337"/>
                        <a:pt x="5546" y="3252"/>
                      </a:cubicBezTo>
                      <a:cubicBezTo>
                        <a:pt x="5744" y="3173"/>
                        <a:pt x="5823" y="2935"/>
                        <a:pt x="5744" y="2737"/>
                      </a:cubicBezTo>
                      <a:cubicBezTo>
                        <a:pt x="5685" y="2590"/>
                        <a:pt x="5561" y="2509"/>
                        <a:pt x="5420" y="2509"/>
                      </a:cubicBezTo>
                      <a:cubicBezTo>
                        <a:pt x="5371" y="2509"/>
                        <a:pt x="5320" y="2518"/>
                        <a:pt x="5269" y="2539"/>
                      </a:cubicBezTo>
                      <a:cubicBezTo>
                        <a:pt x="5190" y="2618"/>
                        <a:pt x="5110" y="2737"/>
                        <a:pt x="4992" y="2895"/>
                      </a:cubicBezTo>
                      <a:cubicBezTo>
                        <a:pt x="4912" y="2777"/>
                        <a:pt x="4754" y="2658"/>
                        <a:pt x="4754" y="2578"/>
                      </a:cubicBezTo>
                      <a:cubicBezTo>
                        <a:pt x="4754" y="2420"/>
                        <a:pt x="4833" y="2262"/>
                        <a:pt x="4992" y="2182"/>
                      </a:cubicBezTo>
                      <a:cubicBezTo>
                        <a:pt x="5115" y="2100"/>
                        <a:pt x="5258" y="2060"/>
                        <a:pt x="5401" y="2060"/>
                      </a:cubicBezTo>
                      <a:cubicBezTo>
                        <a:pt x="5672" y="2060"/>
                        <a:pt x="5945" y="2201"/>
                        <a:pt x="6101" y="2460"/>
                      </a:cubicBezTo>
                      <a:cubicBezTo>
                        <a:pt x="6338" y="2856"/>
                        <a:pt x="6219" y="3371"/>
                        <a:pt x="5823" y="3608"/>
                      </a:cubicBezTo>
                      <a:cubicBezTo>
                        <a:pt x="5589" y="3753"/>
                        <a:pt x="5329" y="3823"/>
                        <a:pt x="5071" y="3823"/>
                      </a:cubicBezTo>
                      <a:cubicBezTo>
                        <a:pt x="4763" y="3823"/>
                        <a:pt x="4458" y="3723"/>
                        <a:pt x="4199" y="3529"/>
                      </a:cubicBezTo>
                      <a:cubicBezTo>
                        <a:pt x="3645" y="3133"/>
                        <a:pt x="3328" y="2539"/>
                        <a:pt x="3328" y="1865"/>
                      </a:cubicBezTo>
                      <a:lnTo>
                        <a:pt x="3328" y="677"/>
                      </a:lnTo>
                      <a:cubicBezTo>
                        <a:pt x="2852" y="954"/>
                        <a:pt x="2417" y="1271"/>
                        <a:pt x="2021" y="1628"/>
                      </a:cubicBezTo>
                      <a:cubicBezTo>
                        <a:pt x="1149" y="2380"/>
                        <a:pt x="515" y="3450"/>
                        <a:pt x="317" y="4599"/>
                      </a:cubicBezTo>
                      <a:cubicBezTo>
                        <a:pt x="0" y="5866"/>
                        <a:pt x="476" y="7213"/>
                        <a:pt x="1585" y="7966"/>
                      </a:cubicBezTo>
                      <a:cubicBezTo>
                        <a:pt x="1694" y="8056"/>
                        <a:pt x="1786" y="8106"/>
                        <a:pt x="1873" y="8106"/>
                      </a:cubicBezTo>
                      <a:cubicBezTo>
                        <a:pt x="1976" y="8106"/>
                        <a:pt x="2072" y="8037"/>
                        <a:pt x="2179" y="7887"/>
                      </a:cubicBezTo>
                      <a:cubicBezTo>
                        <a:pt x="2337" y="7688"/>
                        <a:pt x="2496" y="7490"/>
                        <a:pt x="2615" y="7253"/>
                      </a:cubicBezTo>
                      <a:cubicBezTo>
                        <a:pt x="2892" y="6777"/>
                        <a:pt x="2971" y="6262"/>
                        <a:pt x="2932" y="5708"/>
                      </a:cubicBezTo>
                      <a:cubicBezTo>
                        <a:pt x="2932" y="5273"/>
                        <a:pt x="2566" y="4960"/>
                        <a:pt x="2179" y="4960"/>
                      </a:cubicBezTo>
                      <a:cubicBezTo>
                        <a:pt x="2073" y="4960"/>
                        <a:pt x="1965" y="4983"/>
                        <a:pt x="1862" y="5034"/>
                      </a:cubicBezTo>
                      <a:cubicBezTo>
                        <a:pt x="1664" y="5153"/>
                        <a:pt x="1585" y="5391"/>
                        <a:pt x="1704" y="5589"/>
                      </a:cubicBezTo>
                      <a:cubicBezTo>
                        <a:pt x="1760" y="5659"/>
                        <a:pt x="1806" y="5685"/>
                        <a:pt x="1849" y="5685"/>
                      </a:cubicBezTo>
                      <a:cubicBezTo>
                        <a:pt x="1928" y="5685"/>
                        <a:pt x="1998" y="5601"/>
                        <a:pt x="2100" y="5549"/>
                      </a:cubicBezTo>
                      <a:cubicBezTo>
                        <a:pt x="2179" y="5510"/>
                        <a:pt x="2298" y="5510"/>
                        <a:pt x="2377" y="5510"/>
                      </a:cubicBezTo>
                      <a:cubicBezTo>
                        <a:pt x="2377" y="5589"/>
                        <a:pt x="2456" y="5747"/>
                        <a:pt x="2377" y="5827"/>
                      </a:cubicBezTo>
                      <a:cubicBezTo>
                        <a:pt x="2276" y="6029"/>
                        <a:pt x="2062" y="6150"/>
                        <a:pt x="1849" y="6150"/>
                      </a:cubicBezTo>
                      <a:cubicBezTo>
                        <a:pt x="1728" y="6150"/>
                        <a:pt x="1606" y="6111"/>
                        <a:pt x="1506" y="6025"/>
                      </a:cubicBezTo>
                      <a:cubicBezTo>
                        <a:pt x="991" y="5668"/>
                        <a:pt x="1070" y="4916"/>
                        <a:pt x="1585" y="4638"/>
                      </a:cubicBezTo>
                      <a:cubicBezTo>
                        <a:pt x="1780" y="4525"/>
                        <a:pt x="1986" y="4473"/>
                        <a:pt x="2187" y="4473"/>
                      </a:cubicBezTo>
                      <a:cubicBezTo>
                        <a:pt x="2757" y="4473"/>
                        <a:pt x="3279" y="4894"/>
                        <a:pt x="3367" y="5510"/>
                      </a:cubicBezTo>
                      <a:cubicBezTo>
                        <a:pt x="3486" y="6223"/>
                        <a:pt x="3328" y="7015"/>
                        <a:pt x="2892" y="7609"/>
                      </a:cubicBezTo>
                      <a:cubicBezTo>
                        <a:pt x="2734" y="7847"/>
                        <a:pt x="2575" y="8085"/>
                        <a:pt x="2377" y="8283"/>
                      </a:cubicBezTo>
                      <a:cubicBezTo>
                        <a:pt x="2536" y="8283"/>
                        <a:pt x="2694" y="8283"/>
                        <a:pt x="2892" y="8243"/>
                      </a:cubicBezTo>
                      <a:cubicBezTo>
                        <a:pt x="3367" y="8085"/>
                        <a:pt x="3843" y="7807"/>
                        <a:pt x="4239" y="7411"/>
                      </a:cubicBezTo>
                      <a:cubicBezTo>
                        <a:pt x="4477" y="7253"/>
                        <a:pt x="4754" y="7094"/>
                        <a:pt x="5031" y="6975"/>
                      </a:cubicBezTo>
                      <a:cubicBezTo>
                        <a:pt x="5665" y="6698"/>
                        <a:pt x="6299" y="6500"/>
                        <a:pt x="7012" y="6262"/>
                      </a:cubicBezTo>
                      <a:cubicBezTo>
                        <a:pt x="6853" y="6064"/>
                        <a:pt x="6972" y="5985"/>
                        <a:pt x="7091" y="5866"/>
                      </a:cubicBezTo>
                      <a:cubicBezTo>
                        <a:pt x="7408" y="5668"/>
                        <a:pt x="7646" y="5351"/>
                        <a:pt x="7844" y="4995"/>
                      </a:cubicBezTo>
                      <a:cubicBezTo>
                        <a:pt x="7883" y="4876"/>
                        <a:pt x="7962" y="4757"/>
                        <a:pt x="8002" y="4638"/>
                      </a:cubicBezTo>
                      <a:cubicBezTo>
                        <a:pt x="8121" y="4361"/>
                        <a:pt x="8042" y="4084"/>
                        <a:pt x="7804" y="3925"/>
                      </a:cubicBezTo>
                      <a:cubicBezTo>
                        <a:pt x="7727" y="3849"/>
                        <a:pt x="7650" y="3819"/>
                        <a:pt x="7574" y="3819"/>
                      </a:cubicBezTo>
                      <a:cubicBezTo>
                        <a:pt x="7452" y="3819"/>
                        <a:pt x="7331" y="3892"/>
                        <a:pt x="7210" y="3965"/>
                      </a:cubicBezTo>
                      <a:cubicBezTo>
                        <a:pt x="6695" y="4203"/>
                        <a:pt x="6695" y="4282"/>
                        <a:pt x="7091" y="4678"/>
                      </a:cubicBezTo>
                      <a:cubicBezTo>
                        <a:pt x="7131" y="4757"/>
                        <a:pt x="7170" y="4836"/>
                        <a:pt x="7170" y="4916"/>
                      </a:cubicBezTo>
                      <a:cubicBezTo>
                        <a:pt x="7141" y="4974"/>
                        <a:pt x="7049" y="5010"/>
                        <a:pt x="6985" y="5010"/>
                      </a:cubicBezTo>
                      <a:cubicBezTo>
                        <a:pt x="6962" y="5010"/>
                        <a:pt x="6943" y="5005"/>
                        <a:pt x="6933" y="4995"/>
                      </a:cubicBezTo>
                      <a:cubicBezTo>
                        <a:pt x="6734" y="4836"/>
                        <a:pt x="6576" y="4678"/>
                        <a:pt x="6457" y="4440"/>
                      </a:cubicBezTo>
                      <a:cubicBezTo>
                        <a:pt x="6338" y="4203"/>
                        <a:pt x="6418" y="3925"/>
                        <a:pt x="6655" y="3767"/>
                      </a:cubicBezTo>
                      <a:cubicBezTo>
                        <a:pt x="6853" y="3648"/>
                        <a:pt x="7051" y="3529"/>
                        <a:pt x="7289" y="3450"/>
                      </a:cubicBezTo>
                      <a:cubicBezTo>
                        <a:pt x="7398" y="3402"/>
                        <a:pt x="7511" y="3379"/>
                        <a:pt x="7620" y="3379"/>
                      </a:cubicBezTo>
                      <a:cubicBezTo>
                        <a:pt x="7869" y="3379"/>
                        <a:pt x="8102" y="3495"/>
                        <a:pt x="8240" y="3688"/>
                      </a:cubicBezTo>
                      <a:cubicBezTo>
                        <a:pt x="8517" y="4005"/>
                        <a:pt x="8557" y="4440"/>
                        <a:pt x="8398" y="4757"/>
                      </a:cubicBezTo>
                      <a:cubicBezTo>
                        <a:pt x="8160" y="5233"/>
                        <a:pt x="7883" y="5629"/>
                        <a:pt x="7606" y="6104"/>
                      </a:cubicBezTo>
                      <a:cubicBezTo>
                        <a:pt x="8081" y="5866"/>
                        <a:pt x="8517" y="5589"/>
                        <a:pt x="8953" y="5312"/>
                      </a:cubicBezTo>
                      <a:cubicBezTo>
                        <a:pt x="9388" y="4995"/>
                        <a:pt x="9666" y="4559"/>
                        <a:pt x="9785" y="4084"/>
                      </a:cubicBezTo>
                      <a:cubicBezTo>
                        <a:pt x="9983" y="3054"/>
                        <a:pt x="9666" y="1984"/>
                        <a:pt x="8874" y="1271"/>
                      </a:cubicBezTo>
                      <a:cubicBezTo>
                        <a:pt x="7972" y="397"/>
                        <a:pt x="6929" y="1"/>
                        <a:pt x="57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2"/>
                <p:cNvSpPr/>
                <p:nvPr/>
              </p:nvSpPr>
              <p:spPr>
                <a:xfrm>
                  <a:off x="4610510" y="130167"/>
                  <a:ext cx="459944" cy="702936"/>
                </a:xfrm>
                <a:custGeom>
                  <a:rect b="b" l="l" r="r" t="t"/>
                  <a:pathLst>
                    <a:path extrusionOk="0" h="8476" w="5546">
                      <a:moveTo>
                        <a:pt x="5387" y="1"/>
                      </a:moveTo>
                      <a:cubicBezTo>
                        <a:pt x="5348" y="1"/>
                        <a:pt x="5308" y="1"/>
                        <a:pt x="5269" y="40"/>
                      </a:cubicBezTo>
                      <a:cubicBezTo>
                        <a:pt x="3288" y="674"/>
                        <a:pt x="1624" y="2060"/>
                        <a:pt x="673" y="3883"/>
                      </a:cubicBezTo>
                      <a:cubicBezTo>
                        <a:pt x="0" y="4992"/>
                        <a:pt x="0" y="6338"/>
                        <a:pt x="673" y="7448"/>
                      </a:cubicBezTo>
                      <a:cubicBezTo>
                        <a:pt x="1083" y="8103"/>
                        <a:pt x="1794" y="8476"/>
                        <a:pt x="2533" y="8476"/>
                      </a:cubicBezTo>
                      <a:cubicBezTo>
                        <a:pt x="2866" y="8476"/>
                        <a:pt x="3205" y="8400"/>
                        <a:pt x="3526" y="8240"/>
                      </a:cubicBezTo>
                      <a:lnTo>
                        <a:pt x="3526" y="8200"/>
                      </a:lnTo>
                      <a:lnTo>
                        <a:pt x="3288" y="8042"/>
                      </a:lnTo>
                      <a:cubicBezTo>
                        <a:pt x="2535" y="7448"/>
                        <a:pt x="2060" y="6537"/>
                        <a:pt x="2020" y="5586"/>
                      </a:cubicBezTo>
                      <a:cubicBezTo>
                        <a:pt x="1901" y="3566"/>
                        <a:pt x="2852" y="2060"/>
                        <a:pt x="4357" y="832"/>
                      </a:cubicBezTo>
                      <a:cubicBezTo>
                        <a:pt x="4714" y="555"/>
                        <a:pt x="5110" y="317"/>
                        <a:pt x="55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2"/>
                <p:cNvSpPr/>
                <p:nvPr/>
              </p:nvSpPr>
              <p:spPr>
                <a:xfrm>
                  <a:off x="5655134" y="130167"/>
                  <a:ext cx="134765" cy="82186"/>
                </a:xfrm>
                <a:custGeom>
                  <a:rect b="b" l="l" r="r" t="t"/>
                  <a:pathLst>
                    <a:path extrusionOk="0" h="991" w="1625">
                      <a:moveTo>
                        <a:pt x="1427" y="1"/>
                      </a:moveTo>
                      <a:cubicBezTo>
                        <a:pt x="1308" y="1"/>
                        <a:pt x="1229" y="40"/>
                        <a:pt x="1150" y="119"/>
                      </a:cubicBezTo>
                      <a:cubicBezTo>
                        <a:pt x="793" y="278"/>
                        <a:pt x="476" y="436"/>
                        <a:pt x="159" y="595"/>
                      </a:cubicBezTo>
                      <a:cubicBezTo>
                        <a:pt x="120" y="634"/>
                        <a:pt x="1" y="753"/>
                        <a:pt x="40" y="832"/>
                      </a:cubicBezTo>
                      <a:cubicBezTo>
                        <a:pt x="40" y="872"/>
                        <a:pt x="159" y="951"/>
                        <a:pt x="199" y="991"/>
                      </a:cubicBezTo>
                      <a:cubicBezTo>
                        <a:pt x="714" y="872"/>
                        <a:pt x="1189" y="634"/>
                        <a:pt x="1585" y="278"/>
                      </a:cubicBezTo>
                      <a:cubicBezTo>
                        <a:pt x="1625" y="238"/>
                        <a:pt x="1625" y="159"/>
                        <a:pt x="1625" y="80"/>
                      </a:cubicBezTo>
                      <a:cubicBezTo>
                        <a:pt x="1546" y="1"/>
                        <a:pt x="1466" y="1"/>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2"/>
                <p:cNvSpPr/>
                <p:nvPr/>
              </p:nvSpPr>
              <p:spPr>
                <a:xfrm>
                  <a:off x="4571033" y="59343"/>
                  <a:ext cx="1094046" cy="812407"/>
                </a:xfrm>
                <a:custGeom>
                  <a:rect b="b" l="l" r="r" t="t"/>
                  <a:pathLst>
                    <a:path extrusionOk="0" h="9796" w="13192">
                      <a:moveTo>
                        <a:pt x="8448" y="755"/>
                      </a:moveTo>
                      <a:cubicBezTo>
                        <a:pt x="9588" y="755"/>
                        <a:pt x="10640" y="1168"/>
                        <a:pt x="11568" y="2043"/>
                      </a:cubicBezTo>
                      <a:cubicBezTo>
                        <a:pt x="12320" y="2716"/>
                        <a:pt x="12677" y="3786"/>
                        <a:pt x="12479" y="4816"/>
                      </a:cubicBezTo>
                      <a:cubicBezTo>
                        <a:pt x="12360" y="5291"/>
                        <a:pt x="12082" y="5727"/>
                        <a:pt x="11647" y="6044"/>
                      </a:cubicBezTo>
                      <a:cubicBezTo>
                        <a:pt x="11211" y="6321"/>
                        <a:pt x="10775" y="6598"/>
                        <a:pt x="10300" y="6836"/>
                      </a:cubicBezTo>
                      <a:cubicBezTo>
                        <a:pt x="10577" y="6361"/>
                        <a:pt x="10854" y="5965"/>
                        <a:pt x="11092" y="5489"/>
                      </a:cubicBezTo>
                      <a:cubicBezTo>
                        <a:pt x="11251" y="5133"/>
                        <a:pt x="11211" y="4737"/>
                        <a:pt x="10934" y="4420"/>
                      </a:cubicBezTo>
                      <a:cubicBezTo>
                        <a:pt x="10796" y="4227"/>
                        <a:pt x="10563" y="4111"/>
                        <a:pt x="10314" y="4111"/>
                      </a:cubicBezTo>
                      <a:cubicBezTo>
                        <a:pt x="10205" y="4111"/>
                        <a:pt x="10092" y="4134"/>
                        <a:pt x="9983" y="4182"/>
                      </a:cubicBezTo>
                      <a:cubicBezTo>
                        <a:pt x="9785" y="4261"/>
                        <a:pt x="9547" y="4380"/>
                        <a:pt x="9349" y="4499"/>
                      </a:cubicBezTo>
                      <a:cubicBezTo>
                        <a:pt x="9151" y="4657"/>
                        <a:pt x="9032" y="4935"/>
                        <a:pt x="9151" y="5172"/>
                      </a:cubicBezTo>
                      <a:cubicBezTo>
                        <a:pt x="9270" y="5370"/>
                        <a:pt x="9428" y="5568"/>
                        <a:pt x="9627" y="5727"/>
                      </a:cubicBezTo>
                      <a:cubicBezTo>
                        <a:pt x="9627" y="5727"/>
                        <a:pt x="9825" y="5727"/>
                        <a:pt x="9864" y="5648"/>
                      </a:cubicBezTo>
                      <a:cubicBezTo>
                        <a:pt x="9864" y="5568"/>
                        <a:pt x="9864" y="5450"/>
                        <a:pt x="9785" y="5410"/>
                      </a:cubicBezTo>
                      <a:cubicBezTo>
                        <a:pt x="9428" y="5014"/>
                        <a:pt x="9428" y="4895"/>
                        <a:pt x="9904" y="4697"/>
                      </a:cubicBezTo>
                      <a:cubicBezTo>
                        <a:pt x="10033" y="4619"/>
                        <a:pt x="10163" y="4541"/>
                        <a:pt x="10293" y="4541"/>
                      </a:cubicBezTo>
                      <a:cubicBezTo>
                        <a:pt x="10361" y="4541"/>
                        <a:pt x="10430" y="4563"/>
                        <a:pt x="10498" y="4618"/>
                      </a:cubicBezTo>
                      <a:cubicBezTo>
                        <a:pt x="10736" y="4816"/>
                        <a:pt x="10815" y="5093"/>
                        <a:pt x="10696" y="5370"/>
                      </a:cubicBezTo>
                      <a:cubicBezTo>
                        <a:pt x="10656" y="5489"/>
                        <a:pt x="10577" y="5608"/>
                        <a:pt x="10538" y="5727"/>
                      </a:cubicBezTo>
                      <a:cubicBezTo>
                        <a:pt x="10340" y="6083"/>
                        <a:pt x="10102" y="6400"/>
                        <a:pt x="9785" y="6638"/>
                      </a:cubicBezTo>
                      <a:cubicBezTo>
                        <a:pt x="9666" y="6717"/>
                        <a:pt x="9547" y="6796"/>
                        <a:pt x="9706" y="6994"/>
                      </a:cubicBezTo>
                      <a:cubicBezTo>
                        <a:pt x="9032" y="7232"/>
                        <a:pt x="8359" y="7470"/>
                        <a:pt x="7725" y="7707"/>
                      </a:cubicBezTo>
                      <a:cubicBezTo>
                        <a:pt x="7448" y="7826"/>
                        <a:pt x="7171" y="7985"/>
                        <a:pt x="6933" y="8183"/>
                      </a:cubicBezTo>
                      <a:cubicBezTo>
                        <a:pt x="6537" y="8539"/>
                        <a:pt x="6101" y="8817"/>
                        <a:pt x="5586" y="9015"/>
                      </a:cubicBezTo>
                      <a:cubicBezTo>
                        <a:pt x="5428" y="9015"/>
                        <a:pt x="5269" y="9054"/>
                        <a:pt x="5071" y="9054"/>
                      </a:cubicBezTo>
                      <a:cubicBezTo>
                        <a:pt x="5269" y="8817"/>
                        <a:pt x="5428" y="8619"/>
                        <a:pt x="5586" y="8381"/>
                      </a:cubicBezTo>
                      <a:cubicBezTo>
                        <a:pt x="6022" y="7747"/>
                        <a:pt x="6180" y="6994"/>
                        <a:pt x="6061" y="6242"/>
                      </a:cubicBezTo>
                      <a:cubicBezTo>
                        <a:pt x="5973" y="5622"/>
                        <a:pt x="5445" y="5222"/>
                        <a:pt x="4886" y="5222"/>
                      </a:cubicBezTo>
                      <a:cubicBezTo>
                        <a:pt x="4695" y="5222"/>
                        <a:pt x="4500" y="5269"/>
                        <a:pt x="4318" y="5370"/>
                      </a:cubicBezTo>
                      <a:cubicBezTo>
                        <a:pt x="3764" y="5687"/>
                        <a:pt x="3724" y="6400"/>
                        <a:pt x="4200" y="6796"/>
                      </a:cubicBezTo>
                      <a:cubicBezTo>
                        <a:pt x="4313" y="6867"/>
                        <a:pt x="4436" y="6902"/>
                        <a:pt x="4557" y="6902"/>
                      </a:cubicBezTo>
                      <a:cubicBezTo>
                        <a:pt x="4774" y="6902"/>
                        <a:pt x="4983" y="6788"/>
                        <a:pt x="5111" y="6559"/>
                      </a:cubicBezTo>
                      <a:cubicBezTo>
                        <a:pt x="5150" y="6479"/>
                        <a:pt x="5111" y="6361"/>
                        <a:pt x="5111" y="6242"/>
                      </a:cubicBezTo>
                      <a:cubicBezTo>
                        <a:pt x="4992" y="6242"/>
                        <a:pt x="4913" y="6242"/>
                        <a:pt x="4794" y="6281"/>
                      </a:cubicBezTo>
                      <a:cubicBezTo>
                        <a:pt x="4717" y="6333"/>
                        <a:pt x="4640" y="6434"/>
                        <a:pt x="4563" y="6434"/>
                      </a:cubicBezTo>
                      <a:cubicBezTo>
                        <a:pt x="4521" y="6434"/>
                        <a:pt x="4479" y="6405"/>
                        <a:pt x="4437" y="6321"/>
                      </a:cubicBezTo>
                      <a:cubicBezTo>
                        <a:pt x="4279" y="6163"/>
                        <a:pt x="4358" y="5885"/>
                        <a:pt x="4556" y="5806"/>
                      </a:cubicBezTo>
                      <a:cubicBezTo>
                        <a:pt x="4669" y="5740"/>
                        <a:pt x="4789" y="5710"/>
                        <a:pt x="4907" y="5710"/>
                      </a:cubicBezTo>
                      <a:cubicBezTo>
                        <a:pt x="5283" y="5710"/>
                        <a:pt x="5635" y="6017"/>
                        <a:pt x="5665" y="6440"/>
                      </a:cubicBezTo>
                      <a:cubicBezTo>
                        <a:pt x="5705" y="6994"/>
                        <a:pt x="5586" y="7509"/>
                        <a:pt x="5348" y="7985"/>
                      </a:cubicBezTo>
                      <a:cubicBezTo>
                        <a:pt x="5190" y="8222"/>
                        <a:pt x="5071" y="8420"/>
                        <a:pt x="4913" y="8619"/>
                      </a:cubicBezTo>
                      <a:cubicBezTo>
                        <a:pt x="4784" y="8769"/>
                        <a:pt x="4690" y="8838"/>
                        <a:pt x="4587" y="8838"/>
                      </a:cubicBezTo>
                      <a:cubicBezTo>
                        <a:pt x="4500" y="8838"/>
                        <a:pt x="4406" y="8788"/>
                        <a:pt x="4279" y="8698"/>
                      </a:cubicBezTo>
                      <a:cubicBezTo>
                        <a:pt x="3209" y="7945"/>
                        <a:pt x="2694" y="6638"/>
                        <a:pt x="3011" y="5370"/>
                      </a:cubicBezTo>
                      <a:cubicBezTo>
                        <a:pt x="3249" y="4182"/>
                        <a:pt x="3843" y="3152"/>
                        <a:pt x="4715" y="2360"/>
                      </a:cubicBezTo>
                      <a:cubicBezTo>
                        <a:pt x="5150" y="2003"/>
                        <a:pt x="5546" y="1686"/>
                        <a:pt x="6022" y="1409"/>
                      </a:cubicBezTo>
                      <a:lnTo>
                        <a:pt x="6022" y="2597"/>
                      </a:lnTo>
                      <a:cubicBezTo>
                        <a:pt x="6022" y="3271"/>
                        <a:pt x="6339" y="3865"/>
                        <a:pt x="6893" y="4261"/>
                      </a:cubicBezTo>
                      <a:cubicBezTo>
                        <a:pt x="7130" y="4455"/>
                        <a:pt x="7438" y="4555"/>
                        <a:pt x="7752" y="4555"/>
                      </a:cubicBezTo>
                      <a:cubicBezTo>
                        <a:pt x="8015" y="4555"/>
                        <a:pt x="8283" y="4485"/>
                        <a:pt x="8517" y="4340"/>
                      </a:cubicBezTo>
                      <a:cubicBezTo>
                        <a:pt x="8913" y="4103"/>
                        <a:pt x="9032" y="3588"/>
                        <a:pt x="8795" y="3192"/>
                      </a:cubicBezTo>
                      <a:cubicBezTo>
                        <a:pt x="8639" y="2933"/>
                        <a:pt x="8366" y="2792"/>
                        <a:pt x="8084" y="2792"/>
                      </a:cubicBezTo>
                      <a:cubicBezTo>
                        <a:pt x="7935" y="2792"/>
                        <a:pt x="7783" y="2832"/>
                        <a:pt x="7646" y="2914"/>
                      </a:cubicBezTo>
                      <a:cubicBezTo>
                        <a:pt x="7527" y="2994"/>
                        <a:pt x="7448" y="3152"/>
                        <a:pt x="7448" y="3310"/>
                      </a:cubicBezTo>
                      <a:cubicBezTo>
                        <a:pt x="7448" y="3390"/>
                        <a:pt x="7606" y="3509"/>
                        <a:pt x="7686" y="3627"/>
                      </a:cubicBezTo>
                      <a:cubicBezTo>
                        <a:pt x="7804" y="3469"/>
                        <a:pt x="7844" y="3310"/>
                        <a:pt x="7963" y="3271"/>
                      </a:cubicBezTo>
                      <a:cubicBezTo>
                        <a:pt x="8004" y="3250"/>
                        <a:pt x="8050" y="3241"/>
                        <a:pt x="8097" y="3241"/>
                      </a:cubicBezTo>
                      <a:cubicBezTo>
                        <a:pt x="8231" y="3241"/>
                        <a:pt x="8369" y="3322"/>
                        <a:pt x="8399" y="3469"/>
                      </a:cubicBezTo>
                      <a:cubicBezTo>
                        <a:pt x="8478" y="3667"/>
                        <a:pt x="8399" y="3905"/>
                        <a:pt x="8240" y="3984"/>
                      </a:cubicBezTo>
                      <a:cubicBezTo>
                        <a:pt x="8086" y="4069"/>
                        <a:pt x="7917" y="4111"/>
                        <a:pt x="7749" y="4111"/>
                      </a:cubicBezTo>
                      <a:cubicBezTo>
                        <a:pt x="7529" y="4111"/>
                        <a:pt x="7311" y="4040"/>
                        <a:pt x="7131" y="3905"/>
                      </a:cubicBezTo>
                      <a:cubicBezTo>
                        <a:pt x="6735" y="3627"/>
                        <a:pt x="6458" y="3152"/>
                        <a:pt x="6458" y="2637"/>
                      </a:cubicBezTo>
                      <a:cubicBezTo>
                        <a:pt x="6458" y="2201"/>
                        <a:pt x="6458" y="1726"/>
                        <a:pt x="6537" y="1290"/>
                      </a:cubicBezTo>
                      <a:cubicBezTo>
                        <a:pt x="6537" y="1211"/>
                        <a:pt x="6616" y="1092"/>
                        <a:pt x="6695" y="1053"/>
                      </a:cubicBezTo>
                      <a:cubicBezTo>
                        <a:pt x="7298" y="856"/>
                        <a:pt x="7884" y="755"/>
                        <a:pt x="8448" y="755"/>
                      </a:cubicBezTo>
                      <a:close/>
                      <a:moveTo>
                        <a:pt x="5982" y="855"/>
                      </a:moveTo>
                      <a:cubicBezTo>
                        <a:pt x="5586" y="1132"/>
                        <a:pt x="5190" y="1369"/>
                        <a:pt x="4833" y="1686"/>
                      </a:cubicBezTo>
                      <a:cubicBezTo>
                        <a:pt x="3328" y="2875"/>
                        <a:pt x="2377" y="4420"/>
                        <a:pt x="2496" y="6440"/>
                      </a:cubicBezTo>
                      <a:cubicBezTo>
                        <a:pt x="2536" y="7391"/>
                        <a:pt x="3011" y="8302"/>
                        <a:pt x="3764" y="8856"/>
                      </a:cubicBezTo>
                      <a:lnTo>
                        <a:pt x="3962" y="9054"/>
                      </a:lnTo>
                      <a:lnTo>
                        <a:pt x="3962" y="9094"/>
                      </a:lnTo>
                      <a:cubicBezTo>
                        <a:pt x="3657" y="9253"/>
                        <a:pt x="3328" y="9329"/>
                        <a:pt x="3003" y="9329"/>
                      </a:cubicBezTo>
                      <a:cubicBezTo>
                        <a:pt x="2274" y="9329"/>
                        <a:pt x="1560" y="8947"/>
                        <a:pt x="1149" y="8262"/>
                      </a:cubicBezTo>
                      <a:cubicBezTo>
                        <a:pt x="476" y="7192"/>
                        <a:pt x="476" y="5806"/>
                        <a:pt x="1149" y="4737"/>
                      </a:cubicBezTo>
                      <a:cubicBezTo>
                        <a:pt x="2100" y="2875"/>
                        <a:pt x="3764" y="1488"/>
                        <a:pt x="5745" y="855"/>
                      </a:cubicBezTo>
                      <a:close/>
                      <a:moveTo>
                        <a:pt x="7647" y="1"/>
                      </a:moveTo>
                      <a:cubicBezTo>
                        <a:pt x="7540" y="1"/>
                        <a:pt x="7431" y="23"/>
                        <a:pt x="7329" y="23"/>
                      </a:cubicBezTo>
                      <a:cubicBezTo>
                        <a:pt x="4715" y="340"/>
                        <a:pt x="2377" y="1805"/>
                        <a:pt x="991" y="4063"/>
                      </a:cubicBezTo>
                      <a:cubicBezTo>
                        <a:pt x="238" y="5093"/>
                        <a:pt x="1" y="6400"/>
                        <a:pt x="318" y="7628"/>
                      </a:cubicBezTo>
                      <a:cubicBezTo>
                        <a:pt x="669" y="8970"/>
                        <a:pt x="1690" y="9796"/>
                        <a:pt x="2902" y="9796"/>
                      </a:cubicBezTo>
                      <a:cubicBezTo>
                        <a:pt x="3194" y="9796"/>
                        <a:pt x="3497" y="9748"/>
                        <a:pt x="3804" y="9648"/>
                      </a:cubicBezTo>
                      <a:cubicBezTo>
                        <a:pt x="4002" y="9569"/>
                        <a:pt x="4200" y="9450"/>
                        <a:pt x="4437" y="9332"/>
                      </a:cubicBezTo>
                      <a:lnTo>
                        <a:pt x="4556" y="9371"/>
                      </a:lnTo>
                      <a:cubicBezTo>
                        <a:pt x="4801" y="9472"/>
                        <a:pt x="5051" y="9520"/>
                        <a:pt x="5298" y="9520"/>
                      </a:cubicBezTo>
                      <a:cubicBezTo>
                        <a:pt x="5732" y="9520"/>
                        <a:pt x="6158" y="9371"/>
                        <a:pt x="6537" y="9094"/>
                      </a:cubicBezTo>
                      <a:cubicBezTo>
                        <a:pt x="6814" y="8896"/>
                        <a:pt x="7091" y="8658"/>
                        <a:pt x="7369" y="8420"/>
                      </a:cubicBezTo>
                      <a:cubicBezTo>
                        <a:pt x="7487" y="8341"/>
                        <a:pt x="7606" y="8262"/>
                        <a:pt x="7725" y="8183"/>
                      </a:cubicBezTo>
                      <a:cubicBezTo>
                        <a:pt x="8517" y="7906"/>
                        <a:pt x="9349" y="7668"/>
                        <a:pt x="10141" y="7351"/>
                      </a:cubicBezTo>
                      <a:cubicBezTo>
                        <a:pt x="10696" y="7153"/>
                        <a:pt x="11251" y="6876"/>
                        <a:pt x="11726" y="6559"/>
                      </a:cubicBezTo>
                      <a:cubicBezTo>
                        <a:pt x="12360" y="6202"/>
                        <a:pt x="12795" y="5568"/>
                        <a:pt x="12914" y="4895"/>
                      </a:cubicBezTo>
                      <a:cubicBezTo>
                        <a:pt x="13192" y="3667"/>
                        <a:pt x="12795" y="2439"/>
                        <a:pt x="11884" y="1647"/>
                      </a:cubicBezTo>
                      <a:cubicBezTo>
                        <a:pt x="10894" y="617"/>
                        <a:pt x="9627" y="300"/>
                        <a:pt x="8280" y="221"/>
                      </a:cubicBezTo>
                      <a:lnTo>
                        <a:pt x="8042" y="221"/>
                      </a:lnTo>
                      <a:cubicBezTo>
                        <a:pt x="7929" y="40"/>
                        <a:pt x="7790" y="1"/>
                        <a:pt x="7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2"/>
                <p:cNvSpPr/>
                <p:nvPr/>
              </p:nvSpPr>
              <p:spPr>
                <a:xfrm>
                  <a:off x="5408740" y="-47226"/>
                  <a:ext cx="65848" cy="124896"/>
                </a:xfrm>
                <a:custGeom>
                  <a:rect b="b" l="l" r="r" t="t"/>
                  <a:pathLst>
                    <a:path extrusionOk="0" h="1506" w="794">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2"/>
                <p:cNvSpPr/>
                <p:nvPr/>
              </p:nvSpPr>
              <p:spPr>
                <a:xfrm>
                  <a:off x="4771483" y="-34123"/>
                  <a:ext cx="75634" cy="124979"/>
                </a:xfrm>
                <a:custGeom>
                  <a:rect b="b" l="l" r="r" t="t"/>
                  <a:pathLst>
                    <a:path extrusionOk="0" h="1507" w="912">
                      <a:moveTo>
                        <a:pt x="79" y="1"/>
                      </a:moveTo>
                      <a:cubicBezTo>
                        <a:pt x="40" y="40"/>
                        <a:pt x="0" y="159"/>
                        <a:pt x="40" y="199"/>
                      </a:cubicBezTo>
                      <a:cubicBezTo>
                        <a:pt x="198" y="595"/>
                        <a:pt x="396" y="991"/>
                        <a:pt x="594" y="1348"/>
                      </a:cubicBezTo>
                      <a:cubicBezTo>
                        <a:pt x="673" y="1427"/>
                        <a:pt x="792" y="1467"/>
                        <a:pt x="911" y="1506"/>
                      </a:cubicBezTo>
                      <a:cubicBezTo>
                        <a:pt x="832" y="991"/>
                        <a:pt x="594" y="476"/>
                        <a:pt x="277" y="40"/>
                      </a:cubicBezTo>
                      <a:cubicBezTo>
                        <a:pt x="198" y="1"/>
                        <a:pt x="15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2"/>
                <p:cNvSpPr/>
                <p:nvPr/>
              </p:nvSpPr>
              <p:spPr>
                <a:xfrm>
                  <a:off x="4531640" y="882451"/>
                  <a:ext cx="78952" cy="78952"/>
                </a:xfrm>
                <a:custGeom>
                  <a:rect b="b" l="l" r="r" t="t"/>
                  <a:pathLst>
                    <a:path extrusionOk="0" h="952" w="952">
                      <a:moveTo>
                        <a:pt x="674" y="1"/>
                      </a:moveTo>
                      <a:cubicBezTo>
                        <a:pt x="317" y="159"/>
                        <a:pt x="40" y="516"/>
                        <a:pt x="0" y="872"/>
                      </a:cubicBezTo>
                      <a:lnTo>
                        <a:pt x="80" y="951"/>
                      </a:lnTo>
                      <a:cubicBezTo>
                        <a:pt x="357" y="753"/>
                        <a:pt x="634" y="516"/>
                        <a:pt x="911" y="278"/>
                      </a:cubicBezTo>
                      <a:cubicBezTo>
                        <a:pt x="951" y="238"/>
                        <a:pt x="951" y="159"/>
                        <a:pt x="911" y="80"/>
                      </a:cubicBezTo>
                      <a:cubicBezTo>
                        <a:pt x="832" y="40"/>
                        <a:pt x="753" y="1"/>
                        <a:pt x="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2"/>
                <p:cNvSpPr/>
                <p:nvPr/>
              </p:nvSpPr>
              <p:spPr>
                <a:xfrm>
                  <a:off x="4475743" y="294457"/>
                  <a:ext cx="144634" cy="49345"/>
                </a:xfrm>
                <a:custGeom>
                  <a:rect b="b" l="l" r="r" t="t"/>
                  <a:pathLst>
                    <a:path extrusionOk="0" h="595" w="1744">
                      <a:moveTo>
                        <a:pt x="476" y="0"/>
                      </a:moveTo>
                      <a:cubicBezTo>
                        <a:pt x="318" y="0"/>
                        <a:pt x="159" y="0"/>
                        <a:pt x="41" y="40"/>
                      </a:cubicBezTo>
                      <a:cubicBezTo>
                        <a:pt x="41" y="79"/>
                        <a:pt x="1" y="119"/>
                        <a:pt x="1" y="159"/>
                      </a:cubicBezTo>
                      <a:cubicBezTo>
                        <a:pt x="80" y="198"/>
                        <a:pt x="159" y="277"/>
                        <a:pt x="239" y="317"/>
                      </a:cubicBezTo>
                      <a:cubicBezTo>
                        <a:pt x="635" y="396"/>
                        <a:pt x="1031" y="515"/>
                        <a:pt x="1467" y="594"/>
                      </a:cubicBezTo>
                      <a:cubicBezTo>
                        <a:pt x="1546" y="594"/>
                        <a:pt x="1665" y="515"/>
                        <a:pt x="1744" y="475"/>
                      </a:cubicBezTo>
                      <a:cubicBezTo>
                        <a:pt x="1665" y="396"/>
                        <a:pt x="1625" y="238"/>
                        <a:pt x="1506" y="238"/>
                      </a:cubicBezTo>
                      <a:cubicBezTo>
                        <a:pt x="1189" y="119"/>
                        <a:pt x="833" y="40"/>
                        <a:pt x="4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2"/>
                <p:cNvSpPr/>
                <p:nvPr/>
              </p:nvSpPr>
              <p:spPr>
                <a:xfrm>
                  <a:off x="4380536" y="567057"/>
                  <a:ext cx="134765" cy="34251"/>
                </a:xfrm>
                <a:custGeom>
                  <a:rect b="b" l="l" r="r" t="t"/>
                  <a:pathLst>
                    <a:path extrusionOk="0" h="413" w="1625">
                      <a:moveTo>
                        <a:pt x="1426" y="1"/>
                      </a:moveTo>
                      <a:cubicBezTo>
                        <a:pt x="1149" y="1"/>
                        <a:pt x="872" y="1"/>
                        <a:pt x="594" y="41"/>
                      </a:cubicBezTo>
                      <a:cubicBezTo>
                        <a:pt x="396" y="41"/>
                        <a:pt x="198" y="120"/>
                        <a:pt x="0" y="159"/>
                      </a:cubicBezTo>
                      <a:cubicBezTo>
                        <a:pt x="328" y="324"/>
                        <a:pt x="675" y="412"/>
                        <a:pt x="1028" y="412"/>
                      </a:cubicBezTo>
                      <a:cubicBezTo>
                        <a:pt x="1187" y="412"/>
                        <a:pt x="1346" y="394"/>
                        <a:pt x="1505" y="357"/>
                      </a:cubicBezTo>
                      <a:cubicBezTo>
                        <a:pt x="1545" y="318"/>
                        <a:pt x="1624" y="239"/>
                        <a:pt x="1585" y="199"/>
                      </a:cubicBezTo>
                      <a:cubicBezTo>
                        <a:pt x="1585" y="159"/>
                        <a:pt x="1505" y="1"/>
                        <a:pt x="14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0" name="Google Shape;1170;p12"/>
              <p:cNvSpPr/>
              <p:nvPr/>
            </p:nvSpPr>
            <p:spPr>
              <a:xfrm rot="-821489">
                <a:off x="694339" y="224382"/>
                <a:ext cx="37764" cy="71628"/>
              </a:xfrm>
              <a:custGeom>
                <a:rect b="b" l="l" r="r" t="t"/>
                <a:pathLst>
                  <a:path extrusionOk="0" h="1506" w="794">
                    <a:moveTo>
                      <a:pt x="714" y="0"/>
                    </a:moveTo>
                    <a:cubicBezTo>
                      <a:pt x="635" y="119"/>
                      <a:pt x="516" y="198"/>
                      <a:pt x="437" y="278"/>
                    </a:cubicBezTo>
                    <a:cubicBezTo>
                      <a:pt x="278" y="595"/>
                      <a:pt x="159" y="872"/>
                      <a:pt x="40" y="1189"/>
                    </a:cubicBezTo>
                    <a:cubicBezTo>
                      <a:pt x="1" y="1268"/>
                      <a:pt x="80" y="1387"/>
                      <a:pt x="80" y="1506"/>
                    </a:cubicBezTo>
                    <a:cubicBezTo>
                      <a:pt x="199" y="1466"/>
                      <a:pt x="357" y="1426"/>
                      <a:pt x="397" y="1347"/>
                    </a:cubicBezTo>
                    <a:cubicBezTo>
                      <a:pt x="555" y="991"/>
                      <a:pt x="674" y="674"/>
                      <a:pt x="753" y="357"/>
                    </a:cubicBezTo>
                    <a:cubicBezTo>
                      <a:pt x="793" y="238"/>
                      <a:pt x="793" y="119"/>
                      <a:pt x="753" y="40"/>
                    </a:cubicBezTo>
                    <a:lnTo>
                      <a:pt x="7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1" name="Google Shape;1171;p12"/>
            <p:cNvGrpSpPr/>
            <p:nvPr/>
          </p:nvGrpSpPr>
          <p:grpSpPr>
            <a:xfrm>
              <a:off x="3422805" y="2779851"/>
              <a:ext cx="717376" cy="539954"/>
              <a:chOff x="6530133" y="2132672"/>
              <a:chExt cx="567275" cy="427077"/>
            </a:xfrm>
          </p:grpSpPr>
          <p:sp>
            <p:nvSpPr>
              <p:cNvPr id="1172" name="Google Shape;1172;p12"/>
              <p:cNvSpPr/>
              <p:nvPr/>
            </p:nvSpPr>
            <p:spPr>
              <a:xfrm>
                <a:off x="6619132" y="2164778"/>
                <a:ext cx="478273" cy="363956"/>
              </a:xfrm>
              <a:custGeom>
                <a:rect b="b" l="l" r="r" t="t"/>
                <a:pathLst>
                  <a:path extrusionOk="0" h="5668" w="7448">
                    <a:moveTo>
                      <a:pt x="1522" y="1"/>
                    </a:moveTo>
                    <a:cubicBezTo>
                      <a:pt x="1490" y="1"/>
                      <a:pt x="1459" y="1"/>
                      <a:pt x="1427" y="3"/>
                    </a:cubicBezTo>
                    <a:cubicBezTo>
                      <a:pt x="278" y="42"/>
                      <a:pt x="1" y="1310"/>
                      <a:pt x="278" y="2221"/>
                    </a:cubicBezTo>
                    <a:cubicBezTo>
                      <a:pt x="674" y="3409"/>
                      <a:pt x="1189" y="4558"/>
                      <a:pt x="1862" y="5628"/>
                    </a:cubicBezTo>
                    <a:cubicBezTo>
                      <a:pt x="1862" y="5628"/>
                      <a:pt x="1862" y="5667"/>
                      <a:pt x="1862" y="5667"/>
                    </a:cubicBezTo>
                    <a:cubicBezTo>
                      <a:pt x="3288" y="5548"/>
                      <a:pt x="4635" y="5073"/>
                      <a:pt x="5824" y="4281"/>
                    </a:cubicBezTo>
                    <a:cubicBezTo>
                      <a:pt x="6656" y="3726"/>
                      <a:pt x="7448" y="2419"/>
                      <a:pt x="6418" y="1587"/>
                    </a:cubicBezTo>
                    <a:cubicBezTo>
                      <a:pt x="6113" y="1330"/>
                      <a:pt x="5756" y="1230"/>
                      <a:pt x="5389" y="1230"/>
                    </a:cubicBezTo>
                    <a:cubicBezTo>
                      <a:pt x="4851" y="1230"/>
                      <a:pt x="4291" y="1447"/>
                      <a:pt x="3843" y="1706"/>
                    </a:cubicBezTo>
                    <a:cubicBezTo>
                      <a:pt x="3807" y="1720"/>
                      <a:pt x="3772" y="1727"/>
                      <a:pt x="3738" y="1727"/>
                    </a:cubicBezTo>
                    <a:cubicBezTo>
                      <a:pt x="3583" y="1727"/>
                      <a:pt x="3461" y="1591"/>
                      <a:pt x="3526" y="1429"/>
                    </a:cubicBezTo>
                    <a:lnTo>
                      <a:pt x="3526" y="1389"/>
                    </a:lnTo>
                    <a:cubicBezTo>
                      <a:pt x="3220" y="547"/>
                      <a:pt x="2433" y="1"/>
                      <a:pt x="15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2"/>
              <p:cNvSpPr/>
              <p:nvPr/>
            </p:nvSpPr>
            <p:spPr>
              <a:xfrm>
                <a:off x="6530133" y="2132672"/>
                <a:ext cx="567275" cy="427077"/>
              </a:xfrm>
              <a:custGeom>
                <a:rect b="b" l="l" r="r" t="t"/>
                <a:pathLst>
                  <a:path extrusionOk="0" h="6651" w="8834">
                    <a:moveTo>
                      <a:pt x="2899" y="501"/>
                    </a:moveTo>
                    <a:cubicBezTo>
                      <a:pt x="3776" y="501"/>
                      <a:pt x="4566" y="1085"/>
                      <a:pt x="4873" y="1929"/>
                    </a:cubicBezTo>
                    <a:cubicBezTo>
                      <a:pt x="4810" y="2085"/>
                      <a:pt x="4945" y="2242"/>
                      <a:pt x="5103" y="2242"/>
                    </a:cubicBezTo>
                    <a:cubicBezTo>
                      <a:pt x="5144" y="2242"/>
                      <a:pt x="5188" y="2231"/>
                      <a:pt x="5229" y="2206"/>
                    </a:cubicBezTo>
                    <a:cubicBezTo>
                      <a:pt x="5677" y="1947"/>
                      <a:pt x="6223" y="1730"/>
                      <a:pt x="6758" y="1730"/>
                    </a:cubicBezTo>
                    <a:cubicBezTo>
                      <a:pt x="7123" y="1730"/>
                      <a:pt x="7483" y="1830"/>
                      <a:pt x="7804" y="2087"/>
                    </a:cubicBezTo>
                    <a:cubicBezTo>
                      <a:pt x="8834" y="2959"/>
                      <a:pt x="8042" y="4226"/>
                      <a:pt x="7210" y="4820"/>
                    </a:cubicBezTo>
                    <a:cubicBezTo>
                      <a:pt x="5982" y="5573"/>
                      <a:pt x="4635" y="6048"/>
                      <a:pt x="3248" y="6207"/>
                    </a:cubicBezTo>
                    <a:cubicBezTo>
                      <a:pt x="3248" y="6167"/>
                      <a:pt x="3248" y="6167"/>
                      <a:pt x="3248" y="6128"/>
                    </a:cubicBezTo>
                    <a:cubicBezTo>
                      <a:pt x="2575" y="5098"/>
                      <a:pt x="2020" y="3949"/>
                      <a:pt x="1664" y="2761"/>
                    </a:cubicBezTo>
                    <a:cubicBezTo>
                      <a:pt x="1387" y="1810"/>
                      <a:pt x="1624" y="542"/>
                      <a:pt x="2813" y="503"/>
                    </a:cubicBezTo>
                    <a:cubicBezTo>
                      <a:pt x="2841" y="501"/>
                      <a:pt x="2870" y="501"/>
                      <a:pt x="2899" y="501"/>
                    </a:cubicBezTo>
                    <a:close/>
                    <a:moveTo>
                      <a:pt x="2835" y="1"/>
                    </a:moveTo>
                    <a:cubicBezTo>
                      <a:pt x="2392" y="1"/>
                      <a:pt x="1956" y="140"/>
                      <a:pt x="1585" y="463"/>
                    </a:cubicBezTo>
                    <a:cubicBezTo>
                      <a:pt x="0" y="1889"/>
                      <a:pt x="2060" y="5058"/>
                      <a:pt x="2852" y="6365"/>
                    </a:cubicBezTo>
                    <a:cubicBezTo>
                      <a:pt x="2852" y="6405"/>
                      <a:pt x="2892" y="6445"/>
                      <a:pt x="2971" y="6445"/>
                    </a:cubicBezTo>
                    <a:cubicBezTo>
                      <a:pt x="2971" y="6547"/>
                      <a:pt x="3060" y="6650"/>
                      <a:pt x="3161" y="6650"/>
                    </a:cubicBezTo>
                    <a:cubicBezTo>
                      <a:pt x="3177" y="6650"/>
                      <a:pt x="3193" y="6648"/>
                      <a:pt x="3209" y="6643"/>
                    </a:cubicBezTo>
                    <a:cubicBezTo>
                      <a:pt x="5031" y="6405"/>
                      <a:pt x="8438" y="5652"/>
                      <a:pt x="8755" y="3355"/>
                    </a:cubicBezTo>
                    <a:cubicBezTo>
                      <a:pt x="8834" y="2562"/>
                      <a:pt x="8438" y="1810"/>
                      <a:pt x="7685" y="1493"/>
                    </a:cubicBezTo>
                    <a:cubicBezTo>
                      <a:pt x="7348" y="1341"/>
                      <a:pt x="6996" y="1268"/>
                      <a:pt x="6646" y="1268"/>
                    </a:cubicBezTo>
                    <a:cubicBezTo>
                      <a:pt x="6173" y="1268"/>
                      <a:pt x="5701" y="1401"/>
                      <a:pt x="5269" y="1651"/>
                    </a:cubicBezTo>
                    <a:cubicBezTo>
                      <a:pt x="4909" y="739"/>
                      <a:pt x="3856" y="1"/>
                      <a:pt x="2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4" name="Google Shape;1174;p12"/>
            <p:cNvSpPr/>
            <p:nvPr/>
          </p:nvSpPr>
          <p:spPr>
            <a:xfrm>
              <a:off x="1720501" y="2650952"/>
              <a:ext cx="386869" cy="373581"/>
            </a:xfrm>
            <a:custGeom>
              <a:rect b="b" l="l" r="r" t="t"/>
              <a:pathLst>
                <a:path extrusionOk="0" h="6542" w="6775">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2"/>
            <p:cNvSpPr/>
            <p:nvPr/>
          </p:nvSpPr>
          <p:spPr>
            <a:xfrm rot="896372">
              <a:off x="3007415" y="1791506"/>
              <a:ext cx="140115" cy="129248"/>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2"/>
            <p:cNvSpPr/>
            <p:nvPr/>
          </p:nvSpPr>
          <p:spPr>
            <a:xfrm rot="896372">
              <a:off x="2504853" y="1517614"/>
              <a:ext cx="367309" cy="363635"/>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2"/>
            <p:cNvSpPr/>
            <p:nvPr/>
          </p:nvSpPr>
          <p:spPr>
            <a:xfrm rot="7116487">
              <a:off x="1425737" y="3035904"/>
              <a:ext cx="294960" cy="398216"/>
            </a:xfrm>
            <a:custGeom>
              <a:rect b="b" l="l" r="r" t="t"/>
              <a:pathLst>
                <a:path extrusionOk="0" h="81397" w="60291">
                  <a:moveTo>
                    <a:pt x="10476" y="1"/>
                  </a:moveTo>
                  <a:cubicBezTo>
                    <a:pt x="9595" y="1"/>
                    <a:pt x="8729" y="688"/>
                    <a:pt x="8458" y="1772"/>
                  </a:cubicBezTo>
                  <a:cubicBezTo>
                    <a:pt x="5866" y="13990"/>
                    <a:pt x="3275" y="26208"/>
                    <a:pt x="313" y="38055"/>
                  </a:cubicBezTo>
                  <a:cubicBezTo>
                    <a:pt x="1" y="39303"/>
                    <a:pt x="1267" y="40815"/>
                    <a:pt x="2560" y="40815"/>
                  </a:cubicBezTo>
                  <a:cubicBezTo>
                    <a:pt x="2801" y="40815"/>
                    <a:pt x="3042" y="40763"/>
                    <a:pt x="3275" y="40647"/>
                  </a:cubicBezTo>
                  <a:lnTo>
                    <a:pt x="16233" y="33982"/>
                  </a:lnTo>
                  <a:cubicBezTo>
                    <a:pt x="23267" y="46940"/>
                    <a:pt x="29931" y="59898"/>
                    <a:pt x="36966" y="72856"/>
                  </a:cubicBezTo>
                  <a:cubicBezTo>
                    <a:pt x="39986" y="78348"/>
                    <a:pt x="42395" y="81396"/>
                    <a:pt x="46913" y="81396"/>
                  </a:cubicBezTo>
                  <a:cubicBezTo>
                    <a:pt x="48486" y="81396"/>
                    <a:pt x="50315" y="81026"/>
                    <a:pt x="52515" y="80261"/>
                  </a:cubicBezTo>
                  <a:cubicBezTo>
                    <a:pt x="60290" y="77669"/>
                    <a:pt x="59179" y="74337"/>
                    <a:pt x="55847" y="67673"/>
                  </a:cubicBezTo>
                  <a:lnTo>
                    <a:pt x="34004" y="27318"/>
                  </a:lnTo>
                  <a:lnTo>
                    <a:pt x="42519" y="22875"/>
                  </a:lnTo>
                  <a:cubicBezTo>
                    <a:pt x="44000" y="22135"/>
                    <a:pt x="43630" y="20284"/>
                    <a:pt x="42519" y="19173"/>
                  </a:cubicBezTo>
                  <a:cubicBezTo>
                    <a:pt x="34374" y="11028"/>
                    <a:pt x="21416" y="6215"/>
                    <a:pt x="11420" y="291"/>
                  </a:cubicBezTo>
                  <a:cubicBezTo>
                    <a:pt x="11122" y="93"/>
                    <a:pt x="10798" y="1"/>
                    <a:pt x="104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2"/>
            <p:cNvSpPr/>
            <p:nvPr/>
          </p:nvSpPr>
          <p:spPr>
            <a:xfrm>
              <a:off x="3339446" y="1700726"/>
              <a:ext cx="329896" cy="310787"/>
            </a:xfrm>
            <a:custGeom>
              <a:rect b="b" l="l" r="r" t="t"/>
              <a:pathLst>
                <a:path extrusionOk="0" h="7465" w="7924">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9" name="Google Shape;1179;p12"/>
          <p:cNvGrpSpPr/>
          <p:nvPr/>
        </p:nvGrpSpPr>
        <p:grpSpPr>
          <a:xfrm>
            <a:off x="1907285" y="1960783"/>
            <a:ext cx="1036824" cy="1408165"/>
            <a:chOff x="2570551" y="2117230"/>
            <a:chExt cx="466030" cy="633111"/>
          </a:xfrm>
        </p:grpSpPr>
        <p:sp>
          <p:nvSpPr>
            <p:cNvPr id="1180" name="Google Shape;1180;p12"/>
            <p:cNvSpPr/>
            <p:nvPr/>
          </p:nvSpPr>
          <p:spPr>
            <a:xfrm>
              <a:off x="2617223" y="2131951"/>
              <a:ext cx="414185" cy="604618"/>
            </a:xfrm>
            <a:custGeom>
              <a:rect b="b" l="l" r="r" t="t"/>
              <a:pathLst>
                <a:path extrusionOk="0" h="34461" w="23607">
                  <a:moveTo>
                    <a:pt x="11943" y="0"/>
                  </a:moveTo>
                  <a:cubicBezTo>
                    <a:pt x="7187" y="0"/>
                    <a:pt x="2026" y="1966"/>
                    <a:pt x="517" y="6580"/>
                  </a:cubicBezTo>
                  <a:cubicBezTo>
                    <a:pt x="74" y="7871"/>
                    <a:pt x="0" y="9273"/>
                    <a:pt x="332" y="10600"/>
                  </a:cubicBezTo>
                  <a:cubicBezTo>
                    <a:pt x="517" y="11338"/>
                    <a:pt x="1033" y="12482"/>
                    <a:pt x="1660" y="12961"/>
                  </a:cubicBezTo>
                  <a:lnTo>
                    <a:pt x="4168" y="13883"/>
                  </a:lnTo>
                  <a:cubicBezTo>
                    <a:pt x="4832" y="13662"/>
                    <a:pt x="5386" y="13219"/>
                    <a:pt x="5791" y="12666"/>
                  </a:cubicBezTo>
                  <a:cubicBezTo>
                    <a:pt x="7451" y="10895"/>
                    <a:pt x="8447" y="9383"/>
                    <a:pt x="10697" y="8350"/>
                  </a:cubicBezTo>
                  <a:cubicBezTo>
                    <a:pt x="10728" y="8330"/>
                    <a:pt x="10759" y="8321"/>
                    <a:pt x="10788" y="8321"/>
                  </a:cubicBezTo>
                  <a:cubicBezTo>
                    <a:pt x="10864" y="8321"/>
                    <a:pt x="10929" y="8381"/>
                    <a:pt x="10955" y="8461"/>
                  </a:cubicBezTo>
                  <a:cubicBezTo>
                    <a:pt x="11715" y="8192"/>
                    <a:pt x="12510" y="8018"/>
                    <a:pt x="13291" y="8018"/>
                  </a:cubicBezTo>
                  <a:cubicBezTo>
                    <a:pt x="14330" y="8018"/>
                    <a:pt x="15346" y="8325"/>
                    <a:pt x="16230" y="9125"/>
                  </a:cubicBezTo>
                  <a:cubicBezTo>
                    <a:pt x="17742" y="10490"/>
                    <a:pt x="17705" y="12555"/>
                    <a:pt x="16709" y="14252"/>
                  </a:cubicBezTo>
                  <a:cubicBezTo>
                    <a:pt x="15271" y="16760"/>
                    <a:pt x="12394" y="18273"/>
                    <a:pt x="9996" y="19711"/>
                  </a:cubicBezTo>
                  <a:cubicBezTo>
                    <a:pt x="7008" y="21518"/>
                    <a:pt x="3799" y="23363"/>
                    <a:pt x="2029" y="26498"/>
                  </a:cubicBezTo>
                  <a:cubicBezTo>
                    <a:pt x="922" y="28453"/>
                    <a:pt x="111" y="31736"/>
                    <a:pt x="2398" y="33211"/>
                  </a:cubicBezTo>
                  <a:cubicBezTo>
                    <a:pt x="3836" y="34133"/>
                    <a:pt x="5717" y="34096"/>
                    <a:pt x="7340" y="34133"/>
                  </a:cubicBezTo>
                  <a:cubicBezTo>
                    <a:pt x="10005" y="34219"/>
                    <a:pt x="12713" y="34461"/>
                    <a:pt x="15397" y="34461"/>
                  </a:cubicBezTo>
                  <a:cubicBezTo>
                    <a:pt x="16169" y="34461"/>
                    <a:pt x="16939" y="34441"/>
                    <a:pt x="17705" y="34391"/>
                  </a:cubicBezTo>
                  <a:cubicBezTo>
                    <a:pt x="20287" y="34244"/>
                    <a:pt x="22095" y="33027"/>
                    <a:pt x="22500" y="30297"/>
                  </a:cubicBezTo>
                  <a:cubicBezTo>
                    <a:pt x="22722" y="28637"/>
                    <a:pt x="23201" y="25207"/>
                    <a:pt x="20877" y="24801"/>
                  </a:cubicBezTo>
                  <a:cubicBezTo>
                    <a:pt x="20683" y="24763"/>
                    <a:pt x="20477" y="24746"/>
                    <a:pt x="20262" y="24746"/>
                  </a:cubicBezTo>
                  <a:cubicBezTo>
                    <a:pt x="18609" y="24746"/>
                    <a:pt x="16453" y="25770"/>
                    <a:pt x="15049" y="26129"/>
                  </a:cubicBezTo>
                  <a:cubicBezTo>
                    <a:pt x="13168" y="26609"/>
                    <a:pt x="11250" y="27088"/>
                    <a:pt x="9332" y="27494"/>
                  </a:cubicBezTo>
                  <a:cubicBezTo>
                    <a:pt x="9299" y="27507"/>
                    <a:pt x="9267" y="27513"/>
                    <a:pt x="9237" y="27513"/>
                  </a:cubicBezTo>
                  <a:cubicBezTo>
                    <a:pt x="9101" y="27513"/>
                    <a:pt x="9007" y="27387"/>
                    <a:pt x="9037" y="27236"/>
                  </a:cubicBezTo>
                  <a:cubicBezTo>
                    <a:pt x="8668" y="27125"/>
                    <a:pt x="8595" y="26645"/>
                    <a:pt x="8890" y="26461"/>
                  </a:cubicBezTo>
                  <a:cubicBezTo>
                    <a:pt x="13980" y="23400"/>
                    <a:pt x="19254" y="19932"/>
                    <a:pt x="21504" y="14178"/>
                  </a:cubicBezTo>
                  <a:cubicBezTo>
                    <a:pt x="23607" y="8867"/>
                    <a:pt x="21763" y="1822"/>
                    <a:pt x="15640" y="420"/>
                  </a:cubicBezTo>
                  <a:cubicBezTo>
                    <a:pt x="14491" y="145"/>
                    <a:pt x="13232" y="0"/>
                    <a:pt x="11943" y="0"/>
                  </a:cubicBezTo>
                  <a:close/>
                </a:path>
              </a:pathLst>
            </a:cu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2"/>
            <p:cNvSpPr/>
            <p:nvPr/>
          </p:nvSpPr>
          <p:spPr>
            <a:xfrm>
              <a:off x="2570551" y="2117230"/>
              <a:ext cx="466030" cy="633111"/>
            </a:xfrm>
            <a:custGeom>
              <a:rect b="b" l="l" r="r" t="t"/>
              <a:pathLst>
                <a:path extrusionOk="0" h="36085" w="26562">
                  <a:moveTo>
                    <a:pt x="14673" y="822"/>
                  </a:moveTo>
                  <a:cubicBezTo>
                    <a:pt x="15938" y="822"/>
                    <a:pt x="17172" y="960"/>
                    <a:pt x="18300" y="1222"/>
                  </a:cubicBezTo>
                  <a:cubicBezTo>
                    <a:pt x="24423" y="2661"/>
                    <a:pt x="26267" y="9706"/>
                    <a:pt x="24201" y="15017"/>
                  </a:cubicBezTo>
                  <a:cubicBezTo>
                    <a:pt x="21914" y="20771"/>
                    <a:pt x="16640" y="24239"/>
                    <a:pt x="11550" y="27300"/>
                  </a:cubicBezTo>
                  <a:cubicBezTo>
                    <a:pt x="11255" y="27484"/>
                    <a:pt x="11328" y="27964"/>
                    <a:pt x="11660" y="28075"/>
                  </a:cubicBezTo>
                  <a:cubicBezTo>
                    <a:pt x="11627" y="28207"/>
                    <a:pt x="11771" y="28339"/>
                    <a:pt x="11934" y="28339"/>
                  </a:cubicBezTo>
                  <a:cubicBezTo>
                    <a:pt x="11953" y="28339"/>
                    <a:pt x="11973" y="28337"/>
                    <a:pt x="11992" y="28333"/>
                  </a:cubicBezTo>
                  <a:cubicBezTo>
                    <a:pt x="13910" y="27927"/>
                    <a:pt x="15791" y="27448"/>
                    <a:pt x="17709" y="26968"/>
                  </a:cubicBezTo>
                  <a:cubicBezTo>
                    <a:pt x="19113" y="26609"/>
                    <a:pt x="21269" y="25585"/>
                    <a:pt x="22922" y="25585"/>
                  </a:cubicBezTo>
                  <a:cubicBezTo>
                    <a:pt x="23137" y="25585"/>
                    <a:pt x="23343" y="25602"/>
                    <a:pt x="23537" y="25640"/>
                  </a:cubicBezTo>
                  <a:cubicBezTo>
                    <a:pt x="25824" y="26046"/>
                    <a:pt x="25418" y="29476"/>
                    <a:pt x="25160" y="31136"/>
                  </a:cubicBezTo>
                  <a:cubicBezTo>
                    <a:pt x="24755" y="33866"/>
                    <a:pt x="22947" y="35120"/>
                    <a:pt x="20328" y="35267"/>
                  </a:cubicBezTo>
                  <a:cubicBezTo>
                    <a:pt x="19608" y="35306"/>
                    <a:pt x="18884" y="35322"/>
                    <a:pt x="18158" y="35322"/>
                  </a:cubicBezTo>
                  <a:cubicBezTo>
                    <a:pt x="15429" y="35322"/>
                    <a:pt x="12673" y="35096"/>
                    <a:pt x="9964" y="35009"/>
                  </a:cubicBezTo>
                  <a:cubicBezTo>
                    <a:pt x="8377" y="34935"/>
                    <a:pt x="6459" y="35009"/>
                    <a:pt x="5058" y="34087"/>
                  </a:cubicBezTo>
                  <a:cubicBezTo>
                    <a:pt x="2771" y="32612"/>
                    <a:pt x="3546" y="29329"/>
                    <a:pt x="4652" y="27374"/>
                  </a:cubicBezTo>
                  <a:cubicBezTo>
                    <a:pt x="6459" y="24239"/>
                    <a:pt x="9632" y="22394"/>
                    <a:pt x="12656" y="20587"/>
                  </a:cubicBezTo>
                  <a:cubicBezTo>
                    <a:pt x="15054" y="19148"/>
                    <a:pt x="17931" y="17599"/>
                    <a:pt x="19369" y="15091"/>
                  </a:cubicBezTo>
                  <a:cubicBezTo>
                    <a:pt x="20365" y="13394"/>
                    <a:pt x="20365" y="11366"/>
                    <a:pt x="18853" y="9964"/>
                  </a:cubicBezTo>
                  <a:cubicBezTo>
                    <a:pt x="17981" y="9177"/>
                    <a:pt x="16961" y="8868"/>
                    <a:pt x="15908" y="8868"/>
                  </a:cubicBezTo>
                  <a:cubicBezTo>
                    <a:pt x="15135" y="8868"/>
                    <a:pt x="14343" y="9035"/>
                    <a:pt x="13578" y="9300"/>
                  </a:cubicBezTo>
                  <a:cubicBezTo>
                    <a:pt x="13578" y="9220"/>
                    <a:pt x="13502" y="9160"/>
                    <a:pt x="13431" y="9160"/>
                  </a:cubicBezTo>
                  <a:cubicBezTo>
                    <a:pt x="13404" y="9160"/>
                    <a:pt x="13378" y="9169"/>
                    <a:pt x="13357" y="9189"/>
                  </a:cubicBezTo>
                  <a:cubicBezTo>
                    <a:pt x="11070" y="10222"/>
                    <a:pt x="10074" y="11734"/>
                    <a:pt x="8451" y="13505"/>
                  </a:cubicBezTo>
                  <a:cubicBezTo>
                    <a:pt x="8046" y="14058"/>
                    <a:pt x="7492" y="14501"/>
                    <a:pt x="6865" y="14722"/>
                  </a:cubicBezTo>
                  <a:lnTo>
                    <a:pt x="4320" y="13800"/>
                  </a:lnTo>
                  <a:cubicBezTo>
                    <a:pt x="3693" y="13321"/>
                    <a:pt x="3214" y="12177"/>
                    <a:pt x="2992" y="11439"/>
                  </a:cubicBezTo>
                  <a:cubicBezTo>
                    <a:pt x="2697" y="10112"/>
                    <a:pt x="2734" y="8710"/>
                    <a:pt x="3177" y="7456"/>
                  </a:cubicBezTo>
                  <a:cubicBezTo>
                    <a:pt x="4693" y="2790"/>
                    <a:pt x="9898" y="822"/>
                    <a:pt x="14673" y="822"/>
                  </a:cubicBezTo>
                  <a:close/>
                  <a:moveTo>
                    <a:pt x="14768" y="0"/>
                  </a:moveTo>
                  <a:cubicBezTo>
                    <a:pt x="7731" y="0"/>
                    <a:pt x="1" y="4495"/>
                    <a:pt x="2291" y="11882"/>
                  </a:cubicBezTo>
                  <a:cubicBezTo>
                    <a:pt x="2843" y="13605"/>
                    <a:pt x="4360" y="15489"/>
                    <a:pt x="6271" y="15489"/>
                  </a:cubicBezTo>
                  <a:cubicBezTo>
                    <a:pt x="6406" y="15489"/>
                    <a:pt x="6542" y="15479"/>
                    <a:pt x="6681" y="15460"/>
                  </a:cubicBezTo>
                  <a:cubicBezTo>
                    <a:pt x="7714" y="15349"/>
                    <a:pt x="8414" y="14685"/>
                    <a:pt x="9041" y="13948"/>
                  </a:cubicBezTo>
                  <a:cubicBezTo>
                    <a:pt x="10148" y="12583"/>
                    <a:pt x="11107" y="11329"/>
                    <a:pt x="12398" y="10259"/>
                  </a:cubicBezTo>
                  <a:cubicBezTo>
                    <a:pt x="12468" y="10329"/>
                    <a:pt x="12538" y="10355"/>
                    <a:pt x="12618" y="10355"/>
                  </a:cubicBezTo>
                  <a:cubicBezTo>
                    <a:pt x="12664" y="10355"/>
                    <a:pt x="12713" y="10346"/>
                    <a:pt x="12767" y="10333"/>
                  </a:cubicBezTo>
                  <a:cubicBezTo>
                    <a:pt x="13636" y="9939"/>
                    <a:pt x="14730" y="9641"/>
                    <a:pt x="15779" y="9641"/>
                  </a:cubicBezTo>
                  <a:cubicBezTo>
                    <a:pt x="17090" y="9641"/>
                    <a:pt x="18328" y="10107"/>
                    <a:pt x="18964" y="11439"/>
                  </a:cubicBezTo>
                  <a:cubicBezTo>
                    <a:pt x="20181" y="13948"/>
                    <a:pt x="17562" y="16234"/>
                    <a:pt x="15828" y="17562"/>
                  </a:cubicBezTo>
                  <a:cubicBezTo>
                    <a:pt x="13357" y="19444"/>
                    <a:pt x="10443" y="20734"/>
                    <a:pt x="7972" y="22616"/>
                  </a:cubicBezTo>
                  <a:cubicBezTo>
                    <a:pt x="5058" y="24829"/>
                    <a:pt x="521" y="30325"/>
                    <a:pt x="3767" y="34050"/>
                  </a:cubicBezTo>
                  <a:cubicBezTo>
                    <a:pt x="5021" y="35489"/>
                    <a:pt x="7123" y="35673"/>
                    <a:pt x="8931" y="35784"/>
                  </a:cubicBezTo>
                  <a:cubicBezTo>
                    <a:pt x="12177" y="35931"/>
                    <a:pt x="15496" y="36042"/>
                    <a:pt x="18779" y="36079"/>
                  </a:cubicBezTo>
                  <a:cubicBezTo>
                    <a:pt x="18963" y="36082"/>
                    <a:pt x="19150" y="36084"/>
                    <a:pt x="19337" y="36084"/>
                  </a:cubicBezTo>
                  <a:cubicBezTo>
                    <a:pt x="21252" y="36084"/>
                    <a:pt x="23297" y="35863"/>
                    <a:pt x="24607" y="34419"/>
                  </a:cubicBezTo>
                  <a:cubicBezTo>
                    <a:pt x="26046" y="32833"/>
                    <a:pt x="26156" y="30435"/>
                    <a:pt x="26119" y="28407"/>
                  </a:cubicBezTo>
                  <a:cubicBezTo>
                    <a:pt x="26049" y="26460"/>
                    <a:pt x="25299" y="24820"/>
                    <a:pt x="23186" y="24820"/>
                  </a:cubicBezTo>
                  <a:cubicBezTo>
                    <a:pt x="23097" y="24820"/>
                    <a:pt x="23005" y="24823"/>
                    <a:pt x="22910" y="24829"/>
                  </a:cubicBezTo>
                  <a:cubicBezTo>
                    <a:pt x="21398" y="24903"/>
                    <a:pt x="19812" y="25530"/>
                    <a:pt x="18300" y="25935"/>
                  </a:cubicBezTo>
                  <a:cubicBezTo>
                    <a:pt x="16418" y="26452"/>
                    <a:pt x="14574" y="26968"/>
                    <a:pt x="12730" y="27521"/>
                  </a:cubicBezTo>
                  <a:cubicBezTo>
                    <a:pt x="17377" y="24755"/>
                    <a:pt x="21988" y="21472"/>
                    <a:pt x="24386" y="16493"/>
                  </a:cubicBezTo>
                  <a:cubicBezTo>
                    <a:pt x="26562" y="11993"/>
                    <a:pt x="26451" y="6275"/>
                    <a:pt x="22652" y="2661"/>
                  </a:cubicBezTo>
                  <a:cubicBezTo>
                    <a:pt x="20735" y="844"/>
                    <a:pt x="17816" y="0"/>
                    <a:pt x="14768" y="0"/>
                  </a:cubicBezTo>
                  <a:close/>
                </a:path>
              </a:pathLst>
            </a:custGeom>
            <a:solidFill>
              <a:srgbClr val="1C1C1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4"/>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Montserrat"/>
                <a:ea typeface="Montserrat"/>
                <a:cs typeface="Montserrat"/>
                <a:sym typeface="Montserrat"/>
              </a:rPr>
              <a:t>2.1 Giới thiệu bài toán.</a:t>
            </a:r>
            <a:endParaRPr>
              <a:latin typeface="Montserrat"/>
              <a:ea typeface="Montserrat"/>
              <a:cs typeface="Montserrat"/>
              <a:sym typeface="Montserrat"/>
            </a:endParaRPr>
          </a:p>
        </p:txBody>
      </p:sp>
      <p:pic>
        <p:nvPicPr>
          <p:cNvPr id="1187" name="Google Shape;1187;p14"/>
          <p:cNvPicPr preferRelativeResize="0"/>
          <p:nvPr/>
        </p:nvPicPr>
        <p:blipFill rotWithShape="1">
          <a:blip r:embed="rId3">
            <a:alphaModFix/>
          </a:blip>
          <a:srcRect b="0" l="0" r="0" t="0"/>
          <a:stretch/>
        </p:blipFill>
        <p:spPr>
          <a:xfrm>
            <a:off x="301250" y="1389250"/>
            <a:ext cx="4715600" cy="3143725"/>
          </a:xfrm>
          <a:prstGeom prst="rect">
            <a:avLst/>
          </a:prstGeom>
          <a:noFill/>
          <a:ln>
            <a:noFill/>
          </a:ln>
        </p:spPr>
      </p:pic>
      <p:pic>
        <p:nvPicPr>
          <p:cNvPr id="1188" name="Google Shape;1188;p14"/>
          <p:cNvPicPr preferRelativeResize="0"/>
          <p:nvPr/>
        </p:nvPicPr>
        <p:blipFill rotWithShape="1">
          <a:blip r:embed="rId4">
            <a:alphaModFix/>
          </a:blip>
          <a:srcRect b="0" l="0" r="0" t="0"/>
          <a:stretch/>
        </p:blipFill>
        <p:spPr>
          <a:xfrm>
            <a:off x="5169250" y="1271500"/>
            <a:ext cx="3261475" cy="326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g22705356b68_0_4"/>
          <p:cNvSpPr/>
          <p:nvPr/>
        </p:nvSpPr>
        <p:spPr>
          <a:xfrm>
            <a:off x="942700" y="3827175"/>
            <a:ext cx="7392900" cy="1240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22705356b68_0_4"/>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Montserrat"/>
                <a:ea typeface="Montserrat"/>
                <a:cs typeface="Montserrat"/>
                <a:sym typeface="Montserrat"/>
              </a:rPr>
              <a:t>2.2 Mô tả bài toán.</a:t>
            </a:r>
            <a:endParaRPr>
              <a:latin typeface="Montserrat"/>
              <a:ea typeface="Montserrat"/>
              <a:cs typeface="Montserrat"/>
              <a:sym typeface="Montserrat"/>
            </a:endParaRPr>
          </a:p>
        </p:txBody>
      </p:sp>
      <p:sp>
        <p:nvSpPr>
          <p:cNvPr id="1195" name="Google Shape;1195;g22705356b68_0_4"/>
          <p:cNvSpPr/>
          <p:nvPr/>
        </p:nvSpPr>
        <p:spPr>
          <a:xfrm>
            <a:off x="942700" y="1273475"/>
            <a:ext cx="7392900" cy="238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22705356b68_0_4"/>
          <p:cNvSpPr txBox="1"/>
          <p:nvPr>
            <p:ph idx="4294967295" type="subTitle"/>
          </p:nvPr>
        </p:nvSpPr>
        <p:spPr>
          <a:xfrm>
            <a:off x="845850" y="1372925"/>
            <a:ext cx="6993600" cy="10419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chemeClr val="accent2"/>
              </a:buClr>
              <a:buSzPts val="2500"/>
              <a:buFont typeface="Montserrat"/>
              <a:buChar char="●"/>
            </a:pPr>
            <a:r>
              <a:rPr b="0" i="0" lang="en" sz="2500" u="none" cap="none" strike="noStrike">
                <a:solidFill>
                  <a:schemeClr val="accent2"/>
                </a:solidFill>
                <a:latin typeface="Montserrat"/>
                <a:ea typeface="Montserrat"/>
                <a:cs typeface="Montserrat"/>
                <a:sym typeface="Montserrat"/>
              </a:rPr>
              <a:t>Input: một danh sách n hộp có dạng:</a:t>
            </a:r>
            <a:endParaRPr b="0" i="0" sz="2500" u="none" cap="none" strike="noStrike">
              <a:solidFill>
                <a:schemeClr val="accent2"/>
              </a:solidFill>
              <a:latin typeface="Montserrat"/>
              <a:ea typeface="Montserrat"/>
              <a:cs typeface="Montserrat"/>
              <a:sym typeface="Montserrat"/>
            </a:endParaRPr>
          </a:p>
          <a:p>
            <a:pPr indent="0" lvl="0" marL="457200" marR="0" rtl="0" algn="l">
              <a:lnSpc>
                <a:spcPct val="100000"/>
              </a:lnSpc>
              <a:spcBef>
                <a:spcPts val="1600"/>
              </a:spcBef>
              <a:spcAft>
                <a:spcPts val="1600"/>
              </a:spcAft>
              <a:buClr>
                <a:schemeClr val="dk1"/>
              </a:buClr>
              <a:buSzPts val="1800"/>
              <a:buFont typeface="Montserrat"/>
              <a:buNone/>
            </a:pPr>
            <a:r>
              <a:rPr b="0" i="0" lang="en" sz="2400" u="none" cap="none" strike="noStrike">
                <a:solidFill>
                  <a:schemeClr val="accent2"/>
                </a:solidFill>
                <a:latin typeface="Montserrat"/>
                <a:ea typeface="Montserrat"/>
                <a:cs typeface="Montserrat"/>
                <a:sym typeface="Montserrat"/>
              </a:rPr>
              <a:t>[[L</a:t>
            </a:r>
            <a:r>
              <a:rPr b="0" baseline="-25000" i="0" lang="en" sz="2400" u="none" cap="none" strike="noStrike">
                <a:solidFill>
                  <a:schemeClr val="accent2"/>
                </a:solidFill>
                <a:latin typeface="Montserrat"/>
                <a:ea typeface="Montserrat"/>
                <a:cs typeface="Montserrat"/>
                <a:sym typeface="Montserrat"/>
              </a:rPr>
              <a:t>1</a:t>
            </a:r>
            <a:r>
              <a:rPr b="0" i="0" lang="en" sz="2400" u="none" cap="none" strike="noStrike">
                <a:solidFill>
                  <a:schemeClr val="accent2"/>
                </a:solidFill>
                <a:latin typeface="Montserrat"/>
                <a:ea typeface="Montserrat"/>
                <a:cs typeface="Montserrat"/>
                <a:sym typeface="Montserrat"/>
              </a:rPr>
              <a:t>,W</a:t>
            </a:r>
            <a:r>
              <a:rPr b="0" baseline="-25000" i="0" lang="en" sz="2400" u="none" cap="none" strike="noStrike">
                <a:solidFill>
                  <a:schemeClr val="accent2"/>
                </a:solidFill>
                <a:latin typeface="Montserrat"/>
                <a:ea typeface="Montserrat"/>
                <a:cs typeface="Montserrat"/>
                <a:sym typeface="Montserrat"/>
              </a:rPr>
              <a:t>1</a:t>
            </a:r>
            <a:r>
              <a:rPr b="0" i="0" lang="en" sz="2400" u="none" cap="none" strike="noStrike">
                <a:solidFill>
                  <a:schemeClr val="accent2"/>
                </a:solidFill>
                <a:latin typeface="Montserrat"/>
                <a:ea typeface="Montserrat"/>
                <a:cs typeface="Montserrat"/>
                <a:sym typeface="Montserrat"/>
              </a:rPr>
              <a:t>,H</a:t>
            </a:r>
            <a:r>
              <a:rPr b="0" baseline="-25000" i="0" lang="en" sz="2400" u="none" cap="none" strike="noStrike">
                <a:solidFill>
                  <a:schemeClr val="accent2"/>
                </a:solidFill>
                <a:latin typeface="Montserrat"/>
                <a:ea typeface="Montserrat"/>
                <a:cs typeface="Montserrat"/>
                <a:sym typeface="Montserrat"/>
              </a:rPr>
              <a:t>1</a:t>
            </a:r>
            <a:r>
              <a:rPr b="0" i="0" lang="en" sz="2400" u="none" cap="none" strike="noStrike">
                <a:solidFill>
                  <a:schemeClr val="accent2"/>
                </a:solidFill>
                <a:latin typeface="Montserrat"/>
                <a:ea typeface="Montserrat"/>
                <a:cs typeface="Montserrat"/>
                <a:sym typeface="Montserrat"/>
              </a:rPr>
              <a:t>],[L</a:t>
            </a:r>
            <a:r>
              <a:rPr b="0" baseline="-25000" i="0" lang="en" sz="2400" u="none" cap="none" strike="noStrike">
                <a:solidFill>
                  <a:schemeClr val="accent2"/>
                </a:solidFill>
                <a:latin typeface="Montserrat"/>
                <a:ea typeface="Montserrat"/>
                <a:cs typeface="Montserrat"/>
                <a:sym typeface="Montserrat"/>
              </a:rPr>
              <a:t>2</a:t>
            </a:r>
            <a:r>
              <a:rPr b="0" i="0" lang="en" sz="2400" u="none" cap="none" strike="noStrike">
                <a:solidFill>
                  <a:schemeClr val="accent2"/>
                </a:solidFill>
                <a:latin typeface="Montserrat"/>
                <a:ea typeface="Montserrat"/>
                <a:cs typeface="Montserrat"/>
                <a:sym typeface="Montserrat"/>
              </a:rPr>
              <a:t>,W</a:t>
            </a:r>
            <a:r>
              <a:rPr b="0" baseline="-25000" i="0" lang="en" sz="2400" u="none" cap="none" strike="noStrike">
                <a:solidFill>
                  <a:schemeClr val="accent2"/>
                </a:solidFill>
                <a:latin typeface="Montserrat"/>
                <a:ea typeface="Montserrat"/>
                <a:cs typeface="Montserrat"/>
                <a:sym typeface="Montserrat"/>
              </a:rPr>
              <a:t>2</a:t>
            </a:r>
            <a:r>
              <a:rPr b="0" i="0" lang="en" sz="2400" u="none" cap="none" strike="noStrike">
                <a:solidFill>
                  <a:schemeClr val="accent2"/>
                </a:solidFill>
                <a:latin typeface="Montserrat"/>
                <a:ea typeface="Montserrat"/>
                <a:cs typeface="Montserrat"/>
                <a:sym typeface="Montserrat"/>
              </a:rPr>
              <a:t>,H</a:t>
            </a:r>
            <a:r>
              <a:rPr b="0" baseline="-25000" i="0" lang="en" sz="2400" u="none" cap="none" strike="noStrike">
                <a:solidFill>
                  <a:schemeClr val="accent2"/>
                </a:solidFill>
                <a:latin typeface="Montserrat"/>
                <a:ea typeface="Montserrat"/>
                <a:cs typeface="Montserrat"/>
                <a:sym typeface="Montserrat"/>
              </a:rPr>
              <a:t>2</a:t>
            </a:r>
            <a:r>
              <a:rPr b="0" i="0" lang="en" sz="2400" u="none" cap="none" strike="noStrike">
                <a:solidFill>
                  <a:schemeClr val="accent2"/>
                </a:solidFill>
                <a:latin typeface="Montserrat"/>
                <a:ea typeface="Montserrat"/>
                <a:cs typeface="Montserrat"/>
                <a:sym typeface="Montserrat"/>
              </a:rPr>
              <a:t>],....[L</a:t>
            </a:r>
            <a:r>
              <a:rPr b="0" baseline="-25000" i="0" lang="en" sz="2400" u="none" cap="none" strike="noStrike">
                <a:solidFill>
                  <a:schemeClr val="accent2"/>
                </a:solidFill>
                <a:latin typeface="Montserrat"/>
                <a:ea typeface="Montserrat"/>
                <a:cs typeface="Montserrat"/>
                <a:sym typeface="Montserrat"/>
              </a:rPr>
              <a:t>n</a:t>
            </a:r>
            <a:r>
              <a:rPr b="0" i="0" lang="en" sz="2400" u="none" cap="none" strike="noStrike">
                <a:solidFill>
                  <a:schemeClr val="accent2"/>
                </a:solidFill>
                <a:latin typeface="Montserrat"/>
                <a:ea typeface="Montserrat"/>
                <a:cs typeface="Montserrat"/>
                <a:sym typeface="Montserrat"/>
              </a:rPr>
              <a:t>,W</a:t>
            </a:r>
            <a:r>
              <a:rPr b="0" baseline="-25000" i="0" lang="en" sz="2400" u="none" cap="none" strike="noStrike">
                <a:solidFill>
                  <a:schemeClr val="accent2"/>
                </a:solidFill>
                <a:latin typeface="Montserrat"/>
                <a:ea typeface="Montserrat"/>
                <a:cs typeface="Montserrat"/>
                <a:sym typeface="Montserrat"/>
              </a:rPr>
              <a:t>n</a:t>
            </a:r>
            <a:r>
              <a:rPr b="0" i="0" lang="en" sz="2400" u="none" cap="none" strike="noStrike">
                <a:solidFill>
                  <a:schemeClr val="accent2"/>
                </a:solidFill>
                <a:latin typeface="Montserrat"/>
                <a:ea typeface="Montserrat"/>
                <a:cs typeface="Montserrat"/>
                <a:sym typeface="Montserrat"/>
              </a:rPr>
              <a:t>,H</a:t>
            </a:r>
            <a:r>
              <a:rPr b="0" baseline="-25000" i="0" lang="en" sz="2400" u="none" cap="none" strike="noStrike">
                <a:solidFill>
                  <a:schemeClr val="accent2"/>
                </a:solidFill>
                <a:latin typeface="Montserrat"/>
                <a:ea typeface="Montserrat"/>
                <a:cs typeface="Montserrat"/>
                <a:sym typeface="Montserrat"/>
              </a:rPr>
              <a:t>n</a:t>
            </a:r>
            <a:r>
              <a:rPr b="0" i="0" lang="en" sz="2400" u="none" cap="none" strike="noStrike">
                <a:solidFill>
                  <a:schemeClr val="accent2"/>
                </a:solidFill>
                <a:latin typeface="Montserrat"/>
                <a:ea typeface="Montserrat"/>
                <a:cs typeface="Montserrat"/>
                <a:sym typeface="Montserrat"/>
              </a:rPr>
              <a:t>]] </a:t>
            </a:r>
            <a:endParaRPr b="0" i="0" sz="2400" u="none" cap="none" strike="noStrike">
              <a:solidFill>
                <a:schemeClr val="accent2"/>
              </a:solidFill>
              <a:latin typeface="Montserrat"/>
              <a:ea typeface="Montserrat"/>
              <a:cs typeface="Montserrat"/>
              <a:sym typeface="Montserrat"/>
            </a:endParaRPr>
          </a:p>
        </p:txBody>
      </p:sp>
      <p:sp>
        <p:nvSpPr>
          <p:cNvPr id="1197" name="Google Shape;1197;g22705356b68_0_4"/>
          <p:cNvSpPr txBox="1"/>
          <p:nvPr>
            <p:ph idx="4294967295" type="subTitle"/>
          </p:nvPr>
        </p:nvSpPr>
        <p:spPr>
          <a:xfrm>
            <a:off x="846700" y="2684425"/>
            <a:ext cx="7224000" cy="972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accent2"/>
              </a:buClr>
              <a:buSzPts val="2400"/>
              <a:buFont typeface="Montserrat"/>
              <a:buChar char="●"/>
            </a:pPr>
            <a:r>
              <a:rPr b="0" i="0" lang="en" sz="2400" u="none" cap="none" strike="noStrike">
                <a:solidFill>
                  <a:schemeClr val="accent2"/>
                </a:solidFill>
                <a:latin typeface="Montserrat"/>
                <a:ea typeface="Montserrat"/>
                <a:cs typeface="Montserrat"/>
                <a:sym typeface="Montserrat"/>
              </a:rPr>
              <a:t>Output: chiều cao tối đa mà các hộp trong danh sách có thể xếp chồng lên nhau</a:t>
            </a:r>
            <a:endParaRPr b="0" i="0" sz="2400" u="none" cap="none" strike="noStrike">
              <a:solidFill>
                <a:schemeClr val="accent2"/>
              </a:solidFill>
              <a:latin typeface="Montserrat"/>
              <a:ea typeface="Montserrat"/>
              <a:cs typeface="Montserrat"/>
              <a:sym typeface="Montserrat"/>
            </a:endParaRPr>
          </a:p>
        </p:txBody>
      </p:sp>
      <p:sp>
        <p:nvSpPr>
          <p:cNvPr id="1198" name="Google Shape;1198;g22705356b68_0_4"/>
          <p:cNvSpPr txBox="1"/>
          <p:nvPr>
            <p:ph idx="4294967295" type="subTitle"/>
          </p:nvPr>
        </p:nvSpPr>
        <p:spPr>
          <a:xfrm>
            <a:off x="845850" y="3827150"/>
            <a:ext cx="7392900" cy="972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accent2"/>
              </a:buClr>
              <a:buSzPts val="2400"/>
              <a:buFont typeface="Montserrat"/>
              <a:buChar char="●"/>
            </a:pPr>
            <a:r>
              <a:rPr b="0" i="0" lang="en" sz="2400" u="none" cap="none" strike="noStrike">
                <a:solidFill>
                  <a:schemeClr val="accent2"/>
                </a:solidFill>
                <a:latin typeface="Montserrat"/>
                <a:ea typeface="Montserrat"/>
                <a:cs typeface="Montserrat"/>
                <a:sym typeface="Montserrat"/>
              </a:rPr>
              <a:t>Một hộp [L</a:t>
            </a:r>
            <a:r>
              <a:rPr b="0" baseline="-25000" i="0" lang="en" sz="2400" u="none" cap="none" strike="noStrike">
                <a:solidFill>
                  <a:schemeClr val="accent2"/>
                </a:solidFill>
                <a:latin typeface="Montserrat"/>
                <a:ea typeface="Montserrat"/>
                <a:cs typeface="Montserrat"/>
                <a:sym typeface="Montserrat"/>
              </a:rPr>
              <a:t>i</a:t>
            </a:r>
            <a:r>
              <a:rPr b="0" i="0" lang="en" sz="2400" u="none" cap="none" strike="noStrike">
                <a:solidFill>
                  <a:schemeClr val="accent2"/>
                </a:solidFill>
                <a:latin typeface="Montserrat"/>
                <a:ea typeface="Montserrat"/>
                <a:cs typeface="Montserrat"/>
                <a:sym typeface="Montserrat"/>
              </a:rPr>
              <a:t>,W</a:t>
            </a:r>
            <a:r>
              <a:rPr b="0" baseline="-25000" i="0" lang="en" sz="2400" u="none" cap="none" strike="noStrike">
                <a:solidFill>
                  <a:schemeClr val="accent2"/>
                </a:solidFill>
                <a:latin typeface="Montserrat"/>
                <a:ea typeface="Montserrat"/>
                <a:cs typeface="Montserrat"/>
                <a:sym typeface="Montserrat"/>
              </a:rPr>
              <a:t>i</a:t>
            </a:r>
            <a:r>
              <a:rPr b="0" i="0" lang="en" sz="2400" u="none" cap="none" strike="noStrike">
                <a:solidFill>
                  <a:schemeClr val="accent2"/>
                </a:solidFill>
                <a:latin typeface="Montserrat"/>
                <a:ea typeface="Montserrat"/>
                <a:cs typeface="Montserrat"/>
                <a:sym typeface="Montserrat"/>
              </a:rPr>
              <a:t>,H</a:t>
            </a:r>
            <a:r>
              <a:rPr b="0" baseline="-25000" i="0" lang="en" sz="2400" u="none" cap="none" strike="noStrike">
                <a:solidFill>
                  <a:schemeClr val="accent2"/>
                </a:solidFill>
                <a:latin typeface="Montserrat"/>
                <a:ea typeface="Montserrat"/>
                <a:cs typeface="Montserrat"/>
                <a:sym typeface="Montserrat"/>
              </a:rPr>
              <a:t>i</a:t>
            </a:r>
            <a:r>
              <a:rPr b="0" i="0" lang="en" sz="2400" u="none" cap="none" strike="noStrike">
                <a:solidFill>
                  <a:schemeClr val="accent2"/>
                </a:solidFill>
                <a:latin typeface="Montserrat"/>
                <a:ea typeface="Montserrat"/>
                <a:cs typeface="Montserrat"/>
                <a:sym typeface="Montserrat"/>
              </a:rPr>
              <a:t>] có thể xếp chồng lên hộp [L</a:t>
            </a:r>
            <a:r>
              <a:rPr b="0" baseline="-25000" i="0" lang="en" sz="2400" u="none" cap="none" strike="noStrike">
                <a:solidFill>
                  <a:schemeClr val="accent2"/>
                </a:solidFill>
                <a:latin typeface="Montserrat"/>
                <a:ea typeface="Montserrat"/>
                <a:cs typeface="Montserrat"/>
                <a:sym typeface="Montserrat"/>
              </a:rPr>
              <a:t>j</a:t>
            </a:r>
            <a:r>
              <a:rPr b="0" i="0" lang="en" sz="2400" u="none" cap="none" strike="noStrike">
                <a:solidFill>
                  <a:schemeClr val="accent2"/>
                </a:solidFill>
                <a:latin typeface="Montserrat"/>
                <a:ea typeface="Montserrat"/>
                <a:cs typeface="Montserrat"/>
                <a:sym typeface="Montserrat"/>
              </a:rPr>
              <a:t>,W</a:t>
            </a:r>
            <a:r>
              <a:rPr b="0" baseline="-25000" i="0" lang="en" sz="2400" u="none" cap="none" strike="noStrike">
                <a:solidFill>
                  <a:schemeClr val="accent2"/>
                </a:solidFill>
                <a:latin typeface="Montserrat"/>
                <a:ea typeface="Montserrat"/>
                <a:cs typeface="Montserrat"/>
                <a:sym typeface="Montserrat"/>
              </a:rPr>
              <a:t>j</a:t>
            </a:r>
            <a:r>
              <a:rPr b="0" i="0" lang="en" sz="2400" u="none" cap="none" strike="noStrike">
                <a:solidFill>
                  <a:schemeClr val="accent2"/>
                </a:solidFill>
                <a:latin typeface="Montserrat"/>
                <a:ea typeface="Montserrat"/>
                <a:cs typeface="Montserrat"/>
                <a:sym typeface="Montserrat"/>
              </a:rPr>
              <a:t>,H</a:t>
            </a:r>
            <a:r>
              <a:rPr b="0" baseline="-25000" i="0" lang="en" sz="2400" u="none" cap="none" strike="noStrike">
                <a:solidFill>
                  <a:schemeClr val="accent2"/>
                </a:solidFill>
                <a:latin typeface="Montserrat"/>
                <a:ea typeface="Montserrat"/>
                <a:cs typeface="Montserrat"/>
                <a:sym typeface="Montserrat"/>
              </a:rPr>
              <a:t>j</a:t>
            </a:r>
            <a:r>
              <a:rPr b="0" i="0" lang="en" sz="2400" u="none" cap="none" strike="noStrike">
                <a:solidFill>
                  <a:schemeClr val="accent2"/>
                </a:solidFill>
                <a:latin typeface="Montserrat"/>
                <a:ea typeface="Montserrat"/>
                <a:cs typeface="Montserrat"/>
                <a:sym typeface="Montserrat"/>
              </a:rPr>
              <a:t>] nếu L</a:t>
            </a:r>
            <a:r>
              <a:rPr b="0" baseline="-25000" i="0" lang="en" sz="2400" u="none" cap="none" strike="noStrike">
                <a:solidFill>
                  <a:schemeClr val="accent2"/>
                </a:solidFill>
                <a:latin typeface="Montserrat"/>
                <a:ea typeface="Montserrat"/>
                <a:cs typeface="Montserrat"/>
                <a:sym typeface="Montserrat"/>
              </a:rPr>
              <a:t>i</a:t>
            </a:r>
            <a:r>
              <a:rPr b="0" i="0" lang="en" sz="2400" u="none" cap="none" strike="noStrike">
                <a:solidFill>
                  <a:schemeClr val="accent2"/>
                </a:solidFill>
                <a:latin typeface="Montserrat"/>
                <a:ea typeface="Montserrat"/>
                <a:cs typeface="Montserrat"/>
                <a:sym typeface="Montserrat"/>
              </a:rPr>
              <a:t> &lt; L</a:t>
            </a:r>
            <a:r>
              <a:rPr b="0" baseline="-25000" i="0" lang="en" sz="2400" u="none" cap="none" strike="noStrike">
                <a:solidFill>
                  <a:schemeClr val="accent2"/>
                </a:solidFill>
                <a:latin typeface="Montserrat"/>
                <a:ea typeface="Montserrat"/>
                <a:cs typeface="Montserrat"/>
                <a:sym typeface="Montserrat"/>
              </a:rPr>
              <a:t>j</a:t>
            </a:r>
            <a:r>
              <a:rPr b="0" i="0" lang="en" sz="2400" u="none" cap="none" strike="noStrike">
                <a:solidFill>
                  <a:schemeClr val="accent2"/>
                </a:solidFill>
                <a:latin typeface="Montserrat"/>
                <a:ea typeface="Montserrat"/>
                <a:cs typeface="Montserrat"/>
                <a:sym typeface="Montserrat"/>
              </a:rPr>
              <a:t> và W</a:t>
            </a:r>
            <a:r>
              <a:rPr b="0" baseline="-25000" i="0" lang="en" sz="2400" u="none" cap="none" strike="noStrike">
                <a:solidFill>
                  <a:schemeClr val="accent2"/>
                </a:solidFill>
                <a:latin typeface="Montserrat"/>
                <a:ea typeface="Montserrat"/>
                <a:cs typeface="Montserrat"/>
                <a:sym typeface="Montserrat"/>
              </a:rPr>
              <a:t>i</a:t>
            </a:r>
            <a:r>
              <a:rPr b="0" i="0" lang="en" sz="2400" u="none" cap="none" strike="noStrike">
                <a:solidFill>
                  <a:schemeClr val="accent2"/>
                </a:solidFill>
                <a:latin typeface="Montserrat"/>
                <a:ea typeface="Montserrat"/>
                <a:cs typeface="Montserrat"/>
                <a:sym typeface="Montserrat"/>
              </a:rPr>
              <a:t> &lt; W</a:t>
            </a:r>
            <a:r>
              <a:rPr b="0" baseline="-25000" i="0" lang="en" sz="2400" u="none" cap="none" strike="noStrike">
                <a:solidFill>
                  <a:schemeClr val="accent2"/>
                </a:solidFill>
                <a:latin typeface="Montserrat"/>
                <a:ea typeface="Montserrat"/>
                <a:cs typeface="Montserrat"/>
                <a:sym typeface="Montserrat"/>
              </a:rPr>
              <a:t>j</a:t>
            </a:r>
            <a:endParaRPr b="0" i="0" sz="2400" u="none" cap="none" strike="noStrike">
              <a:solidFill>
                <a:schemeClr val="accent2"/>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g22705356b68_0_15"/>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Montserrat"/>
                <a:ea typeface="Montserrat"/>
                <a:cs typeface="Montserrat"/>
                <a:sym typeface="Montserrat"/>
              </a:rPr>
              <a:t>2.2 Mô tả bài toán.</a:t>
            </a:r>
            <a:endParaRPr>
              <a:latin typeface="Montserrat"/>
              <a:ea typeface="Montserrat"/>
              <a:cs typeface="Montserrat"/>
              <a:sym typeface="Montserrat"/>
            </a:endParaRPr>
          </a:p>
        </p:txBody>
      </p:sp>
      <p:sp>
        <p:nvSpPr>
          <p:cNvPr id="1204" name="Google Shape;1204;g22705356b68_0_15"/>
          <p:cNvSpPr txBox="1"/>
          <p:nvPr>
            <p:ph idx="4294967295" type="subTitle"/>
          </p:nvPr>
        </p:nvSpPr>
        <p:spPr>
          <a:xfrm>
            <a:off x="845850" y="1406200"/>
            <a:ext cx="7936200" cy="6942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Montserrat"/>
              <a:buChar char="●"/>
            </a:pPr>
            <a:r>
              <a:rPr b="0" i="0" lang="en" sz="2000" u="none" cap="none" strike="noStrike">
                <a:solidFill>
                  <a:srgbClr val="000000"/>
                </a:solidFill>
                <a:latin typeface="Montserrat"/>
                <a:ea typeface="Montserrat"/>
                <a:cs typeface="Montserrat"/>
                <a:sym typeface="Montserrat"/>
              </a:rPr>
              <a:t>Input : [[5, 4, 3], [3, 2, 2], [6, 3, 2], [5, 1, 4], [4, 2, 1], [2, 1, 2]]</a:t>
            </a:r>
            <a:endParaRPr b="0" i="0" sz="2000" u="none" cap="none" strike="noStrike">
              <a:solidFill>
                <a:srgbClr val="000000"/>
              </a:solidFill>
              <a:latin typeface="Montserrat"/>
              <a:ea typeface="Montserrat"/>
              <a:cs typeface="Montserrat"/>
              <a:sym typeface="Montserrat"/>
            </a:endParaRPr>
          </a:p>
          <a:p>
            <a:pPr indent="-355600" lvl="0" marL="457200" marR="0" rtl="0" algn="l">
              <a:lnSpc>
                <a:spcPct val="100000"/>
              </a:lnSpc>
              <a:spcBef>
                <a:spcPts val="0"/>
              </a:spcBef>
              <a:spcAft>
                <a:spcPts val="0"/>
              </a:spcAft>
              <a:buClr>
                <a:srgbClr val="000000"/>
              </a:buClr>
              <a:buSzPts val="2000"/>
              <a:buFont typeface="Montserrat"/>
              <a:buChar char="●"/>
            </a:pPr>
            <a:r>
              <a:rPr b="0" i="0" lang="en" sz="2000" u="none" cap="none" strike="noStrike">
                <a:solidFill>
                  <a:srgbClr val="000000"/>
                </a:solidFill>
                <a:latin typeface="Montserrat"/>
                <a:ea typeface="Montserrat"/>
                <a:cs typeface="Montserrat"/>
                <a:sym typeface="Montserrat"/>
              </a:rPr>
              <a:t>Output: 7</a:t>
            </a:r>
            <a:endParaRPr b="0" i="0" sz="2000" u="none" cap="none" strike="noStrike">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Clr>
                <a:schemeClr val="dk1"/>
              </a:buClr>
              <a:buSzPts val="1800"/>
              <a:buFont typeface="Montserrat"/>
              <a:buNone/>
            </a:pPr>
            <a:r>
              <a:t/>
            </a:r>
            <a:endParaRPr b="0" i="0" sz="2500" u="none" cap="none" strike="noStrike">
              <a:solidFill>
                <a:schemeClr val="dk1"/>
              </a:solidFill>
              <a:latin typeface="Montserrat"/>
              <a:ea typeface="Montserrat"/>
              <a:cs typeface="Montserrat"/>
              <a:sym typeface="Montserrat"/>
            </a:endParaRPr>
          </a:p>
        </p:txBody>
      </p:sp>
      <p:sp>
        <p:nvSpPr>
          <p:cNvPr id="1205" name="Google Shape;1205;g22705356b68_0_15"/>
          <p:cNvSpPr txBox="1"/>
          <p:nvPr>
            <p:ph idx="4294967295" type="subTitle"/>
          </p:nvPr>
        </p:nvSpPr>
        <p:spPr>
          <a:xfrm>
            <a:off x="531600" y="1116950"/>
            <a:ext cx="1582800" cy="38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Montserrat"/>
              <a:buNone/>
            </a:pPr>
            <a:r>
              <a:rPr b="1" i="0" lang="en" sz="2300" u="none" cap="none" strike="noStrike">
                <a:solidFill>
                  <a:schemeClr val="dk1"/>
                </a:solidFill>
                <a:latin typeface="Montserrat"/>
                <a:ea typeface="Montserrat"/>
                <a:cs typeface="Montserrat"/>
                <a:sym typeface="Montserrat"/>
              </a:rPr>
              <a:t>Ví dụ:</a:t>
            </a:r>
            <a:endParaRPr b="1" i="0" sz="2300" u="none" cap="none" strike="noStrike">
              <a:solidFill>
                <a:schemeClr val="dk1"/>
              </a:solidFill>
              <a:latin typeface="Montserrat"/>
              <a:ea typeface="Montserrat"/>
              <a:cs typeface="Montserrat"/>
              <a:sym typeface="Montserrat"/>
            </a:endParaRPr>
          </a:p>
        </p:txBody>
      </p:sp>
      <p:pic>
        <p:nvPicPr>
          <p:cNvPr id="1206" name="Google Shape;1206;g22705356b68_0_15"/>
          <p:cNvPicPr preferRelativeResize="0"/>
          <p:nvPr/>
        </p:nvPicPr>
        <p:blipFill rotWithShape="1">
          <a:blip r:embed="rId3">
            <a:alphaModFix/>
          </a:blip>
          <a:srcRect b="0" l="0" r="0" t="0"/>
          <a:stretch/>
        </p:blipFill>
        <p:spPr>
          <a:xfrm>
            <a:off x="1720025" y="2236100"/>
            <a:ext cx="5788500" cy="290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5"/>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Table of Contents</a:t>
            </a:r>
            <a:endParaRPr/>
          </a:p>
        </p:txBody>
      </p:sp>
      <p:sp>
        <p:nvSpPr>
          <p:cNvPr id="1008" name="Google Shape;1008;p5"/>
          <p:cNvSpPr txBox="1"/>
          <p:nvPr>
            <p:ph idx="1" type="subTitle"/>
          </p:nvPr>
        </p:nvSpPr>
        <p:spPr>
          <a:xfrm>
            <a:off x="1467800" y="1855570"/>
            <a:ext cx="2913600" cy="3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Maximum Detonation</a:t>
            </a:r>
            <a:endParaRPr/>
          </a:p>
        </p:txBody>
      </p:sp>
      <p:sp>
        <p:nvSpPr>
          <p:cNvPr id="1009" name="Google Shape;1009;p5"/>
          <p:cNvSpPr txBox="1"/>
          <p:nvPr>
            <p:ph idx="3" type="subTitle"/>
          </p:nvPr>
        </p:nvSpPr>
        <p:spPr>
          <a:xfrm>
            <a:off x="4759463" y="1855570"/>
            <a:ext cx="2911200" cy="3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Presentation</a:t>
            </a:r>
            <a:endParaRPr/>
          </a:p>
        </p:txBody>
      </p:sp>
      <p:sp>
        <p:nvSpPr>
          <p:cNvPr id="1010" name="Google Shape;1010;p5"/>
          <p:cNvSpPr txBox="1"/>
          <p:nvPr>
            <p:ph idx="5" type="subTitle"/>
          </p:nvPr>
        </p:nvSpPr>
        <p:spPr>
          <a:xfrm>
            <a:off x="3116391" y="3667296"/>
            <a:ext cx="2911200" cy="3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Analysis</a:t>
            </a:r>
            <a:endParaRPr/>
          </a:p>
        </p:txBody>
      </p:sp>
      <p:grpSp>
        <p:nvGrpSpPr>
          <p:cNvPr id="1011" name="Google Shape;1011;p5"/>
          <p:cNvGrpSpPr/>
          <p:nvPr/>
        </p:nvGrpSpPr>
        <p:grpSpPr>
          <a:xfrm>
            <a:off x="4340762" y="2909245"/>
            <a:ext cx="462468" cy="557812"/>
            <a:chOff x="3109710" y="2095807"/>
            <a:chExt cx="543632" cy="654709"/>
          </a:xfrm>
        </p:grpSpPr>
        <p:sp>
          <p:nvSpPr>
            <p:cNvPr id="1012" name="Google Shape;1012;p5"/>
            <p:cNvSpPr/>
            <p:nvPr/>
          </p:nvSpPr>
          <p:spPr>
            <a:xfrm>
              <a:off x="3142731" y="2110703"/>
              <a:ext cx="495734" cy="625462"/>
            </a:xfrm>
            <a:custGeom>
              <a:rect b="b" l="l" r="r" t="t"/>
              <a:pathLst>
                <a:path extrusionOk="0" h="35649" w="28255">
                  <a:moveTo>
                    <a:pt x="15285" y="1"/>
                  </a:moveTo>
                  <a:cubicBezTo>
                    <a:pt x="12303" y="1"/>
                    <a:pt x="9447" y="1102"/>
                    <a:pt x="7230" y="3143"/>
                  </a:cubicBezTo>
                  <a:cubicBezTo>
                    <a:pt x="4574" y="5615"/>
                    <a:pt x="3836" y="9119"/>
                    <a:pt x="7414" y="11258"/>
                  </a:cubicBezTo>
                  <a:cubicBezTo>
                    <a:pt x="7488" y="11332"/>
                    <a:pt x="7562" y="11406"/>
                    <a:pt x="7562" y="11516"/>
                  </a:cubicBezTo>
                  <a:cubicBezTo>
                    <a:pt x="10712" y="11516"/>
                    <a:pt x="12194" y="7521"/>
                    <a:pt x="15279" y="7521"/>
                  </a:cubicBezTo>
                  <a:cubicBezTo>
                    <a:pt x="15373" y="7521"/>
                    <a:pt x="15469" y="7525"/>
                    <a:pt x="15566" y="7533"/>
                  </a:cubicBezTo>
                  <a:cubicBezTo>
                    <a:pt x="17115" y="7680"/>
                    <a:pt x="18369" y="8787"/>
                    <a:pt x="18148" y="10373"/>
                  </a:cubicBezTo>
                  <a:cubicBezTo>
                    <a:pt x="18116" y="10501"/>
                    <a:pt x="18000" y="10601"/>
                    <a:pt x="17874" y="10601"/>
                  </a:cubicBezTo>
                  <a:cubicBezTo>
                    <a:pt x="17854" y="10601"/>
                    <a:pt x="17835" y="10599"/>
                    <a:pt x="17816" y="10594"/>
                  </a:cubicBezTo>
                  <a:cubicBezTo>
                    <a:pt x="17668" y="12143"/>
                    <a:pt x="15750" y="13029"/>
                    <a:pt x="14312" y="13250"/>
                  </a:cubicBezTo>
                  <a:cubicBezTo>
                    <a:pt x="12652" y="13471"/>
                    <a:pt x="10660" y="13066"/>
                    <a:pt x="9295" y="14246"/>
                  </a:cubicBezTo>
                  <a:cubicBezTo>
                    <a:pt x="8078" y="15242"/>
                    <a:pt x="8004" y="16828"/>
                    <a:pt x="8594" y="18156"/>
                  </a:cubicBezTo>
                  <a:cubicBezTo>
                    <a:pt x="8631" y="18156"/>
                    <a:pt x="8668" y="18156"/>
                    <a:pt x="8705" y="18193"/>
                  </a:cubicBezTo>
                  <a:cubicBezTo>
                    <a:pt x="9496" y="19140"/>
                    <a:pt x="10502" y="19444"/>
                    <a:pt x="11616" y="19444"/>
                  </a:cubicBezTo>
                  <a:cubicBezTo>
                    <a:pt x="13619" y="19444"/>
                    <a:pt x="15970" y="18460"/>
                    <a:pt x="18043" y="18460"/>
                  </a:cubicBezTo>
                  <a:cubicBezTo>
                    <a:pt x="18634" y="18460"/>
                    <a:pt x="19202" y="18540"/>
                    <a:pt x="19734" y="18746"/>
                  </a:cubicBezTo>
                  <a:cubicBezTo>
                    <a:pt x="21910" y="19594"/>
                    <a:pt x="22758" y="21770"/>
                    <a:pt x="21578" y="23799"/>
                  </a:cubicBezTo>
                  <a:cubicBezTo>
                    <a:pt x="20204" y="26230"/>
                    <a:pt x="16945" y="27719"/>
                    <a:pt x="14181" y="27719"/>
                  </a:cubicBezTo>
                  <a:cubicBezTo>
                    <a:pt x="14051" y="27719"/>
                    <a:pt x="13922" y="27716"/>
                    <a:pt x="13795" y="27709"/>
                  </a:cubicBezTo>
                  <a:cubicBezTo>
                    <a:pt x="10512" y="27561"/>
                    <a:pt x="8373" y="24906"/>
                    <a:pt x="6086" y="22914"/>
                  </a:cubicBezTo>
                  <a:cubicBezTo>
                    <a:pt x="6012" y="22877"/>
                    <a:pt x="5975" y="22803"/>
                    <a:pt x="5975" y="22729"/>
                  </a:cubicBezTo>
                  <a:lnTo>
                    <a:pt x="5902" y="22729"/>
                  </a:lnTo>
                  <a:cubicBezTo>
                    <a:pt x="5902" y="22840"/>
                    <a:pt x="5828" y="22914"/>
                    <a:pt x="5717" y="22951"/>
                  </a:cubicBezTo>
                  <a:cubicBezTo>
                    <a:pt x="3652" y="23725"/>
                    <a:pt x="1697" y="26344"/>
                    <a:pt x="1033" y="28484"/>
                  </a:cubicBezTo>
                  <a:cubicBezTo>
                    <a:pt x="0" y="31693"/>
                    <a:pt x="2951" y="33647"/>
                    <a:pt x="5607" y="34643"/>
                  </a:cubicBezTo>
                  <a:cubicBezTo>
                    <a:pt x="7570" y="35315"/>
                    <a:pt x="9630" y="35649"/>
                    <a:pt x="11692" y="35649"/>
                  </a:cubicBezTo>
                  <a:cubicBezTo>
                    <a:pt x="14047" y="35649"/>
                    <a:pt x="16405" y="35213"/>
                    <a:pt x="18627" y="34348"/>
                  </a:cubicBezTo>
                  <a:cubicBezTo>
                    <a:pt x="23090" y="32652"/>
                    <a:pt x="26853" y="29074"/>
                    <a:pt x="27590" y="24168"/>
                  </a:cubicBezTo>
                  <a:cubicBezTo>
                    <a:pt x="28254" y="19705"/>
                    <a:pt x="25709" y="15279"/>
                    <a:pt x="21246" y="14098"/>
                  </a:cubicBezTo>
                  <a:cubicBezTo>
                    <a:pt x="20800" y="13961"/>
                    <a:pt x="20897" y="13312"/>
                    <a:pt x="21328" y="13312"/>
                  </a:cubicBezTo>
                  <a:cubicBezTo>
                    <a:pt x="21361" y="13312"/>
                    <a:pt x="21395" y="13316"/>
                    <a:pt x="21430" y="13324"/>
                  </a:cubicBezTo>
                  <a:cubicBezTo>
                    <a:pt x="23754" y="11479"/>
                    <a:pt x="25008" y="7828"/>
                    <a:pt x="24123" y="4951"/>
                  </a:cubicBezTo>
                  <a:cubicBezTo>
                    <a:pt x="23127" y="1631"/>
                    <a:pt x="18848" y="156"/>
                    <a:pt x="15713" y="8"/>
                  </a:cubicBezTo>
                  <a:cubicBezTo>
                    <a:pt x="15570" y="3"/>
                    <a:pt x="15427" y="1"/>
                    <a:pt x="15285"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5"/>
            <p:cNvSpPr/>
            <p:nvPr/>
          </p:nvSpPr>
          <p:spPr>
            <a:xfrm>
              <a:off x="3109710" y="2095807"/>
              <a:ext cx="543632" cy="654709"/>
            </a:xfrm>
            <a:custGeom>
              <a:rect b="b" l="l" r="r" t="t"/>
              <a:pathLst>
                <a:path extrusionOk="0" h="37316" w="30985">
                  <a:moveTo>
                    <a:pt x="17134" y="0"/>
                  </a:moveTo>
                  <a:cubicBezTo>
                    <a:pt x="13246" y="0"/>
                    <a:pt x="9571" y="1790"/>
                    <a:pt x="7194" y="4878"/>
                  </a:cubicBezTo>
                  <a:cubicBezTo>
                    <a:pt x="5165" y="7533"/>
                    <a:pt x="5792" y="10742"/>
                    <a:pt x="8558" y="12476"/>
                  </a:cubicBezTo>
                  <a:cubicBezTo>
                    <a:pt x="8558" y="12550"/>
                    <a:pt x="8632" y="12660"/>
                    <a:pt x="8706" y="12697"/>
                  </a:cubicBezTo>
                  <a:cubicBezTo>
                    <a:pt x="9104" y="12834"/>
                    <a:pt x="9491" y="12895"/>
                    <a:pt x="9868" y="12895"/>
                  </a:cubicBezTo>
                  <a:cubicBezTo>
                    <a:pt x="10817" y="12895"/>
                    <a:pt x="11708" y="12504"/>
                    <a:pt x="12579" y="11923"/>
                  </a:cubicBezTo>
                  <a:cubicBezTo>
                    <a:pt x="13169" y="11554"/>
                    <a:pt x="13648" y="11074"/>
                    <a:pt x="14202" y="10632"/>
                  </a:cubicBezTo>
                  <a:cubicBezTo>
                    <a:pt x="14893" y="10070"/>
                    <a:pt x="16533" y="9167"/>
                    <a:pt x="17789" y="9167"/>
                  </a:cubicBezTo>
                  <a:cubicBezTo>
                    <a:pt x="18677" y="9167"/>
                    <a:pt x="19372" y="9619"/>
                    <a:pt x="19403" y="10964"/>
                  </a:cubicBezTo>
                  <a:cubicBezTo>
                    <a:pt x="18148" y="14910"/>
                    <a:pt x="13021" y="12255"/>
                    <a:pt x="10513" y="14652"/>
                  </a:cubicBezTo>
                  <a:cubicBezTo>
                    <a:pt x="9001" y="16128"/>
                    <a:pt x="8964" y="18783"/>
                    <a:pt x="10550" y="20185"/>
                  </a:cubicBezTo>
                  <a:cubicBezTo>
                    <a:pt x="10612" y="20231"/>
                    <a:pt x="10680" y="20252"/>
                    <a:pt x="10744" y="20252"/>
                  </a:cubicBezTo>
                  <a:cubicBezTo>
                    <a:pt x="10833" y="20252"/>
                    <a:pt x="10913" y="20212"/>
                    <a:pt x="10956" y="20148"/>
                  </a:cubicBezTo>
                  <a:cubicBezTo>
                    <a:pt x="11604" y="20772"/>
                    <a:pt x="12408" y="20988"/>
                    <a:pt x="13296" y="20988"/>
                  </a:cubicBezTo>
                  <a:cubicBezTo>
                    <a:pt x="15329" y="20988"/>
                    <a:pt x="17802" y="19851"/>
                    <a:pt x="19861" y="19851"/>
                  </a:cubicBezTo>
                  <a:cubicBezTo>
                    <a:pt x="20894" y="19851"/>
                    <a:pt x="21822" y="20137"/>
                    <a:pt x="22538" y="20996"/>
                  </a:cubicBezTo>
                  <a:cubicBezTo>
                    <a:pt x="25515" y="24619"/>
                    <a:pt x="18899" y="27754"/>
                    <a:pt x="15887" y="27754"/>
                  </a:cubicBezTo>
                  <a:cubicBezTo>
                    <a:pt x="15802" y="27754"/>
                    <a:pt x="15719" y="27752"/>
                    <a:pt x="15640" y="27746"/>
                  </a:cubicBezTo>
                  <a:cubicBezTo>
                    <a:pt x="12579" y="27525"/>
                    <a:pt x="10735" y="24833"/>
                    <a:pt x="8411" y="23136"/>
                  </a:cubicBezTo>
                  <a:cubicBezTo>
                    <a:pt x="8344" y="23085"/>
                    <a:pt x="8275" y="23064"/>
                    <a:pt x="8209" y="23064"/>
                  </a:cubicBezTo>
                  <a:cubicBezTo>
                    <a:pt x="7986" y="23064"/>
                    <a:pt x="7801" y="23314"/>
                    <a:pt x="7857" y="23542"/>
                  </a:cubicBezTo>
                  <a:cubicBezTo>
                    <a:pt x="7857" y="23615"/>
                    <a:pt x="7894" y="23689"/>
                    <a:pt x="7968" y="23726"/>
                  </a:cubicBezTo>
                  <a:cubicBezTo>
                    <a:pt x="10292" y="25718"/>
                    <a:pt x="12394" y="28374"/>
                    <a:pt x="15677" y="28558"/>
                  </a:cubicBezTo>
                  <a:cubicBezTo>
                    <a:pt x="15802" y="28564"/>
                    <a:pt x="15928" y="28568"/>
                    <a:pt x="16055" y="28568"/>
                  </a:cubicBezTo>
                  <a:cubicBezTo>
                    <a:pt x="18821" y="28568"/>
                    <a:pt x="22085" y="27045"/>
                    <a:pt x="23460" y="24611"/>
                  </a:cubicBezTo>
                  <a:cubicBezTo>
                    <a:pt x="24603" y="22583"/>
                    <a:pt x="23792" y="20406"/>
                    <a:pt x="21616" y="19558"/>
                  </a:cubicBezTo>
                  <a:cubicBezTo>
                    <a:pt x="21085" y="19352"/>
                    <a:pt x="20517" y="19272"/>
                    <a:pt x="19926" y="19272"/>
                  </a:cubicBezTo>
                  <a:cubicBezTo>
                    <a:pt x="17843" y="19272"/>
                    <a:pt x="15478" y="20269"/>
                    <a:pt x="13468" y="20269"/>
                  </a:cubicBezTo>
                  <a:cubicBezTo>
                    <a:pt x="12366" y="20269"/>
                    <a:pt x="11371" y="19969"/>
                    <a:pt x="10587" y="19042"/>
                  </a:cubicBezTo>
                  <a:cubicBezTo>
                    <a:pt x="10550" y="19005"/>
                    <a:pt x="10513" y="18968"/>
                    <a:pt x="10476" y="18968"/>
                  </a:cubicBezTo>
                  <a:cubicBezTo>
                    <a:pt x="9886" y="17677"/>
                    <a:pt x="9960" y="16054"/>
                    <a:pt x="11177" y="15058"/>
                  </a:cubicBezTo>
                  <a:cubicBezTo>
                    <a:pt x="12579" y="13878"/>
                    <a:pt x="14534" y="14283"/>
                    <a:pt x="16194" y="14062"/>
                  </a:cubicBezTo>
                  <a:cubicBezTo>
                    <a:pt x="17632" y="13878"/>
                    <a:pt x="19550" y="12992"/>
                    <a:pt x="19698" y="11443"/>
                  </a:cubicBezTo>
                  <a:cubicBezTo>
                    <a:pt x="19717" y="11448"/>
                    <a:pt x="19736" y="11450"/>
                    <a:pt x="19756" y="11450"/>
                  </a:cubicBezTo>
                  <a:cubicBezTo>
                    <a:pt x="19882" y="11450"/>
                    <a:pt x="19998" y="11350"/>
                    <a:pt x="20030" y="11222"/>
                  </a:cubicBezTo>
                  <a:cubicBezTo>
                    <a:pt x="20288" y="9636"/>
                    <a:pt x="19034" y="8529"/>
                    <a:pt x="17485" y="8382"/>
                  </a:cubicBezTo>
                  <a:cubicBezTo>
                    <a:pt x="17386" y="8374"/>
                    <a:pt x="17288" y="8370"/>
                    <a:pt x="17193" y="8370"/>
                  </a:cubicBezTo>
                  <a:cubicBezTo>
                    <a:pt x="14075" y="8370"/>
                    <a:pt x="12593" y="12328"/>
                    <a:pt x="9444" y="12328"/>
                  </a:cubicBezTo>
                  <a:cubicBezTo>
                    <a:pt x="9444" y="12255"/>
                    <a:pt x="9370" y="12181"/>
                    <a:pt x="9296" y="12107"/>
                  </a:cubicBezTo>
                  <a:cubicBezTo>
                    <a:pt x="5681" y="9968"/>
                    <a:pt x="6456" y="6464"/>
                    <a:pt x="9112" y="3992"/>
                  </a:cubicBezTo>
                  <a:cubicBezTo>
                    <a:pt x="11329" y="1951"/>
                    <a:pt x="14185" y="850"/>
                    <a:pt x="17167" y="850"/>
                  </a:cubicBezTo>
                  <a:cubicBezTo>
                    <a:pt x="17309" y="850"/>
                    <a:pt x="17452" y="852"/>
                    <a:pt x="17595" y="857"/>
                  </a:cubicBezTo>
                  <a:cubicBezTo>
                    <a:pt x="20694" y="1005"/>
                    <a:pt x="25009" y="2480"/>
                    <a:pt x="26005" y="5800"/>
                  </a:cubicBezTo>
                  <a:cubicBezTo>
                    <a:pt x="26890" y="8677"/>
                    <a:pt x="25636" y="12328"/>
                    <a:pt x="23312" y="14173"/>
                  </a:cubicBezTo>
                  <a:cubicBezTo>
                    <a:pt x="23277" y="14165"/>
                    <a:pt x="23243" y="14161"/>
                    <a:pt x="23210" y="14161"/>
                  </a:cubicBezTo>
                  <a:cubicBezTo>
                    <a:pt x="22779" y="14161"/>
                    <a:pt x="22682" y="14810"/>
                    <a:pt x="23128" y="14947"/>
                  </a:cubicBezTo>
                  <a:cubicBezTo>
                    <a:pt x="27591" y="16091"/>
                    <a:pt x="30136" y="20554"/>
                    <a:pt x="29472" y="25017"/>
                  </a:cubicBezTo>
                  <a:cubicBezTo>
                    <a:pt x="28735" y="29923"/>
                    <a:pt x="24935" y="33501"/>
                    <a:pt x="20509" y="35197"/>
                  </a:cubicBezTo>
                  <a:cubicBezTo>
                    <a:pt x="18267" y="36062"/>
                    <a:pt x="15910" y="36498"/>
                    <a:pt x="13555" y="36498"/>
                  </a:cubicBezTo>
                  <a:cubicBezTo>
                    <a:pt x="11493" y="36498"/>
                    <a:pt x="9432" y="36164"/>
                    <a:pt x="7452" y="35492"/>
                  </a:cubicBezTo>
                  <a:cubicBezTo>
                    <a:pt x="4833" y="34496"/>
                    <a:pt x="1882" y="32542"/>
                    <a:pt x="2878" y="29333"/>
                  </a:cubicBezTo>
                  <a:cubicBezTo>
                    <a:pt x="3579" y="27193"/>
                    <a:pt x="5534" y="24574"/>
                    <a:pt x="7599" y="23800"/>
                  </a:cubicBezTo>
                  <a:cubicBezTo>
                    <a:pt x="7710" y="23763"/>
                    <a:pt x="7784" y="23689"/>
                    <a:pt x="7784" y="23578"/>
                  </a:cubicBezTo>
                  <a:cubicBezTo>
                    <a:pt x="7784" y="23418"/>
                    <a:pt x="7672" y="23313"/>
                    <a:pt x="7521" y="23313"/>
                  </a:cubicBezTo>
                  <a:cubicBezTo>
                    <a:pt x="7499" y="23313"/>
                    <a:pt x="7476" y="23315"/>
                    <a:pt x="7452" y="23320"/>
                  </a:cubicBezTo>
                  <a:cubicBezTo>
                    <a:pt x="3505" y="24464"/>
                    <a:pt x="1" y="30439"/>
                    <a:pt x="3247" y="33833"/>
                  </a:cubicBezTo>
                  <a:cubicBezTo>
                    <a:pt x="5686" y="36364"/>
                    <a:pt x="9460" y="37316"/>
                    <a:pt x="13163" y="37316"/>
                  </a:cubicBezTo>
                  <a:cubicBezTo>
                    <a:pt x="15396" y="37316"/>
                    <a:pt x="17603" y="36970"/>
                    <a:pt x="19476" y="36414"/>
                  </a:cubicBezTo>
                  <a:cubicBezTo>
                    <a:pt x="24714" y="34828"/>
                    <a:pt x="29435" y="30845"/>
                    <a:pt x="30284" y="25201"/>
                  </a:cubicBezTo>
                  <a:cubicBezTo>
                    <a:pt x="30985" y="20517"/>
                    <a:pt x="28439" y="15869"/>
                    <a:pt x="23976" y="14357"/>
                  </a:cubicBezTo>
                  <a:cubicBezTo>
                    <a:pt x="26485" y="12476"/>
                    <a:pt x="27554" y="8898"/>
                    <a:pt x="26890" y="5874"/>
                  </a:cubicBezTo>
                  <a:cubicBezTo>
                    <a:pt x="26042" y="2001"/>
                    <a:pt x="21136" y="193"/>
                    <a:pt x="17595" y="9"/>
                  </a:cubicBezTo>
                  <a:cubicBezTo>
                    <a:pt x="17441" y="3"/>
                    <a:pt x="17288" y="0"/>
                    <a:pt x="17134" y="0"/>
                  </a:cubicBezTo>
                  <a:close/>
                </a:path>
              </a:pathLst>
            </a:custGeom>
            <a:solidFill>
              <a:srgbClr val="1C1C1B"/>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4" name="Google Shape;1014;p5"/>
          <p:cNvGrpSpPr/>
          <p:nvPr/>
        </p:nvGrpSpPr>
        <p:grpSpPr>
          <a:xfrm>
            <a:off x="6010333" y="1092224"/>
            <a:ext cx="409501" cy="557771"/>
            <a:chOff x="2570551" y="2117230"/>
            <a:chExt cx="466030" cy="633111"/>
          </a:xfrm>
        </p:grpSpPr>
        <p:sp>
          <p:nvSpPr>
            <p:cNvPr id="1015" name="Google Shape;1015;p5"/>
            <p:cNvSpPr/>
            <p:nvPr/>
          </p:nvSpPr>
          <p:spPr>
            <a:xfrm>
              <a:off x="2617223" y="2131951"/>
              <a:ext cx="414185" cy="604618"/>
            </a:xfrm>
            <a:custGeom>
              <a:rect b="b" l="l" r="r" t="t"/>
              <a:pathLst>
                <a:path extrusionOk="0" h="34461" w="23607">
                  <a:moveTo>
                    <a:pt x="11943" y="0"/>
                  </a:moveTo>
                  <a:cubicBezTo>
                    <a:pt x="7187" y="0"/>
                    <a:pt x="2026" y="1966"/>
                    <a:pt x="517" y="6580"/>
                  </a:cubicBezTo>
                  <a:cubicBezTo>
                    <a:pt x="74" y="7871"/>
                    <a:pt x="0" y="9273"/>
                    <a:pt x="332" y="10600"/>
                  </a:cubicBezTo>
                  <a:cubicBezTo>
                    <a:pt x="517" y="11338"/>
                    <a:pt x="1033" y="12482"/>
                    <a:pt x="1660" y="12961"/>
                  </a:cubicBezTo>
                  <a:lnTo>
                    <a:pt x="4168" y="13883"/>
                  </a:lnTo>
                  <a:cubicBezTo>
                    <a:pt x="4832" y="13662"/>
                    <a:pt x="5386" y="13219"/>
                    <a:pt x="5791" y="12666"/>
                  </a:cubicBezTo>
                  <a:cubicBezTo>
                    <a:pt x="7451" y="10895"/>
                    <a:pt x="8447" y="9383"/>
                    <a:pt x="10697" y="8350"/>
                  </a:cubicBezTo>
                  <a:cubicBezTo>
                    <a:pt x="10728" y="8330"/>
                    <a:pt x="10759" y="8321"/>
                    <a:pt x="10788" y="8321"/>
                  </a:cubicBezTo>
                  <a:cubicBezTo>
                    <a:pt x="10864" y="8321"/>
                    <a:pt x="10929" y="8381"/>
                    <a:pt x="10955" y="8461"/>
                  </a:cubicBezTo>
                  <a:cubicBezTo>
                    <a:pt x="11715" y="8192"/>
                    <a:pt x="12510" y="8018"/>
                    <a:pt x="13291" y="8018"/>
                  </a:cubicBezTo>
                  <a:cubicBezTo>
                    <a:pt x="14330" y="8018"/>
                    <a:pt x="15346" y="8325"/>
                    <a:pt x="16230" y="9125"/>
                  </a:cubicBezTo>
                  <a:cubicBezTo>
                    <a:pt x="17742" y="10490"/>
                    <a:pt x="17705" y="12555"/>
                    <a:pt x="16709" y="14252"/>
                  </a:cubicBezTo>
                  <a:cubicBezTo>
                    <a:pt x="15271" y="16760"/>
                    <a:pt x="12394" y="18273"/>
                    <a:pt x="9996" y="19711"/>
                  </a:cubicBezTo>
                  <a:cubicBezTo>
                    <a:pt x="7008" y="21518"/>
                    <a:pt x="3799" y="23363"/>
                    <a:pt x="2029" y="26498"/>
                  </a:cubicBezTo>
                  <a:cubicBezTo>
                    <a:pt x="922" y="28453"/>
                    <a:pt x="111" y="31736"/>
                    <a:pt x="2398" y="33211"/>
                  </a:cubicBezTo>
                  <a:cubicBezTo>
                    <a:pt x="3836" y="34133"/>
                    <a:pt x="5717" y="34096"/>
                    <a:pt x="7340" y="34133"/>
                  </a:cubicBezTo>
                  <a:cubicBezTo>
                    <a:pt x="10005" y="34219"/>
                    <a:pt x="12713" y="34461"/>
                    <a:pt x="15397" y="34461"/>
                  </a:cubicBezTo>
                  <a:cubicBezTo>
                    <a:pt x="16169" y="34461"/>
                    <a:pt x="16939" y="34441"/>
                    <a:pt x="17705" y="34391"/>
                  </a:cubicBezTo>
                  <a:cubicBezTo>
                    <a:pt x="20287" y="34244"/>
                    <a:pt x="22095" y="33027"/>
                    <a:pt x="22500" y="30297"/>
                  </a:cubicBezTo>
                  <a:cubicBezTo>
                    <a:pt x="22722" y="28637"/>
                    <a:pt x="23201" y="25207"/>
                    <a:pt x="20877" y="24801"/>
                  </a:cubicBezTo>
                  <a:cubicBezTo>
                    <a:pt x="20683" y="24763"/>
                    <a:pt x="20477" y="24746"/>
                    <a:pt x="20262" y="24746"/>
                  </a:cubicBezTo>
                  <a:cubicBezTo>
                    <a:pt x="18609" y="24746"/>
                    <a:pt x="16453" y="25770"/>
                    <a:pt x="15049" y="26129"/>
                  </a:cubicBezTo>
                  <a:cubicBezTo>
                    <a:pt x="13168" y="26609"/>
                    <a:pt x="11250" y="27088"/>
                    <a:pt x="9332" y="27494"/>
                  </a:cubicBezTo>
                  <a:cubicBezTo>
                    <a:pt x="9299" y="27507"/>
                    <a:pt x="9267" y="27513"/>
                    <a:pt x="9237" y="27513"/>
                  </a:cubicBezTo>
                  <a:cubicBezTo>
                    <a:pt x="9101" y="27513"/>
                    <a:pt x="9007" y="27387"/>
                    <a:pt x="9037" y="27236"/>
                  </a:cubicBezTo>
                  <a:cubicBezTo>
                    <a:pt x="8668" y="27125"/>
                    <a:pt x="8595" y="26645"/>
                    <a:pt x="8890" y="26461"/>
                  </a:cubicBezTo>
                  <a:cubicBezTo>
                    <a:pt x="13980" y="23400"/>
                    <a:pt x="19254" y="19932"/>
                    <a:pt x="21504" y="14178"/>
                  </a:cubicBezTo>
                  <a:cubicBezTo>
                    <a:pt x="23607" y="8867"/>
                    <a:pt x="21763" y="1822"/>
                    <a:pt x="15640" y="420"/>
                  </a:cubicBezTo>
                  <a:cubicBezTo>
                    <a:pt x="14491" y="145"/>
                    <a:pt x="13232" y="0"/>
                    <a:pt x="11943" y="0"/>
                  </a:cubicBezTo>
                  <a:close/>
                </a:path>
              </a:pathLst>
            </a:cu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5"/>
            <p:cNvSpPr/>
            <p:nvPr/>
          </p:nvSpPr>
          <p:spPr>
            <a:xfrm>
              <a:off x="2570551" y="2117230"/>
              <a:ext cx="466030" cy="633111"/>
            </a:xfrm>
            <a:custGeom>
              <a:rect b="b" l="l" r="r" t="t"/>
              <a:pathLst>
                <a:path extrusionOk="0" h="36085" w="26562">
                  <a:moveTo>
                    <a:pt x="14673" y="822"/>
                  </a:moveTo>
                  <a:cubicBezTo>
                    <a:pt x="15938" y="822"/>
                    <a:pt x="17172" y="960"/>
                    <a:pt x="18300" y="1222"/>
                  </a:cubicBezTo>
                  <a:cubicBezTo>
                    <a:pt x="24423" y="2661"/>
                    <a:pt x="26267" y="9706"/>
                    <a:pt x="24201" y="15017"/>
                  </a:cubicBezTo>
                  <a:cubicBezTo>
                    <a:pt x="21914" y="20771"/>
                    <a:pt x="16640" y="24239"/>
                    <a:pt x="11550" y="27300"/>
                  </a:cubicBezTo>
                  <a:cubicBezTo>
                    <a:pt x="11255" y="27484"/>
                    <a:pt x="11328" y="27964"/>
                    <a:pt x="11660" y="28075"/>
                  </a:cubicBezTo>
                  <a:cubicBezTo>
                    <a:pt x="11627" y="28207"/>
                    <a:pt x="11771" y="28339"/>
                    <a:pt x="11934" y="28339"/>
                  </a:cubicBezTo>
                  <a:cubicBezTo>
                    <a:pt x="11953" y="28339"/>
                    <a:pt x="11973" y="28337"/>
                    <a:pt x="11992" y="28333"/>
                  </a:cubicBezTo>
                  <a:cubicBezTo>
                    <a:pt x="13910" y="27927"/>
                    <a:pt x="15791" y="27448"/>
                    <a:pt x="17709" y="26968"/>
                  </a:cubicBezTo>
                  <a:cubicBezTo>
                    <a:pt x="19113" y="26609"/>
                    <a:pt x="21269" y="25585"/>
                    <a:pt x="22922" y="25585"/>
                  </a:cubicBezTo>
                  <a:cubicBezTo>
                    <a:pt x="23137" y="25585"/>
                    <a:pt x="23343" y="25602"/>
                    <a:pt x="23537" y="25640"/>
                  </a:cubicBezTo>
                  <a:cubicBezTo>
                    <a:pt x="25824" y="26046"/>
                    <a:pt x="25418" y="29476"/>
                    <a:pt x="25160" y="31136"/>
                  </a:cubicBezTo>
                  <a:cubicBezTo>
                    <a:pt x="24755" y="33866"/>
                    <a:pt x="22947" y="35120"/>
                    <a:pt x="20328" y="35267"/>
                  </a:cubicBezTo>
                  <a:cubicBezTo>
                    <a:pt x="19608" y="35306"/>
                    <a:pt x="18884" y="35322"/>
                    <a:pt x="18158" y="35322"/>
                  </a:cubicBezTo>
                  <a:cubicBezTo>
                    <a:pt x="15429" y="35322"/>
                    <a:pt x="12673" y="35096"/>
                    <a:pt x="9964" y="35009"/>
                  </a:cubicBezTo>
                  <a:cubicBezTo>
                    <a:pt x="8377" y="34935"/>
                    <a:pt x="6459" y="35009"/>
                    <a:pt x="5058" y="34087"/>
                  </a:cubicBezTo>
                  <a:cubicBezTo>
                    <a:pt x="2771" y="32612"/>
                    <a:pt x="3546" y="29329"/>
                    <a:pt x="4652" y="27374"/>
                  </a:cubicBezTo>
                  <a:cubicBezTo>
                    <a:pt x="6459" y="24239"/>
                    <a:pt x="9632" y="22394"/>
                    <a:pt x="12656" y="20587"/>
                  </a:cubicBezTo>
                  <a:cubicBezTo>
                    <a:pt x="15054" y="19148"/>
                    <a:pt x="17931" y="17599"/>
                    <a:pt x="19369" y="15091"/>
                  </a:cubicBezTo>
                  <a:cubicBezTo>
                    <a:pt x="20365" y="13394"/>
                    <a:pt x="20365" y="11366"/>
                    <a:pt x="18853" y="9964"/>
                  </a:cubicBezTo>
                  <a:cubicBezTo>
                    <a:pt x="17981" y="9177"/>
                    <a:pt x="16961" y="8868"/>
                    <a:pt x="15908" y="8868"/>
                  </a:cubicBezTo>
                  <a:cubicBezTo>
                    <a:pt x="15135" y="8868"/>
                    <a:pt x="14343" y="9035"/>
                    <a:pt x="13578" y="9300"/>
                  </a:cubicBezTo>
                  <a:cubicBezTo>
                    <a:pt x="13578" y="9220"/>
                    <a:pt x="13502" y="9160"/>
                    <a:pt x="13431" y="9160"/>
                  </a:cubicBezTo>
                  <a:cubicBezTo>
                    <a:pt x="13404" y="9160"/>
                    <a:pt x="13378" y="9169"/>
                    <a:pt x="13357" y="9189"/>
                  </a:cubicBezTo>
                  <a:cubicBezTo>
                    <a:pt x="11070" y="10222"/>
                    <a:pt x="10074" y="11734"/>
                    <a:pt x="8451" y="13505"/>
                  </a:cubicBezTo>
                  <a:cubicBezTo>
                    <a:pt x="8046" y="14058"/>
                    <a:pt x="7492" y="14501"/>
                    <a:pt x="6865" y="14722"/>
                  </a:cubicBezTo>
                  <a:lnTo>
                    <a:pt x="4320" y="13800"/>
                  </a:lnTo>
                  <a:cubicBezTo>
                    <a:pt x="3693" y="13321"/>
                    <a:pt x="3214" y="12177"/>
                    <a:pt x="2992" y="11439"/>
                  </a:cubicBezTo>
                  <a:cubicBezTo>
                    <a:pt x="2697" y="10112"/>
                    <a:pt x="2734" y="8710"/>
                    <a:pt x="3177" y="7456"/>
                  </a:cubicBezTo>
                  <a:cubicBezTo>
                    <a:pt x="4693" y="2790"/>
                    <a:pt x="9898" y="822"/>
                    <a:pt x="14673" y="822"/>
                  </a:cubicBezTo>
                  <a:close/>
                  <a:moveTo>
                    <a:pt x="14768" y="0"/>
                  </a:moveTo>
                  <a:cubicBezTo>
                    <a:pt x="7731" y="0"/>
                    <a:pt x="1" y="4495"/>
                    <a:pt x="2291" y="11882"/>
                  </a:cubicBezTo>
                  <a:cubicBezTo>
                    <a:pt x="2843" y="13605"/>
                    <a:pt x="4360" y="15489"/>
                    <a:pt x="6271" y="15489"/>
                  </a:cubicBezTo>
                  <a:cubicBezTo>
                    <a:pt x="6406" y="15489"/>
                    <a:pt x="6542" y="15479"/>
                    <a:pt x="6681" y="15460"/>
                  </a:cubicBezTo>
                  <a:cubicBezTo>
                    <a:pt x="7714" y="15349"/>
                    <a:pt x="8414" y="14685"/>
                    <a:pt x="9041" y="13948"/>
                  </a:cubicBezTo>
                  <a:cubicBezTo>
                    <a:pt x="10148" y="12583"/>
                    <a:pt x="11107" y="11329"/>
                    <a:pt x="12398" y="10259"/>
                  </a:cubicBezTo>
                  <a:cubicBezTo>
                    <a:pt x="12468" y="10329"/>
                    <a:pt x="12538" y="10355"/>
                    <a:pt x="12618" y="10355"/>
                  </a:cubicBezTo>
                  <a:cubicBezTo>
                    <a:pt x="12664" y="10355"/>
                    <a:pt x="12713" y="10346"/>
                    <a:pt x="12767" y="10333"/>
                  </a:cubicBezTo>
                  <a:cubicBezTo>
                    <a:pt x="13636" y="9939"/>
                    <a:pt x="14730" y="9641"/>
                    <a:pt x="15779" y="9641"/>
                  </a:cubicBezTo>
                  <a:cubicBezTo>
                    <a:pt x="17090" y="9641"/>
                    <a:pt x="18328" y="10107"/>
                    <a:pt x="18964" y="11439"/>
                  </a:cubicBezTo>
                  <a:cubicBezTo>
                    <a:pt x="20181" y="13948"/>
                    <a:pt x="17562" y="16234"/>
                    <a:pt x="15828" y="17562"/>
                  </a:cubicBezTo>
                  <a:cubicBezTo>
                    <a:pt x="13357" y="19444"/>
                    <a:pt x="10443" y="20734"/>
                    <a:pt x="7972" y="22616"/>
                  </a:cubicBezTo>
                  <a:cubicBezTo>
                    <a:pt x="5058" y="24829"/>
                    <a:pt x="521" y="30325"/>
                    <a:pt x="3767" y="34050"/>
                  </a:cubicBezTo>
                  <a:cubicBezTo>
                    <a:pt x="5021" y="35489"/>
                    <a:pt x="7123" y="35673"/>
                    <a:pt x="8931" y="35784"/>
                  </a:cubicBezTo>
                  <a:cubicBezTo>
                    <a:pt x="12177" y="35931"/>
                    <a:pt x="15496" y="36042"/>
                    <a:pt x="18779" y="36079"/>
                  </a:cubicBezTo>
                  <a:cubicBezTo>
                    <a:pt x="18963" y="36082"/>
                    <a:pt x="19150" y="36084"/>
                    <a:pt x="19337" y="36084"/>
                  </a:cubicBezTo>
                  <a:cubicBezTo>
                    <a:pt x="21252" y="36084"/>
                    <a:pt x="23297" y="35863"/>
                    <a:pt x="24607" y="34419"/>
                  </a:cubicBezTo>
                  <a:cubicBezTo>
                    <a:pt x="26046" y="32833"/>
                    <a:pt x="26156" y="30435"/>
                    <a:pt x="26119" y="28407"/>
                  </a:cubicBezTo>
                  <a:cubicBezTo>
                    <a:pt x="26049" y="26460"/>
                    <a:pt x="25299" y="24820"/>
                    <a:pt x="23186" y="24820"/>
                  </a:cubicBezTo>
                  <a:cubicBezTo>
                    <a:pt x="23097" y="24820"/>
                    <a:pt x="23005" y="24823"/>
                    <a:pt x="22910" y="24829"/>
                  </a:cubicBezTo>
                  <a:cubicBezTo>
                    <a:pt x="21398" y="24903"/>
                    <a:pt x="19812" y="25530"/>
                    <a:pt x="18300" y="25935"/>
                  </a:cubicBezTo>
                  <a:cubicBezTo>
                    <a:pt x="16418" y="26452"/>
                    <a:pt x="14574" y="26968"/>
                    <a:pt x="12730" y="27521"/>
                  </a:cubicBezTo>
                  <a:cubicBezTo>
                    <a:pt x="17377" y="24755"/>
                    <a:pt x="21988" y="21472"/>
                    <a:pt x="24386" y="16493"/>
                  </a:cubicBezTo>
                  <a:cubicBezTo>
                    <a:pt x="26562" y="11993"/>
                    <a:pt x="26451" y="6275"/>
                    <a:pt x="22652" y="2661"/>
                  </a:cubicBezTo>
                  <a:cubicBezTo>
                    <a:pt x="20735" y="844"/>
                    <a:pt x="17816" y="0"/>
                    <a:pt x="14768" y="0"/>
                  </a:cubicBezTo>
                  <a:close/>
                </a:path>
              </a:pathLst>
            </a:custGeom>
            <a:solidFill>
              <a:srgbClr val="1C1C1B"/>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7" name="Google Shape;1017;p5"/>
          <p:cNvSpPr/>
          <p:nvPr/>
        </p:nvSpPr>
        <p:spPr>
          <a:xfrm>
            <a:off x="2768175" y="1092243"/>
            <a:ext cx="312865" cy="557762"/>
          </a:xfrm>
          <a:custGeom>
            <a:rect b="b" l="l" r="r" t="t"/>
            <a:pathLst>
              <a:path extrusionOk="0" h="36455" w="20509">
                <a:moveTo>
                  <a:pt x="14877" y="841"/>
                </a:moveTo>
                <a:cubicBezTo>
                  <a:pt x="14971" y="841"/>
                  <a:pt x="15065" y="843"/>
                  <a:pt x="15160" y="849"/>
                </a:cubicBezTo>
                <a:cubicBezTo>
                  <a:pt x="17853" y="2140"/>
                  <a:pt x="18111" y="5755"/>
                  <a:pt x="17816" y="8521"/>
                </a:cubicBezTo>
                <a:cubicBezTo>
                  <a:pt x="17521" y="11066"/>
                  <a:pt x="17115" y="13611"/>
                  <a:pt x="17004" y="16156"/>
                </a:cubicBezTo>
                <a:cubicBezTo>
                  <a:pt x="16857" y="18849"/>
                  <a:pt x="16930" y="21541"/>
                  <a:pt x="17152" y="24234"/>
                </a:cubicBezTo>
                <a:cubicBezTo>
                  <a:pt x="17262" y="25562"/>
                  <a:pt x="17410" y="26927"/>
                  <a:pt x="17594" y="28218"/>
                </a:cubicBezTo>
                <a:cubicBezTo>
                  <a:pt x="17779" y="29545"/>
                  <a:pt x="18295" y="30984"/>
                  <a:pt x="18295" y="32312"/>
                </a:cubicBezTo>
                <a:cubicBezTo>
                  <a:pt x="18295" y="33308"/>
                  <a:pt x="17484" y="34673"/>
                  <a:pt x="16635" y="35078"/>
                </a:cubicBezTo>
                <a:cubicBezTo>
                  <a:pt x="15898" y="35300"/>
                  <a:pt x="15160" y="35447"/>
                  <a:pt x="14385" y="35484"/>
                </a:cubicBezTo>
                <a:cubicBezTo>
                  <a:pt x="13941" y="35551"/>
                  <a:pt x="13486" y="35591"/>
                  <a:pt x="13033" y="35591"/>
                </a:cubicBezTo>
                <a:cubicBezTo>
                  <a:pt x="11981" y="35591"/>
                  <a:pt x="10935" y="35376"/>
                  <a:pt x="10033" y="34783"/>
                </a:cubicBezTo>
                <a:cubicBezTo>
                  <a:pt x="6971" y="32718"/>
                  <a:pt x="9738" y="28660"/>
                  <a:pt x="10476" y="25968"/>
                </a:cubicBezTo>
                <a:cubicBezTo>
                  <a:pt x="11803" y="21099"/>
                  <a:pt x="11398" y="15935"/>
                  <a:pt x="11029" y="10955"/>
                </a:cubicBezTo>
                <a:cubicBezTo>
                  <a:pt x="11005" y="10722"/>
                  <a:pt x="10805" y="10577"/>
                  <a:pt x="10604" y="10577"/>
                </a:cubicBezTo>
                <a:cubicBezTo>
                  <a:pt x="10488" y="10577"/>
                  <a:pt x="10372" y="10626"/>
                  <a:pt x="10291" y="10734"/>
                </a:cubicBezTo>
                <a:cubicBezTo>
                  <a:pt x="10227" y="10670"/>
                  <a:pt x="10138" y="10630"/>
                  <a:pt x="10052" y="10630"/>
                </a:cubicBezTo>
                <a:cubicBezTo>
                  <a:pt x="9991" y="10630"/>
                  <a:pt x="9932" y="10651"/>
                  <a:pt x="9885" y="10697"/>
                </a:cubicBezTo>
                <a:cubicBezTo>
                  <a:pt x="9074" y="11472"/>
                  <a:pt x="8262" y="12283"/>
                  <a:pt x="7451" y="13095"/>
                </a:cubicBezTo>
                <a:lnTo>
                  <a:pt x="6381" y="14164"/>
                </a:lnTo>
                <a:cubicBezTo>
                  <a:pt x="5722" y="14823"/>
                  <a:pt x="5711" y="14982"/>
                  <a:pt x="4874" y="14982"/>
                </a:cubicBezTo>
                <a:cubicBezTo>
                  <a:pt x="4774" y="14982"/>
                  <a:pt x="4663" y="14980"/>
                  <a:pt x="4537" y="14976"/>
                </a:cubicBezTo>
                <a:cubicBezTo>
                  <a:pt x="3246" y="14939"/>
                  <a:pt x="2951" y="14459"/>
                  <a:pt x="2287" y="13464"/>
                </a:cubicBezTo>
                <a:cubicBezTo>
                  <a:pt x="1955" y="12910"/>
                  <a:pt x="1660" y="12357"/>
                  <a:pt x="1439" y="11767"/>
                </a:cubicBezTo>
                <a:cubicBezTo>
                  <a:pt x="775" y="10144"/>
                  <a:pt x="1180" y="8410"/>
                  <a:pt x="2693" y="7451"/>
                </a:cubicBezTo>
                <a:lnTo>
                  <a:pt x="8373" y="3910"/>
                </a:lnTo>
                <a:cubicBezTo>
                  <a:pt x="10362" y="2632"/>
                  <a:pt x="12453" y="841"/>
                  <a:pt x="14877" y="841"/>
                </a:cubicBezTo>
                <a:close/>
                <a:moveTo>
                  <a:pt x="14053" y="0"/>
                </a:moveTo>
                <a:cubicBezTo>
                  <a:pt x="13906" y="0"/>
                  <a:pt x="13795" y="111"/>
                  <a:pt x="13795" y="222"/>
                </a:cubicBezTo>
                <a:cubicBezTo>
                  <a:pt x="11176" y="591"/>
                  <a:pt x="8705" y="2767"/>
                  <a:pt x="6639" y="4095"/>
                </a:cubicBezTo>
                <a:cubicBezTo>
                  <a:pt x="4869" y="5201"/>
                  <a:pt x="2914" y="6197"/>
                  <a:pt x="1291" y="7451"/>
                </a:cubicBezTo>
                <a:cubicBezTo>
                  <a:pt x="295" y="8226"/>
                  <a:pt x="0" y="8705"/>
                  <a:pt x="148" y="9996"/>
                </a:cubicBezTo>
                <a:cubicBezTo>
                  <a:pt x="332" y="11877"/>
                  <a:pt x="1992" y="15714"/>
                  <a:pt x="4057" y="16267"/>
                </a:cubicBezTo>
                <a:cubicBezTo>
                  <a:pt x="4223" y="16306"/>
                  <a:pt x="4375" y="16325"/>
                  <a:pt x="4517" y="16325"/>
                </a:cubicBezTo>
                <a:cubicBezTo>
                  <a:pt x="5168" y="16325"/>
                  <a:pt x="5608" y="15940"/>
                  <a:pt x="6123" y="15455"/>
                </a:cubicBezTo>
                <a:cubicBezTo>
                  <a:pt x="7562" y="14127"/>
                  <a:pt x="8889" y="12578"/>
                  <a:pt x="10217" y="11103"/>
                </a:cubicBezTo>
                <a:cubicBezTo>
                  <a:pt x="10512" y="15013"/>
                  <a:pt x="10807" y="18996"/>
                  <a:pt x="10254" y="22906"/>
                </a:cubicBezTo>
                <a:cubicBezTo>
                  <a:pt x="9959" y="24824"/>
                  <a:pt x="9443" y="26705"/>
                  <a:pt x="8742" y="28513"/>
                </a:cubicBezTo>
                <a:cubicBezTo>
                  <a:pt x="8299" y="29693"/>
                  <a:pt x="7746" y="30910"/>
                  <a:pt x="7746" y="32201"/>
                </a:cubicBezTo>
                <a:cubicBezTo>
                  <a:pt x="7820" y="34488"/>
                  <a:pt x="9627" y="36000"/>
                  <a:pt x="11767" y="36332"/>
                </a:cubicBezTo>
                <a:cubicBezTo>
                  <a:pt x="12237" y="36408"/>
                  <a:pt x="12836" y="36454"/>
                  <a:pt x="13488" y="36454"/>
                </a:cubicBezTo>
                <a:cubicBezTo>
                  <a:pt x="15396" y="36454"/>
                  <a:pt x="17757" y="36057"/>
                  <a:pt x="18664" y="34820"/>
                </a:cubicBezTo>
                <a:cubicBezTo>
                  <a:pt x="19291" y="33972"/>
                  <a:pt x="19217" y="32976"/>
                  <a:pt x="19107" y="31980"/>
                </a:cubicBezTo>
                <a:cubicBezTo>
                  <a:pt x="18848" y="30173"/>
                  <a:pt x="18443" y="28402"/>
                  <a:pt x="18221" y="26595"/>
                </a:cubicBezTo>
                <a:cubicBezTo>
                  <a:pt x="17742" y="22611"/>
                  <a:pt x="17631" y="18591"/>
                  <a:pt x="17926" y="14570"/>
                </a:cubicBezTo>
                <a:cubicBezTo>
                  <a:pt x="18221" y="10660"/>
                  <a:pt x="20508" y="2066"/>
                  <a:pt x="15381" y="332"/>
                </a:cubicBezTo>
                <a:cubicBezTo>
                  <a:pt x="15344" y="259"/>
                  <a:pt x="15271" y="185"/>
                  <a:pt x="15197" y="185"/>
                </a:cubicBezTo>
                <a:lnTo>
                  <a:pt x="14976" y="185"/>
                </a:lnTo>
                <a:cubicBezTo>
                  <a:pt x="14644" y="111"/>
                  <a:pt x="14348" y="37"/>
                  <a:pt x="14053" y="0"/>
                </a:cubicBezTo>
                <a:close/>
              </a:path>
            </a:pathLst>
          </a:cu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g22705356b68_0_48"/>
          <p:cNvSpPr/>
          <p:nvPr/>
        </p:nvSpPr>
        <p:spPr>
          <a:xfrm>
            <a:off x="76100" y="69875"/>
            <a:ext cx="4717800" cy="747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22705356b68_0_48"/>
          <p:cNvSpPr txBox="1"/>
          <p:nvPr>
            <p:ph idx="4294967295" type="subTitle"/>
          </p:nvPr>
        </p:nvSpPr>
        <p:spPr>
          <a:xfrm>
            <a:off x="76100" y="189650"/>
            <a:ext cx="4619100" cy="56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Montserrat"/>
              <a:buNone/>
            </a:pPr>
            <a:r>
              <a:rPr b="0" i="0" lang="en" sz="2400" u="none" cap="none" strike="noStrike">
                <a:solidFill>
                  <a:schemeClr val="accent2"/>
                </a:solidFill>
                <a:latin typeface="Montserrat"/>
                <a:ea typeface="Montserrat"/>
                <a:cs typeface="Montserrat"/>
                <a:sym typeface="Montserrat"/>
              </a:rPr>
              <a:t>a, Trực quan hóa bài toán</a:t>
            </a:r>
            <a:endParaRPr b="0" i="0" sz="2400" u="none" cap="none" strike="noStrike">
              <a:solidFill>
                <a:schemeClr val="accent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g22705356b68_0_65"/>
          <p:cNvSpPr/>
          <p:nvPr/>
        </p:nvSpPr>
        <p:spPr>
          <a:xfrm>
            <a:off x="76100" y="69875"/>
            <a:ext cx="7052100" cy="747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22705356b68_0_65"/>
          <p:cNvSpPr txBox="1"/>
          <p:nvPr>
            <p:ph idx="4294967295" type="subTitle"/>
          </p:nvPr>
        </p:nvSpPr>
        <p:spPr>
          <a:xfrm>
            <a:off x="76100" y="189650"/>
            <a:ext cx="6856500" cy="56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Montserrat"/>
              <a:buNone/>
            </a:pPr>
            <a:r>
              <a:rPr b="0" i="0" lang="en" sz="2400" u="none" cap="none" strike="noStrike">
                <a:solidFill>
                  <a:schemeClr val="accent2"/>
                </a:solidFill>
                <a:latin typeface="Montserrat"/>
                <a:ea typeface="Montserrat"/>
                <a:cs typeface="Montserrat"/>
                <a:sym typeface="Montserrat"/>
              </a:rPr>
              <a:t>b, Tìm bài toán con thích hợp.</a:t>
            </a:r>
            <a:endParaRPr b="0" i="0" sz="2400" u="none" cap="none" strike="noStrike">
              <a:solidFill>
                <a:schemeClr val="accent2"/>
              </a:solidFill>
              <a:latin typeface="Montserrat"/>
              <a:ea typeface="Montserrat"/>
              <a:cs typeface="Montserrat"/>
              <a:sym typeface="Montserrat"/>
            </a:endParaRPr>
          </a:p>
        </p:txBody>
      </p:sp>
      <p:sp>
        <p:nvSpPr>
          <p:cNvPr id="1219" name="Google Shape;1219;g22705356b68_0_65"/>
          <p:cNvSpPr/>
          <p:nvPr/>
        </p:nvSpPr>
        <p:spPr>
          <a:xfrm>
            <a:off x="76100" y="2362575"/>
            <a:ext cx="7052100" cy="747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22705356b68_0_65"/>
          <p:cNvSpPr txBox="1"/>
          <p:nvPr>
            <p:ph idx="4294967295" type="subTitle"/>
          </p:nvPr>
        </p:nvSpPr>
        <p:spPr>
          <a:xfrm>
            <a:off x="76100" y="2482350"/>
            <a:ext cx="6856500" cy="56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Montserrat"/>
              <a:buNone/>
            </a:pPr>
            <a:r>
              <a:rPr b="0" i="0" lang="en" sz="2400" u="none" cap="none" strike="noStrike">
                <a:solidFill>
                  <a:schemeClr val="accent2"/>
                </a:solidFill>
                <a:latin typeface="Montserrat"/>
                <a:ea typeface="Montserrat"/>
                <a:cs typeface="Montserrat"/>
                <a:sym typeface="Montserrat"/>
              </a:rPr>
              <a:t>c, Tìm quan hệ giữa các bài toán con. </a:t>
            </a:r>
            <a:endParaRPr b="0" i="0" sz="2400" u="none" cap="none" strike="noStrike">
              <a:solidFill>
                <a:schemeClr val="accent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g22705356b68_0_78"/>
          <p:cNvSpPr/>
          <p:nvPr/>
        </p:nvSpPr>
        <p:spPr>
          <a:xfrm>
            <a:off x="111400" y="411250"/>
            <a:ext cx="7052100" cy="747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22705356b68_0_78"/>
          <p:cNvSpPr txBox="1"/>
          <p:nvPr>
            <p:ph idx="4294967295" type="subTitle"/>
          </p:nvPr>
        </p:nvSpPr>
        <p:spPr>
          <a:xfrm>
            <a:off x="111400" y="531025"/>
            <a:ext cx="6856500" cy="56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Montserrat"/>
              <a:buNone/>
            </a:pPr>
            <a:r>
              <a:rPr b="0" i="0" lang="en" sz="2400" u="none" cap="none" strike="noStrike">
                <a:solidFill>
                  <a:schemeClr val="accent2"/>
                </a:solidFill>
                <a:latin typeface="Montserrat"/>
                <a:ea typeface="Montserrat"/>
                <a:cs typeface="Montserrat"/>
                <a:sym typeface="Montserrat"/>
              </a:rPr>
              <a:t>d, Tổng quát hóa quan hệ.</a:t>
            </a:r>
            <a:endParaRPr b="0" i="0" sz="2400" u="none" cap="none" strike="noStrike">
              <a:solidFill>
                <a:schemeClr val="accent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g22705356b68_0_87"/>
          <p:cNvSpPr/>
          <p:nvPr/>
        </p:nvSpPr>
        <p:spPr>
          <a:xfrm>
            <a:off x="617500" y="0"/>
            <a:ext cx="7052100" cy="7479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22705356b68_0_87"/>
          <p:cNvSpPr txBox="1"/>
          <p:nvPr>
            <p:ph idx="4294967295" type="subTitle"/>
          </p:nvPr>
        </p:nvSpPr>
        <p:spPr>
          <a:xfrm>
            <a:off x="617500" y="119775"/>
            <a:ext cx="6856500" cy="56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Montserrat"/>
              <a:buNone/>
            </a:pPr>
            <a:r>
              <a:rPr b="0" i="0" lang="en" sz="2400" u="none" cap="none" strike="noStrike">
                <a:solidFill>
                  <a:schemeClr val="accent2"/>
                </a:solidFill>
                <a:latin typeface="Montserrat"/>
                <a:ea typeface="Montserrat"/>
                <a:cs typeface="Montserrat"/>
                <a:sym typeface="Montserrat"/>
              </a:rPr>
              <a:t>e, Triển khai. </a:t>
            </a:r>
            <a:endParaRPr b="0" i="0" sz="2400" u="none" cap="none" strike="noStrike">
              <a:solidFill>
                <a:schemeClr val="accent2"/>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18"/>
          <p:cNvSpPr txBox="1"/>
          <p:nvPr>
            <p:ph idx="1" type="subTitle"/>
          </p:nvPr>
        </p:nvSpPr>
        <p:spPr>
          <a:xfrm>
            <a:off x="935925" y="2715450"/>
            <a:ext cx="3615300" cy="795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1600"/>
              </a:spcAft>
              <a:buSzPts val="1800"/>
              <a:buNone/>
            </a:pPr>
            <a:r>
              <a:t/>
            </a:r>
            <a:endParaRPr/>
          </a:p>
        </p:txBody>
      </p:sp>
      <p:sp>
        <p:nvSpPr>
          <p:cNvPr id="1238" name="Google Shape;1238;p18"/>
          <p:cNvSpPr txBox="1"/>
          <p:nvPr>
            <p:ph type="title"/>
          </p:nvPr>
        </p:nvSpPr>
        <p:spPr>
          <a:xfrm>
            <a:off x="130450" y="1132950"/>
            <a:ext cx="5758500" cy="23781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
              <a:t>Bài toán đường đi</a:t>
            </a:r>
            <a:endParaRPr/>
          </a:p>
          <a:p>
            <a:pPr indent="0" lvl="0" marL="0" rtl="0" algn="r">
              <a:lnSpc>
                <a:spcPct val="100000"/>
              </a:lnSpc>
              <a:spcBef>
                <a:spcPts val="0"/>
              </a:spcBef>
              <a:spcAft>
                <a:spcPts val="0"/>
              </a:spcAft>
              <a:buSzPts val="3600"/>
              <a:buNone/>
            </a:pPr>
            <a:r>
              <a:rPr lang="en"/>
              <a:t>của người giao hàng</a:t>
            </a:r>
            <a:endParaRPr/>
          </a:p>
        </p:txBody>
      </p:sp>
      <p:grpSp>
        <p:nvGrpSpPr>
          <p:cNvPr id="1239" name="Google Shape;1239;p18"/>
          <p:cNvGrpSpPr/>
          <p:nvPr/>
        </p:nvGrpSpPr>
        <p:grpSpPr>
          <a:xfrm>
            <a:off x="5797726" y="1490802"/>
            <a:ext cx="3113833" cy="1869729"/>
            <a:chOff x="4861551" y="1501952"/>
            <a:chExt cx="3113833" cy="1869729"/>
          </a:xfrm>
        </p:grpSpPr>
        <p:grpSp>
          <p:nvGrpSpPr>
            <p:cNvPr id="1240" name="Google Shape;1240;p18"/>
            <p:cNvGrpSpPr/>
            <p:nvPr/>
          </p:nvGrpSpPr>
          <p:grpSpPr>
            <a:xfrm rot="2700000">
              <a:off x="4977018" y="1836559"/>
              <a:ext cx="689888" cy="612352"/>
              <a:chOff x="2657924" y="1303015"/>
              <a:chExt cx="758316" cy="672984"/>
            </a:xfrm>
          </p:grpSpPr>
          <p:grpSp>
            <p:nvGrpSpPr>
              <p:cNvPr id="1241" name="Google Shape;1241;p18"/>
              <p:cNvGrpSpPr/>
              <p:nvPr/>
            </p:nvGrpSpPr>
            <p:grpSpPr>
              <a:xfrm rot="10800000">
                <a:off x="2657924" y="1303015"/>
                <a:ext cx="758316" cy="672984"/>
                <a:chOff x="6925226" y="3519590"/>
                <a:chExt cx="758316" cy="672984"/>
              </a:xfrm>
            </p:grpSpPr>
            <p:sp>
              <p:nvSpPr>
                <p:cNvPr id="1242" name="Google Shape;1242;p18"/>
                <p:cNvSpPr/>
                <p:nvPr/>
              </p:nvSpPr>
              <p:spPr>
                <a:xfrm>
                  <a:off x="6941621" y="3530588"/>
                  <a:ext cx="721016" cy="651503"/>
                </a:xfrm>
                <a:custGeom>
                  <a:rect b="b" l="l" r="r" t="t"/>
                  <a:pathLst>
                    <a:path extrusionOk="0" h="41763" w="46219">
                      <a:moveTo>
                        <a:pt x="25100" y="1"/>
                      </a:moveTo>
                      <a:cubicBezTo>
                        <a:pt x="21290" y="1"/>
                        <a:pt x="17411" y="918"/>
                        <a:pt x="13837" y="2174"/>
                      </a:cubicBezTo>
                      <a:cubicBezTo>
                        <a:pt x="10686" y="3297"/>
                        <a:pt x="7571" y="4782"/>
                        <a:pt x="5506" y="7100"/>
                      </a:cubicBezTo>
                      <a:cubicBezTo>
                        <a:pt x="3405" y="9418"/>
                        <a:pt x="2608" y="12280"/>
                        <a:pt x="2246" y="15141"/>
                      </a:cubicBezTo>
                      <a:cubicBezTo>
                        <a:pt x="1630" y="19922"/>
                        <a:pt x="2391" y="25102"/>
                        <a:pt x="5759" y="28869"/>
                      </a:cubicBezTo>
                      <a:cubicBezTo>
                        <a:pt x="4021" y="32781"/>
                        <a:pt x="1340" y="38540"/>
                        <a:pt x="0" y="41728"/>
                      </a:cubicBezTo>
                      <a:cubicBezTo>
                        <a:pt x="45" y="41751"/>
                        <a:pt x="105" y="41762"/>
                        <a:pt x="178" y="41762"/>
                      </a:cubicBezTo>
                      <a:cubicBezTo>
                        <a:pt x="1570" y="41762"/>
                        <a:pt x="7859" y="37623"/>
                        <a:pt x="11990" y="34628"/>
                      </a:cubicBezTo>
                      <a:cubicBezTo>
                        <a:pt x="13294" y="36584"/>
                        <a:pt x="15720" y="38142"/>
                        <a:pt x="18220" y="38939"/>
                      </a:cubicBezTo>
                      <a:cubicBezTo>
                        <a:pt x="20165" y="39570"/>
                        <a:pt x="22206" y="39866"/>
                        <a:pt x="24254" y="39866"/>
                      </a:cubicBezTo>
                      <a:cubicBezTo>
                        <a:pt x="30902" y="39866"/>
                        <a:pt x="37618" y="36749"/>
                        <a:pt x="41329" y="31875"/>
                      </a:cubicBezTo>
                      <a:cubicBezTo>
                        <a:pt x="46219" y="25500"/>
                        <a:pt x="46146" y="16880"/>
                        <a:pt x="42162" y="10034"/>
                      </a:cubicBezTo>
                      <a:cubicBezTo>
                        <a:pt x="39735" y="5905"/>
                        <a:pt x="35787" y="2246"/>
                        <a:pt x="30716" y="761"/>
                      </a:cubicBezTo>
                      <a:cubicBezTo>
                        <a:pt x="28893" y="230"/>
                        <a:pt x="27005" y="1"/>
                        <a:pt x="251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8"/>
                <p:cNvSpPr/>
                <p:nvPr/>
              </p:nvSpPr>
              <p:spPr>
                <a:xfrm>
                  <a:off x="6925226" y="3519590"/>
                  <a:ext cx="758316" cy="672984"/>
                </a:xfrm>
                <a:custGeom>
                  <a:rect b="b" l="l" r="r" t="t"/>
                  <a:pathLst>
                    <a:path extrusionOk="0" h="43140" w="48610">
                      <a:moveTo>
                        <a:pt x="25898" y="1339"/>
                      </a:moveTo>
                      <a:cubicBezTo>
                        <a:pt x="27617" y="1339"/>
                        <a:pt x="29330" y="1531"/>
                        <a:pt x="31006" y="1973"/>
                      </a:cubicBezTo>
                      <a:cubicBezTo>
                        <a:pt x="35932" y="3277"/>
                        <a:pt x="39844" y="6755"/>
                        <a:pt x="42416" y="11029"/>
                      </a:cubicBezTo>
                      <a:cubicBezTo>
                        <a:pt x="42416" y="11029"/>
                        <a:pt x="42416" y="11029"/>
                        <a:pt x="42416" y="11029"/>
                      </a:cubicBezTo>
                      <a:lnTo>
                        <a:pt x="42416" y="11029"/>
                      </a:lnTo>
                      <a:cubicBezTo>
                        <a:pt x="42419" y="11035"/>
                        <a:pt x="42423" y="11041"/>
                        <a:pt x="42426" y="11047"/>
                      </a:cubicBezTo>
                      <a:lnTo>
                        <a:pt x="42426" y="11047"/>
                      </a:lnTo>
                      <a:cubicBezTo>
                        <a:pt x="47051" y="19303"/>
                        <a:pt x="45887" y="30049"/>
                        <a:pt x="37852" y="35768"/>
                      </a:cubicBezTo>
                      <a:cubicBezTo>
                        <a:pt x="34435" y="38217"/>
                        <a:pt x="29375" y="39940"/>
                        <a:pt x="24552" y="39940"/>
                      </a:cubicBezTo>
                      <a:cubicBezTo>
                        <a:pt x="20173" y="39940"/>
                        <a:pt x="15988" y="38520"/>
                        <a:pt x="13403" y="34935"/>
                      </a:cubicBezTo>
                      <a:cubicBezTo>
                        <a:pt x="13286" y="34724"/>
                        <a:pt x="13078" y="34604"/>
                        <a:pt x="12858" y="34604"/>
                      </a:cubicBezTo>
                      <a:cubicBezTo>
                        <a:pt x="12737" y="34604"/>
                        <a:pt x="12613" y="34640"/>
                        <a:pt x="12497" y="34717"/>
                      </a:cubicBezTo>
                      <a:cubicBezTo>
                        <a:pt x="10360" y="36239"/>
                        <a:pt x="8187" y="37724"/>
                        <a:pt x="5977" y="39136"/>
                      </a:cubicBezTo>
                      <a:cubicBezTo>
                        <a:pt x="5252" y="39572"/>
                        <a:pt x="3246" y="41171"/>
                        <a:pt x="1882" y="41639"/>
                      </a:cubicBezTo>
                      <a:lnTo>
                        <a:pt x="1882" y="41639"/>
                      </a:lnTo>
                      <a:cubicBezTo>
                        <a:pt x="3600" y="37701"/>
                        <a:pt x="5447" y="33816"/>
                        <a:pt x="7173" y="29900"/>
                      </a:cubicBezTo>
                      <a:cubicBezTo>
                        <a:pt x="7318" y="29610"/>
                        <a:pt x="7281" y="29284"/>
                        <a:pt x="7064" y="29067"/>
                      </a:cubicBezTo>
                      <a:cubicBezTo>
                        <a:pt x="3695" y="25010"/>
                        <a:pt x="3007" y="19577"/>
                        <a:pt x="3985" y="14542"/>
                      </a:cubicBezTo>
                      <a:cubicBezTo>
                        <a:pt x="5181" y="8385"/>
                        <a:pt x="9600" y="5306"/>
                        <a:pt x="15250" y="3350"/>
                      </a:cubicBezTo>
                      <a:cubicBezTo>
                        <a:pt x="18618" y="2195"/>
                        <a:pt x="22269" y="1339"/>
                        <a:pt x="25898" y="1339"/>
                      </a:cubicBezTo>
                      <a:close/>
                      <a:moveTo>
                        <a:pt x="25815" y="0"/>
                      </a:moveTo>
                      <a:cubicBezTo>
                        <a:pt x="21320" y="0"/>
                        <a:pt x="16782" y="1232"/>
                        <a:pt x="12678" y="2879"/>
                      </a:cubicBezTo>
                      <a:cubicBezTo>
                        <a:pt x="7136" y="5161"/>
                        <a:pt x="3514" y="8892"/>
                        <a:pt x="2536" y="14904"/>
                      </a:cubicBezTo>
                      <a:cubicBezTo>
                        <a:pt x="1658" y="20142"/>
                        <a:pt x="2485" y="25449"/>
                        <a:pt x="5779" y="29664"/>
                      </a:cubicBezTo>
                      <a:lnTo>
                        <a:pt x="5779" y="29664"/>
                      </a:lnTo>
                      <a:cubicBezTo>
                        <a:pt x="3952" y="33819"/>
                        <a:pt x="2001" y="37911"/>
                        <a:pt x="218" y="42070"/>
                      </a:cubicBezTo>
                      <a:cubicBezTo>
                        <a:pt x="1" y="42469"/>
                        <a:pt x="218" y="42940"/>
                        <a:pt x="617" y="43085"/>
                      </a:cubicBezTo>
                      <a:cubicBezTo>
                        <a:pt x="760" y="43122"/>
                        <a:pt x="910" y="43140"/>
                        <a:pt x="1066" y="43140"/>
                      </a:cubicBezTo>
                      <a:cubicBezTo>
                        <a:pt x="2405" y="43140"/>
                        <a:pt x="4135" y="41858"/>
                        <a:pt x="5108" y="41274"/>
                      </a:cubicBezTo>
                      <a:cubicBezTo>
                        <a:pt x="7700" y="39705"/>
                        <a:pt x="10228" y="37975"/>
                        <a:pt x="12692" y="36206"/>
                      </a:cubicBezTo>
                      <a:lnTo>
                        <a:pt x="12692" y="36206"/>
                      </a:lnTo>
                      <a:cubicBezTo>
                        <a:pt x="15618" y="39795"/>
                        <a:pt x="20059" y="41261"/>
                        <a:pt x="24669" y="41261"/>
                      </a:cubicBezTo>
                      <a:cubicBezTo>
                        <a:pt x="29668" y="41261"/>
                        <a:pt x="34864" y="39537"/>
                        <a:pt x="38540" y="36927"/>
                      </a:cubicBezTo>
                      <a:cubicBezTo>
                        <a:pt x="47197" y="30806"/>
                        <a:pt x="48610" y="19287"/>
                        <a:pt x="43575" y="10341"/>
                      </a:cubicBezTo>
                      <a:cubicBezTo>
                        <a:pt x="43539" y="10271"/>
                        <a:pt x="43496" y="10214"/>
                        <a:pt x="43448" y="10168"/>
                      </a:cubicBezTo>
                      <a:lnTo>
                        <a:pt x="43448" y="10168"/>
                      </a:lnTo>
                      <a:cubicBezTo>
                        <a:pt x="40620" y="5557"/>
                        <a:pt x="36287" y="1882"/>
                        <a:pt x="30970" y="597"/>
                      </a:cubicBezTo>
                      <a:cubicBezTo>
                        <a:pt x="29276" y="184"/>
                        <a:pt x="27549" y="0"/>
                        <a:pt x="258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8"/>
                <p:cNvSpPr/>
                <p:nvPr/>
              </p:nvSpPr>
              <p:spPr>
                <a:xfrm>
                  <a:off x="7080961" y="3618634"/>
                  <a:ext cx="95144" cy="87563"/>
                </a:xfrm>
                <a:custGeom>
                  <a:rect b="b" l="l" r="r" t="t"/>
                  <a:pathLst>
                    <a:path extrusionOk="0" h="5613" w="6099">
                      <a:moveTo>
                        <a:pt x="5361" y="1"/>
                      </a:moveTo>
                      <a:cubicBezTo>
                        <a:pt x="5331" y="1"/>
                        <a:pt x="5299" y="3"/>
                        <a:pt x="5267" y="7"/>
                      </a:cubicBezTo>
                      <a:cubicBezTo>
                        <a:pt x="2695" y="297"/>
                        <a:pt x="595" y="2217"/>
                        <a:pt x="87" y="4752"/>
                      </a:cubicBezTo>
                      <a:cubicBezTo>
                        <a:pt x="0" y="5274"/>
                        <a:pt x="435" y="5613"/>
                        <a:pt x="828" y="5613"/>
                      </a:cubicBezTo>
                      <a:cubicBezTo>
                        <a:pt x="1090" y="5613"/>
                        <a:pt x="1333" y="5462"/>
                        <a:pt x="1391" y="5114"/>
                      </a:cubicBezTo>
                      <a:cubicBezTo>
                        <a:pt x="1754" y="3158"/>
                        <a:pt x="3311" y="1673"/>
                        <a:pt x="5267" y="1347"/>
                      </a:cubicBezTo>
                      <a:cubicBezTo>
                        <a:pt x="6068" y="1243"/>
                        <a:pt x="6099" y="1"/>
                        <a:pt x="53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8"/>
                <p:cNvSpPr/>
                <p:nvPr/>
              </p:nvSpPr>
              <p:spPr>
                <a:xfrm>
                  <a:off x="7118260" y="3663936"/>
                  <a:ext cx="52790" cy="49046"/>
                </a:xfrm>
                <a:custGeom>
                  <a:rect b="b" l="l" r="r" t="t"/>
                  <a:pathLst>
                    <a:path extrusionOk="0" h="3144" w="3384">
                      <a:moveTo>
                        <a:pt x="2695" y="1"/>
                      </a:moveTo>
                      <a:cubicBezTo>
                        <a:pt x="1427" y="110"/>
                        <a:pt x="377" y="1051"/>
                        <a:pt x="87" y="2283"/>
                      </a:cubicBezTo>
                      <a:cubicBezTo>
                        <a:pt x="0" y="2804"/>
                        <a:pt x="435" y="3144"/>
                        <a:pt x="828" y="3144"/>
                      </a:cubicBezTo>
                      <a:cubicBezTo>
                        <a:pt x="1090" y="3144"/>
                        <a:pt x="1333" y="2993"/>
                        <a:pt x="1391" y="2645"/>
                      </a:cubicBezTo>
                      <a:cubicBezTo>
                        <a:pt x="1536" y="1993"/>
                        <a:pt x="2043" y="1486"/>
                        <a:pt x="2695" y="1377"/>
                      </a:cubicBezTo>
                      <a:cubicBezTo>
                        <a:pt x="3093" y="1341"/>
                        <a:pt x="3383" y="1051"/>
                        <a:pt x="3383" y="689"/>
                      </a:cubicBezTo>
                      <a:cubicBezTo>
                        <a:pt x="3383" y="327"/>
                        <a:pt x="3093" y="1"/>
                        <a:pt x="26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8"/>
                <p:cNvSpPr/>
                <p:nvPr/>
              </p:nvSpPr>
              <p:spPr>
                <a:xfrm>
                  <a:off x="7442834" y="3953379"/>
                  <a:ext cx="115268" cy="113974"/>
                </a:xfrm>
                <a:custGeom>
                  <a:rect b="b" l="l" r="r" t="t"/>
                  <a:pathLst>
                    <a:path extrusionOk="0" h="7306" w="7389">
                      <a:moveTo>
                        <a:pt x="6589" y="1"/>
                      </a:moveTo>
                      <a:cubicBezTo>
                        <a:pt x="6322" y="1"/>
                        <a:pt x="6056" y="152"/>
                        <a:pt x="5940" y="499"/>
                      </a:cubicBezTo>
                      <a:cubicBezTo>
                        <a:pt x="5288" y="3071"/>
                        <a:pt x="3332" y="5172"/>
                        <a:pt x="760" y="5969"/>
                      </a:cubicBezTo>
                      <a:cubicBezTo>
                        <a:pt x="0" y="6200"/>
                        <a:pt x="235" y="7305"/>
                        <a:pt x="914" y="7305"/>
                      </a:cubicBezTo>
                      <a:cubicBezTo>
                        <a:pt x="980" y="7305"/>
                        <a:pt x="1049" y="7295"/>
                        <a:pt x="1122" y="7273"/>
                      </a:cubicBezTo>
                      <a:cubicBezTo>
                        <a:pt x="4129" y="6331"/>
                        <a:pt x="6483" y="3904"/>
                        <a:pt x="7280" y="862"/>
                      </a:cubicBezTo>
                      <a:cubicBezTo>
                        <a:pt x="7389" y="340"/>
                        <a:pt x="6989" y="1"/>
                        <a:pt x="65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8"/>
                <p:cNvSpPr/>
                <p:nvPr/>
              </p:nvSpPr>
              <p:spPr>
                <a:xfrm>
                  <a:off x="7457482" y="3949089"/>
                  <a:ext cx="54007" cy="61932"/>
                </a:xfrm>
                <a:custGeom>
                  <a:rect b="b" l="l" r="r" t="t"/>
                  <a:pathLst>
                    <a:path extrusionOk="0" h="3970" w="3462">
                      <a:moveTo>
                        <a:pt x="2793" y="0"/>
                      </a:moveTo>
                      <a:cubicBezTo>
                        <a:pt x="2446" y="0"/>
                        <a:pt x="2085" y="227"/>
                        <a:pt x="2067" y="666"/>
                      </a:cubicBezTo>
                      <a:cubicBezTo>
                        <a:pt x="1995" y="1535"/>
                        <a:pt x="1487" y="2332"/>
                        <a:pt x="654" y="2730"/>
                      </a:cubicBezTo>
                      <a:cubicBezTo>
                        <a:pt x="0" y="3042"/>
                        <a:pt x="418" y="3970"/>
                        <a:pt x="1031" y="3970"/>
                      </a:cubicBezTo>
                      <a:cubicBezTo>
                        <a:pt x="1131" y="3970"/>
                        <a:pt x="1236" y="3945"/>
                        <a:pt x="1343" y="3889"/>
                      </a:cubicBezTo>
                      <a:cubicBezTo>
                        <a:pt x="2574" y="3237"/>
                        <a:pt x="3371" y="2006"/>
                        <a:pt x="3443" y="666"/>
                      </a:cubicBezTo>
                      <a:cubicBezTo>
                        <a:pt x="3461" y="218"/>
                        <a:pt x="3133" y="0"/>
                        <a:pt x="27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8" name="Google Shape;1248;p18"/>
              <p:cNvSpPr txBox="1"/>
              <p:nvPr/>
            </p:nvSpPr>
            <p:spPr>
              <a:xfrm rot="-2698490">
                <a:off x="2798421" y="1539253"/>
                <a:ext cx="483025" cy="260922"/>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Kalam"/>
                    <a:ea typeface="Kalam"/>
                    <a:cs typeface="Kalam"/>
                    <a:sym typeface="Kalam"/>
                  </a:rPr>
                  <a:t>Hi!</a:t>
                </a:r>
                <a:endParaRPr b="1" i="0" sz="1400" u="none" cap="none" strike="noStrike">
                  <a:solidFill>
                    <a:schemeClr val="dk1"/>
                  </a:solidFill>
                  <a:latin typeface="Kalam"/>
                  <a:ea typeface="Kalam"/>
                  <a:cs typeface="Kalam"/>
                  <a:sym typeface="Kalam"/>
                </a:endParaRPr>
              </a:p>
            </p:txBody>
          </p:sp>
        </p:grpSp>
        <p:grpSp>
          <p:nvGrpSpPr>
            <p:cNvPr id="1249" name="Google Shape;1249;p18"/>
            <p:cNvGrpSpPr/>
            <p:nvPr/>
          </p:nvGrpSpPr>
          <p:grpSpPr>
            <a:xfrm>
              <a:off x="7032918" y="2573938"/>
              <a:ext cx="320318" cy="797743"/>
              <a:chOff x="5851630" y="1701918"/>
              <a:chExt cx="1333548" cy="3321163"/>
            </a:xfrm>
          </p:grpSpPr>
          <p:sp>
            <p:nvSpPr>
              <p:cNvPr id="1250" name="Google Shape;1250;p18"/>
              <p:cNvSpPr/>
              <p:nvPr/>
            </p:nvSpPr>
            <p:spPr>
              <a:xfrm>
                <a:off x="6238009" y="1777170"/>
                <a:ext cx="236041" cy="134018"/>
              </a:xfrm>
              <a:custGeom>
                <a:rect b="b" l="l" r="r" t="t"/>
                <a:pathLst>
                  <a:path extrusionOk="0" h="645" w="1136">
                    <a:moveTo>
                      <a:pt x="284" y="0"/>
                    </a:moveTo>
                    <a:cubicBezTo>
                      <a:pt x="87" y="0"/>
                      <a:pt x="0" y="181"/>
                      <a:pt x="145" y="362"/>
                    </a:cubicBezTo>
                    <a:cubicBezTo>
                      <a:pt x="224" y="481"/>
                      <a:pt x="343" y="600"/>
                      <a:pt x="502" y="639"/>
                    </a:cubicBezTo>
                    <a:cubicBezTo>
                      <a:pt x="525" y="643"/>
                      <a:pt x="548" y="644"/>
                      <a:pt x="571" y="644"/>
                    </a:cubicBezTo>
                    <a:cubicBezTo>
                      <a:pt x="812" y="644"/>
                      <a:pt x="990" y="454"/>
                      <a:pt x="1135" y="164"/>
                    </a:cubicBezTo>
                    <a:cubicBezTo>
                      <a:pt x="858" y="85"/>
                      <a:pt x="581" y="45"/>
                      <a:pt x="343" y="6"/>
                    </a:cubicBezTo>
                    <a:cubicBezTo>
                      <a:pt x="322" y="2"/>
                      <a:pt x="303" y="0"/>
                      <a:pt x="2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1" name="Google Shape;1251;p18"/>
              <p:cNvGrpSpPr/>
              <p:nvPr/>
            </p:nvGrpSpPr>
            <p:grpSpPr>
              <a:xfrm>
                <a:off x="5851630" y="1701918"/>
                <a:ext cx="1333548" cy="3321163"/>
                <a:chOff x="4865992" y="1741093"/>
                <a:chExt cx="1333548" cy="3321163"/>
              </a:xfrm>
            </p:grpSpPr>
            <p:sp>
              <p:nvSpPr>
                <p:cNvPr id="1252" name="Google Shape;1252;p18"/>
                <p:cNvSpPr/>
                <p:nvPr/>
              </p:nvSpPr>
              <p:spPr>
                <a:xfrm>
                  <a:off x="5672610" y="2020560"/>
                  <a:ext cx="131942" cy="123629"/>
                </a:xfrm>
                <a:custGeom>
                  <a:rect b="b" l="l" r="r" t="t"/>
                  <a:pathLst>
                    <a:path extrusionOk="0" h="595" w="635">
                      <a:moveTo>
                        <a:pt x="317" y="0"/>
                      </a:moveTo>
                      <a:cubicBezTo>
                        <a:pt x="238" y="0"/>
                        <a:pt x="159" y="198"/>
                        <a:pt x="0" y="317"/>
                      </a:cubicBezTo>
                      <a:cubicBezTo>
                        <a:pt x="159" y="436"/>
                        <a:pt x="278" y="594"/>
                        <a:pt x="317" y="594"/>
                      </a:cubicBezTo>
                      <a:cubicBezTo>
                        <a:pt x="436" y="476"/>
                        <a:pt x="555" y="396"/>
                        <a:pt x="634" y="278"/>
                      </a:cubicBezTo>
                      <a:cubicBezTo>
                        <a:pt x="555" y="198"/>
                        <a:pt x="436" y="40"/>
                        <a:pt x="3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8"/>
                <p:cNvSpPr/>
                <p:nvPr/>
              </p:nvSpPr>
              <p:spPr>
                <a:xfrm>
                  <a:off x="5096425" y="2157072"/>
                  <a:ext cx="345958" cy="283412"/>
                </a:xfrm>
                <a:custGeom>
                  <a:rect b="b" l="l" r="r" t="t"/>
                  <a:pathLst>
                    <a:path extrusionOk="0" h="1364" w="1665">
                      <a:moveTo>
                        <a:pt x="970" y="0"/>
                      </a:moveTo>
                      <a:cubicBezTo>
                        <a:pt x="867" y="0"/>
                        <a:pt x="764" y="31"/>
                        <a:pt x="674" y="96"/>
                      </a:cubicBezTo>
                      <a:cubicBezTo>
                        <a:pt x="436" y="254"/>
                        <a:pt x="238" y="413"/>
                        <a:pt x="80" y="650"/>
                      </a:cubicBezTo>
                      <a:cubicBezTo>
                        <a:pt x="1" y="690"/>
                        <a:pt x="1" y="769"/>
                        <a:pt x="1" y="849"/>
                      </a:cubicBezTo>
                      <a:cubicBezTo>
                        <a:pt x="40" y="1165"/>
                        <a:pt x="238" y="1324"/>
                        <a:pt x="634" y="1364"/>
                      </a:cubicBezTo>
                      <a:cubicBezTo>
                        <a:pt x="832" y="1324"/>
                        <a:pt x="991" y="1284"/>
                        <a:pt x="1189" y="1205"/>
                      </a:cubicBezTo>
                      <a:cubicBezTo>
                        <a:pt x="1506" y="1086"/>
                        <a:pt x="1664" y="690"/>
                        <a:pt x="1506" y="373"/>
                      </a:cubicBezTo>
                      <a:cubicBezTo>
                        <a:pt x="1399" y="133"/>
                        <a:pt x="1184" y="0"/>
                        <a:pt x="9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8"/>
                <p:cNvSpPr/>
                <p:nvPr/>
              </p:nvSpPr>
              <p:spPr>
                <a:xfrm>
                  <a:off x="5170604" y="3070897"/>
                  <a:ext cx="938346" cy="1906174"/>
                </a:xfrm>
                <a:custGeom>
                  <a:rect b="b" l="l" r="r" t="t"/>
                  <a:pathLst>
                    <a:path extrusionOk="0" h="9174" w="4516">
                      <a:moveTo>
                        <a:pt x="731" y="0"/>
                      </a:moveTo>
                      <a:cubicBezTo>
                        <a:pt x="606" y="0"/>
                        <a:pt x="481" y="20"/>
                        <a:pt x="357" y="55"/>
                      </a:cubicBezTo>
                      <a:cubicBezTo>
                        <a:pt x="40" y="135"/>
                        <a:pt x="0" y="174"/>
                        <a:pt x="198" y="491"/>
                      </a:cubicBezTo>
                      <a:cubicBezTo>
                        <a:pt x="317" y="451"/>
                        <a:pt x="475" y="412"/>
                        <a:pt x="594" y="372"/>
                      </a:cubicBezTo>
                      <a:cubicBezTo>
                        <a:pt x="753" y="333"/>
                        <a:pt x="911" y="293"/>
                        <a:pt x="1109" y="293"/>
                      </a:cubicBezTo>
                      <a:cubicBezTo>
                        <a:pt x="951" y="729"/>
                        <a:pt x="555" y="808"/>
                        <a:pt x="277" y="927"/>
                      </a:cubicBezTo>
                      <a:cubicBezTo>
                        <a:pt x="357" y="1362"/>
                        <a:pt x="436" y="1798"/>
                        <a:pt x="515" y="2234"/>
                      </a:cubicBezTo>
                      <a:cubicBezTo>
                        <a:pt x="792" y="2115"/>
                        <a:pt x="1070" y="1996"/>
                        <a:pt x="1307" y="1957"/>
                      </a:cubicBezTo>
                      <a:cubicBezTo>
                        <a:pt x="1401" y="1933"/>
                        <a:pt x="1522" y="1868"/>
                        <a:pt x="1622" y="1868"/>
                      </a:cubicBezTo>
                      <a:cubicBezTo>
                        <a:pt x="1691" y="1868"/>
                        <a:pt x="1750" y="1899"/>
                        <a:pt x="1783" y="1996"/>
                      </a:cubicBezTo>
                      <a:cubicBezTo>
                        <a:pt x="1822" y="2076"/>
                        <a:pt x="1585" y="2274"/>
                        <a:pt x="1426" y="2353"/>
                      </a:cubicBezTo>
                      <a:cubicBezTo>
                        <a:pt x="1149" y="2472"/>
                        <a:pt x="872" y="2590"/>
                        <a:pt x="594" y="2670"/>
                      </a:cubicBezTo>
                      <a:cubicBezTo>
                        <a:pt x="634" y="3066"/>
                        <a:pt x="713" y="3502"/>
                        <a:pt x="792" y="3937"/>
                      </a:cubicBezTo>
                      <a:cubicBezTo>
                        <a:pt x="1273" y="3841"/>
                        <a:pt x="1702" y="3667"/>
                        <a:pt x="2163" y="3667"/>
                      </a:cubicBezTo>
                      <a:cubicBezTo>
                        <a:pt x="2272" y="3667"/>
                        <a:pt x="2382" y="3677"/>
                        <a:pt x="2496" y="3700"/>
                      </a:cubicBezTo>
                      <a:cubicBezTo>
                        <a:pt x="2100" y="4294"/>
                        <a:pt x="1387" y="4096"/>
                        <a:pt x="832" y="4413"/>
                      </a:cubicBezTo>
                      <a:cubicBezTo>
                        <a:pt x="911" y="4928"/>
                        <a:pt x="990" y="5482"/>
                        <a:pt x="1030" y="5997"/>
                      </a:cubicBezTo>
                      <a:cubicBezTo>
                        <a:pt x="1284" y="5882"/>
                        <a:pt x="1565" y="5820"/>
                        <a:pt x="1849" y="5820"/>
                      </a:cubicBezTo>
                      <a:cubicBezTo>
                        <a:pt x="2052" y="5820"/>
                        <a:pt x="2258" y="5852"/>
                        <a:pt x="2456" y="5918"/>
                      </a:cubicBezTo>
                      <a:cubicBezTo>
                        <a:pt x="2100" y="6167"/>
                        <a:pt x="1681" y="6320"/>
                        <a:pt x="1226" y="6320"/>
                      </a:cubicBezTo>
                      <a:cubicBezTo>
                        <a:pt x="1174" y="6320"/>
                        <a:pt x="1122" y="6318"/>
                        <a:pt x="1070" y="6314"/>
                      </a:cubicBezTo>
                      <a:lnTo>
                        <a:pt x="1070" y="6314"/>
                      </a:lnTo>
                      <a:cubicBezTo>
                        <a:pt x="1149" y="6671"/>
                        <a:pt x="1268" y="7067"/>
                        <a:pt x="1347" y="7423"/>
                      </a:cubicBezTo>
                      <a:cubicBezTo>
                        <a:pt x="1703" y="7265"/>
                        <a:pt x="1981" y="7186"/>
                        <a:pt x="2258" y="7067"/>
                      </a:cubicBezTo>
                      <a:cubicBezTo>
                        <a:pt x="2352" y="7043"/>
                        <a:pt x="2487" y="6978"/>
                        <a:pt x="2590" y="6978"/>
                      </a:cubicBezTo>
                      <a:cubicBezTo>
                        <a:pt x="2661" y="6978"/>
                        <a:pt x="2717" y="7009"/>
                        <a:pt x="2733" y="7106"/>
                      </a:cubicBezTo>
                      <a:cubicBezTo>
                        <a:pt x="2813" y="7344"/>
                        <a:pt x="2535" y="7423"/>
                        <a:pt x="2377" y="7463"/>
                      </a:cubicBezTo>
                      <a:cubicBezTo>
                        <a:pt x="2100" y="7582"/>
                        <a:pt x="1822" y="7700"/>
                        <a:pt x="1505" y="7780"/>
                      </a:cubicBezTo>
                      <a:cubicBezTo>
                        <a:pt x="1624" y="8057"/>
                        <a:pt x="1703" y="8295"/>
                        <a:pt x="1822" y="8493"/>
                      </a:cubicBezTo>
                      <a:cubicBezTo>
                        <a:pt x="2005" y="8859"/>
                        <a:pt x="2552" y="9174"/>
                        <a:pt x="3050" y="9174"/>
                      </a:cubicBezTo>
                      <a:cubicBezTo>
                        <a:pt x="3306" y="9174"/>
                        <a:pt x="3549" y="9091"/>
                        <a:pt x="3724" y="8889"/>
                      </a:cubicBezTo>
                      <a:cubicBezTo>
                        <a:pt x="3803" y="8849"/>
                        <a:pt x="3882" y="8770"/>
                        <a:pt x="4001" y="8730"/>
                      </a:cubicBezTo>
                      <a:cubicBezTo>
                        <a:pt x="4199" y="8651"/>
                        <a:pt x="4357" y="8453"/>
                        <a:pt x="4397" y="8255"/>
                      </a:cubicBezTo>
                      <a:cubicBezTo>
                        <a:pt x="4516" y="7700"/>
                        <a:pt x="4516" y="7146"/>
                        <a:pt x="4476" y="6591"/>
                      </a:cubicBezTo>
                      <a:cubicBezTo>
                        <a:pt x="4397" y="4730"/>
                        <a:pt x="3842" y="2947"/>
                        <a:pt x="3486" y="1125"/>
                      </a:cubicBezTo>
                      <a:cubicBezTo>
                        <a:pt x="2416" y="1125"/>
                        <a:pt x="2179" y="1046"/>
                        <a:pt x="1585" y="372"/>
                      </a:cubicBezTo>
                      <a:cubicBezTo>
                        <a:pt x="1466" y="253"/>
                        <a:pt x="1347" y="135"/>
                        <a:pt x="1188" y="95"/>
                      </a:cubicBezTo>
                      <a:cubicBezTo>
                        <a:pt x="1036" y="29"/>
                        <a:pt x="883" y="0"/>
                        <a:pt x="7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8"/>
                <p:cNvSpPr/>
                <p:nvPr/>
              </p:nvSpPr>
              <p:spPr>
                <a:xfrm>
                  <a:off x="4865992" y="2508016"/>
                  <a:ext cx="1333548" cy="2554240"/>
                </a:xfrm>
                <a:custGeom>
                  <a:rect b="b" l="l" r="r" t="t"/>
                  <a:pathLst>
                    <a:path extrusionOk="0" h="12293" w="6418">
                      <a:moveTo>
                        <a:pt x="4888" y="413"/>
                      </a:moveTo>
                      <a:cubicBezTo>
                        <a:pt x="5078" y="413"/>
                        <a:pt x="5276" y="465"/>
                        <a:pt x="5427" y="586"/>
                      </a:cubicBezTo>
                      <a:cubicBezTo>
                        <a:pt x="5229" y="863"/>
                        <a:pt x="4952" y="1101"/>
                        <a:pt x="4635" y="1140"/>
                      </a:cubicBezTo>
                      <a:cubicBezTo>
                        <a:pt x="4516" y="1140"/>
                        <a:pt x="4437" y="1180"/>
                        <a:pt x="4358" y="1259"/>
                      </a:cubicBezTo>
                      <a:cubicBezTo>
                        <a:pt x="4318" y="1299"/>
                        <a:pt x="4318" y="1378"/>
                        <a:pt x="4318" y="1457"/>
                      </a:cubicBezTo>
                      <a:cubicBezTo>
                        <a:pt x="4556" y="1576"/>
                        <a:pt x="4556" y="1814"/>
                        <a:pt x="4595" y="2012"/>
                      </a:cubicBezTo>
                      <a:cubicBezTo>
                        <a:pt x="4714" y="2447"/>
                        <a:pt x="4794" y="2923"/>
                        <a:pt x="4873" y="3358"/>
                      </a:cubicBezTo>
                      <a:cubicBezTo>
                        <a:pt x="4743" y="3417"/>
                        <a:pt x="4607" y="3445"/>
                        <a:pt x="4469" y="3445"/>
                      </a:cubicBezTo>
                      <a:cubicBezTo>
                        <a:pt x="4145" y="3445"/>
                        <a:pt x="3816" y="3292"/>
                        <a:pt x="3566" y="3042"/>
                      </a:cubicBezTo>
                      <a:cubicBezTo>
                        <a:pt x="3254" y="2601"/>
                        <a:pt x="2756" y="2364"/>
                        <a:pt x="2238" y="2364"/>
                      </a:cubicBezTo>
                      <a:cubicBezTo>
                        <a:pt x="1965" y="2364"/>
                        <a:pt x="1686" y="2429"/>
                        <a:pt x="1426" y="2566"/>
                      </a:cubicBezTo>
                      <a:cubicBezTo>
                        <a:pt x="1506" y="2051"/>
                        <a:pt x="1189" y="1972"/>
                        <a:pt x="872" y="1853"/>
                      </a:cubicBezTo>
                      <a:cubicBezTo>
                        <a:pt x="753" y="1774"/>
                        <a:pt x="555" y="1695"/>
                        <a:pt x="555" y="1616"/>
                      </a:cubicBezTo>
                      <a:cubicBezTo>
                        <a:pt x="515" y="1497"/>
                        <a:pt x="753" y="1101"/>
                        <a:pt x="991" y="1061"/>
                      </a:cubicBezTo>
                      <a:lnTo>
                        <a:pt x="991" y="1101"/>
                      </a:lnTo>
                      <a:cubicBezTo>
                        <a:pt x="1347" y="1021"/>
                        <a:pt x="1664" y="1021"/>
                        <a:pt x="1981" y="942"/>
                      </a:cubicBezTo>
                      <a:cubicBezTo>
                        <a:pt x="2892" y="784"/>
                        <a:pt x="3803" y="625"/>
                        <a:pt x="4714" y="427"/>
                      </a:cubicBezTo>
                      <a:cubicBezTo>
                        <a:pt x="4770" y="418"/>
                        <a:pt x="4829" y="413"/>
                        <a:pt x="4888" y="413"/>
                      </a:cubicBezTo>
                      <a:close/>
                      <a:moveTo>
                        <a:pt x="2218" y="2689"/>
                      </a:moveTo>
                      <a:cubicBezTo>
                        <a:pt x="2370" y="2689"/>
                        <a:pt x="2524" y="2721"/>
                        <a:pt x="2654" y="2764"/>
                      </a:cubicBezTo>
                      <a:cubicBezTo>
                        <a:pt x="2813" y="2844"/>
                        <a:pt x="2971" y="2962"/>
                        <a:pt x="3051" y="3081"/>
                      </a:cubicBezTo>
                      <a:cubicBezTo>
                        <a:pt x="3645" y="3755"/>
                        <a:pt x="3882" y="3834"/>
                        <a:pt x="4952" y="3834"/>
                      </a:cubicBezTo>
                      <a:cubicBezTo>
                        <a:pt x="5308" y="5656"/>
                        <a:pt x="5863" y="7439"/>
                        <a:pt x="5942" y="9300"/>
                      </a:cubicBezTo>
                      <a:cubicBezTo>
                        <a:pt x="6021" y="9855"/>
                        <a:pt x="5982" y="10409"/>
                        <a:pt x="5863" y="10964"/>
                      </a:cubicBezTo>
                      <a:cubicBezTo>
                        <a:pt x="5823" y="11162"/>
                        <a:pt x="5665" y="11360"/>
                        <a:pt x="5467" y="11439"/>
                      </a:cubicBezTo>
                      <a:cubicBezTo>
                        <a:pt x="5388" y="11479"/>
                        <a:pt x="5269" y="11519"/>
                        <a:pt x="5229" y="11598"/>
                      </a:cubicBezTo>
                      <a:cubicBezTo>
                        <a:pt x="5054" y="11800"/>
                        <a:pt x="4811" y="11883"/>
                        <a:pt x="4554" y="11883"/>
                      </a:cubicBezTo>
                      <a:cubicBezTo>
                        <a:pt x="4053" y="11883"/>
                        <a:pt x="3498" y="11568"/>
                        <a:pt x="3288" y="11202"/>
                      </a:cubicBezTo>
                      <a:cubicBezTo>
                        <a:pt x="3169" y="11004"/>
                        <a:pt x="3090" y="10766"/>
                        <a:pt x="2971" y="10489"/>
                      </a:cubicBezTo>
                      <a:cubicBezTo>
                        <a:pt x="3288" y="10370"/>
                        <a:pt x="3566" y="10291"/>
                        <a:pt x="3843" y="10172"/>
                      </a:cubicBezTo>
                      <a:cubicBezTo>
                        <a:pt x="4041" y="10132"/>
                        <a:pt x="4318" y="10053"/>
                        <a:pt x="4239" y="9815"/>
                      </a:cubicBezTo>
                      <a:cubicBezTo>
                        <a:pt x="4205" y="9731"/>
                        <a:pt x="4136" y="9704"/>
                        <a:pt x="4054" y="9704"/>
                      </a:cubicBezTo>
                      <a:cubicBezTo>
                        <a:pt x="3945" y="9704"/>
                        <a:pt x="3815" y="9753"/>
                        <a:pt x="3724" y="9776"/>
                      </a:cubicBezTo>
                      <a:cubicBezTo>
                        <a:pt x="3447" y="9855"/>
                        <a:pt x="3169" y="9974"/>
                        <a:pt x="2853" y="10093"/>
                      </a:cubicBezTo>
                      <a:cubicBezTo>
                        <a:pt x="2734" y="9736"/>
                        <a:pt x="2654" y="9380"/>
                        <a:pt x="2536" y="9023"/>
                      </a:cubicBezTo>
                      <a:lnTo>
                        <a:pt x="2536" y="9023"/>
                      </a:lnTo>
                      <a:cubicBezTo>
                        <a:pt x="2588" y="9027"/>
                        <a:pt x="2641" y="9029"/>
                        <a:pt x="2693" y="9029"/>
                      </a:cubicBezTo>
                      <a:cubicBezTo>
                        <a:pt x="3154" y="9029"/>
                        <a:pt x="3606" y="8876"/>
                        <a:pt x="3962" y="8627"/>
                      </a:cubicBezTo>
                      <a:cubicBezTo>
                        <a:pt x="3748" y="8556"/>
                        <a:pt x="3526" y="8516"/>
                        <a:pt x="3304" y="8516"/>
                      </a:cubicBezTo>
                      <a:cubicBezTo>
                        <a:pt x="3031" y="8516"/>
                        <a:pt x="2758" y="8575"/>
                        <a:pt x="2496" y="8706"/>
                      </a:cubicBezTo>
                      <a:cubicBezTo>
                        <a:pt x="2456" y="8191"/>
                        <a:pt x="2377" y="7637"/>
                        <a:pt x="2338" y="7122"/>
                      </a:cubicBezTo>
                      <a:cubicBezTo>
                        <a:pt x="2853" y="6805"/>
                        <a:pt x="3605" y="7003"/>
                        <a:pt x="3962" y="6369"/>
                      </a:cubicBezTo>
                      <a:cubicBezTo>
                        <a:pt x="3880" y="6358"/>
                        <a:pt x="3799" y="6353"/>
                        <a:pt x="3720" y="6353"/>
                      </a:cubicBezTo>
                      <a:cubicBezTo>
                        <a:pt x="3224" y="6353"/>
                        <a:pt x="2770" y="6544"/>
                        <a:pt x="2258" y="6646"/>
                      </a:cubicBezTo>
                      <a:cubicBezTo>
                        <a:pt x="2219" y="6171"/>
                        <a:pt x="2139" y="5775"/>
                        <a:pt x="2060" y="5379"/>
                      </a:cubicBezTo>
                      <a:cubicBezTo>
                        <a:pt x="2338" y="5260"/>
                        <a:pt x="2654" y="5181"/>
                        <a:pt x="2932" y="5062"/>
                      </a:cubicBezTo>
                      <a:cubicBezTo>
                        <a:pt x="3051" y="4983"/>
                        <a:pt x="3288" y="4785"/>
                        <a:pt x="3249" y="4705"/>
                      </a:cubicBezTo>
                      <a:cubicBezTo>
                        <a:pt x="3212" y="4595"/>
                        <a:pt x="3149" y="4561"/>
                        <a:pt x="3076" y="4561"/>
                      </a:cubicBezTo>
                      <a:cubicBezTo>
                        <a:pt x="2993" y="4561"/>
                        <a:pt x="2897" y="4605"/>
                        <a:pt x="2813" y="4626"/>
                      </a:cubicBezTo>
                      <a:cubicBezTo>
                        <a:pt x="2536" y="4705"/>
                        <a:pt x="2258" y="4824"/>
                        <a:pt x="1981" y="4903"/>
                      </a:cubicBezTo>
                      <a:cubicBezTo>
                        <a:pt x="1902" y="4507"/>
                        <a:pt x="1823" y="4071"/>
                        <a:pt x="1743" y="3636"/>
                      </a:cubicBezTo>
                      <a:cubicBezTo>
                        <a:pt x="2021" y="3477"/>
                        <a:pt x="2417" y="3438"/>
                        <a:pt x="2575" y="3002"/>
                      </a:cubicBezTo>
                      <a:cubicBezTo>
                        <a:pt x="2417" y="3002"/>
                        <a:pt x="2258" y="3042"/>
                        <a:pt x="2060" y="3081"/>
                      </a:cubicBezTo>
                      <a:cubicBezTo>
                        <a:pt x="1941" y="3121"/>
                        <a:pt x="1783" y="3160"/>
                        <a:pt x="1664" y="3200"/>
                      </a:cubicBezTo>
                      <a:cubicBezTo>
                        <a:pt x="1506" y="2883"/>
                        <a:pt x="1506" y="2844"/>
                        <a:pt x="1862" y="2764"/>
                      </a:cubicBezTo>
                      <a:cubicBezTo>
                        <a:pt x="1969" y="2711"/>
                        <a:pt x="2093" y="2689"/>
                        <a:pt x="2218" y="2689"/>
                      </a:cubicBezTo>
                      <a:close/>
                      <a:moveTo>
                        <a:pt x="4798" y="1"/>
                      </a:moveTo>
                      <a:cubicBezTo>
                        <a:pt x="4703" y="1"/>
                        <a:pt x="4608" y="11"/>
                        <a:pt x="4516" y="31"/>
                      </a:cubicBezTo>
                      <a:cubicBezTo>
                        <a:pt x="3526" y="189"/>
                        <a:pt x="2575" y="348"/>
                        <a:pt x="1625" y="506"/>
                      </a:cubicBezTo>
                      <a:cubicBezTo>
                        <a:pt x="1110" y="586"/>
                        <a:pt x="595" y="506"/>
                        <a:pt x="278" y="1101"/>
                      </a:cubicBezTo>
                      <a:cubicBezTo>
                        <a:pt x="159" y="1378"/>
                        <a:pt x="0" y="1616"/>
                        <a:pt x="198" y="1893"/>
                      </a:cubicBezTo>
                      <a:cubicBezTo>
                        <a:pt x="336" y="2065"/>
                        <a:pt x="565" y="2178"/>
                        <a:pt x="804" y="2178"/>
                      </a:cubicBezTo>
                      <a:cubicBezTo>
                        <a:pt x="840" y="2178"/>
                        <a:pt x="876" y="2175"/>
                        <a:pt x="912" y="2170"/>
                      </a:cubicBezTo>
                      <a:lnTo>
                        <a:pt x="1030" y="2170"/>
                      </a:lnTo>
                      <a:cubicBezTo>
                        <a:pt x="1110" y="2606"/>
                        <a:pt x="1149" y="3002"/>
                        <a:pt x="1228" y="3438"/>
                      </a:cubicBezTo>
                      <a:cubicBezTo>
                        <a:pt x="1466" y="4864"/>
                        <a:pt x="1743" y="6290"/>
                        <a:pt x="1941" y="7755"/>
                      </a:cubicBezTo>
                      <a:cubicBezTo>
                        <a:pt x="2060" y="8944"/>
                        <a:pt x="2338" y="10132"/>
                        <a:pt x="2813" y="11281"/>
                      </a:cubicBezTo>
                      <a:cubicBezTo>
                        <a:pt x="3127" y="11910"/>
                        <a:pt x="3781" y="12292"/>
                        <a:pt x="4474" y="12292"/>
                      </a:cubicBezTo>
                      <a:cubicBezTo>
                        <a:pt x="4567" y="12292"/>
                        <a:pt x="4660" y="12285"/>
                        <a:pt x="4754" y="12271"/>
                      </a:cubicBezTo>
                      <a:cubicBezTo>
                        <a:pt x="5110" y="12113"/>
                        <a:pt x="5427" y="11954"/>
                        <a:pt x="5705" y="11756"/>
                      </a:cubicBezTo>
                      <a:cubicBezTo>
                        <a:pt x="5982" y="11637"/>
                        <a:pt x="6180" y="11400"/>
                        <a:pt x="6259" y="11083"/>
                      </a:cubicBezTo>
                      <a:cubicBezTo>
                        <a:pt x="6338" y="10726"/>
                        <a:pt x="6378" y="10370"/>
                        <a:pt x="6418" y="10013"/>
                      </a:cubicBezTo>
                      <a:cubicBezTo>
                        <a:pt x="6378" y="9261"/>
                        <a:pt x="6338" y="8548"/>
                        <a:pt x="6220" y="7835"/>
                      </a:cubicBezTo>
                      <a:cubicBezTo>
                        <a:pt x="5863" y="5696"/>
                        <a:pt x="5348" y="3596"/>
                        <a:pt x="4912" y="1457"/>
                      </a:cubicBezTo>
                      <a:cubicBezTo>
                        <a:pt x="5229" y="1378"/>
                        <a:pt x="5507" y="1140"/>
                        <a:pt x="5665" y="863"/>
                      </a:cubicBezTo>
                      <a:cubicBezTo>
                        <a:pt x="5863" y="665"/>
                        <a:pt x="5784" y="348"/>
                        <a:pt x="5546" y="229"/>
                      </a:cubicBezTo>
                      <a:cubicBezTo>
                        <a:pt x="5340" y="82"/>
                        <a:pt x="5069" y="1"/>
                        <a:pt x="47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8"/>
                <p:cNvSpPr/>
                <p:nvPr/>
              </p:nvSpPr>
              <p:spPr>
                <a:xfrm>
                  <a:off x="5606743" y="1935993"/>
                  <a:ext cx="352399" cy="307514"/>
                </a:xfrm>
                <a:custGeom>
                  <a:rect b="b" l="l" r="r" t="t"/>
                  <a:pathLst>
                    <a:path extrusionOk="0" h="1480" w="1696">
                      <a:moveTo>
                        <a:pt x="634" y="407"/>
                      </a:moveTo>
                      <a:cubicBezTo>
                        <a:pt x="714" y="447"/>
                        <a:pt x="872" y="605"/>
                        <a:pt x="951" y="685"/>
                      </a:cubicBezTo>
                      <a:cubicBezTo>
                        <a:pt x="872" y="803"/>
                        <a:pt x="753" y="883"/>
                        <a:pt x="634" y="1001"/>
                      </a:cubicBezTo>
                      <a:cubicBezTo>
                        <a:pt x="595" y="1001"/>
                        <a:pt x="476" y="843"/>
                        <a:pt x="317" y="724"/>
                      </a:cubicBezTo>
                      <a:cubicBezTo>
                        <a:pt x="476" y="605"/>
                        <a:pt x="595" y="407"/>
                        <a:pt x="634" y="407"/>
                      </a:cubicBezTo>
                      <a:close/>
                      <a:moveTo>
                        <a:pt x="771" y="1"/>
                      </a:moveTo>
                      <a:cubicBezTo>
                        <a:pt x="727" y="1"/>
                        <a:pt x="682" y="4"/>
                        <a:pt x="634" y="11"/>
                      </a:cubicBezTo>
                      <a:cubicBezTo>
                        <a:pt x="278" y="90"/>
                        <a:pt x="1" y="407"/>
                        <a:pt x="40" y="764"/>
                      </a:cubicBezTo>
                      <a:cubicBezTo>
                        <a:pt x="1" y="1120"/>
                        <a:pt x="278" y="1437"/>
                        <a:pt x="674" y="1477"/>
                      </a:cubicBezTo>
                      <a:cubicBezTo>
                        <a:pt x="698" y="1479"/>
                        <a:pt x="722" y="1479"/>
                        <a:pt x="745" y="1479"/>
                      </a:cubicBezTo>
                      <a:cubicBezTo>
                        <a:pt x="1696" y="1479"/>
                        <a:pt x="1683"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8"/>
                <p:cNvSpPr/>
                <p:nvPr/>
              </p:nvSpPr>
              <p:spPr>
                <a:xfrm>
                  <a:off x="5187019" y="1741093"/>
                  <a:ext cx="419928" cy="312501"/>
                </a:xfrm>
                <a:custGeom>
                  <a:rect b="b" l="l" r="r" t="t"/>
                  <a:pathLst>
                    <a:path extrusionOk="0" h="1504" w="2021">
                      <a:moveTo>
                        <a:pt x="614" y="389"/>
                      </a:moveTo>
                      <a:cubicBezTo>
                        <a:pt x="633" y="389"/>
                        <a:pt x="653" y="391"/>
                        <a:pt x="674" y="395"/>
                      </a:cubicBezTo>
                      <a:cubicBezTo>
                        <a:pt x="872" y="434"/>
                        <a:pt x="1149" y="474"/>
                        <a:pt x="1466" y="553"/>
                      </a:cubicBezTo>
                      <a:cubicBezTo>
                        <a:pt x="1285" y="843"/>
                        <a:pt x="1104" y="1033"/>
                        <a:pt x="862" y="1033"/>
                      </a:cubicBezTo>
                      <a:cubicBezTo>
                        <a:pt x="839" y="1033"/>
                        <a:pt x="816" y="1032"/>
                        <a:pt x="793" y="1028"/>
                      </a:cubicBezTo>
                      <a:lnTo>
                        <a:pt x="832" y="1028"/>
                      </a:lnTo>
                      <a:cubicBezTo>
                        <a:pt x="674" y="989"/>
                        <a:pt x="515" y="870"/>
                        <a:pt x="436" y="751"/>
                      </a:cubicBezTo>
                      <a:cubicBezTo>
                        <a:pt x="328" y="570"/>
                        <a:pt x="417" y="389"/>
                        <a:pt x="614" y="389"/>
                      </a:cubicBezTo>
                      <a:close/>
                      <a:moveTo>
                        <a:pt x="984" y="1"/>
                      </a:moveTo>
                      <a:cubicBezTo>
                        <a:pt x="717" y="1"/>
                        <a:pt x="459" y="82"/>
                        <a:pt x="238" y="236"/>
                      </a:cubicBezTo>
                      <a:cubicBezTo>
                        <a:pt x="119" y="315"/>
                        <a:pt x="80" y="434"/>
                        <a:pt x="40" y="553"/>
                      </a:cubicBezTo>
                      <a:cubicBezTo>
                        <a:pt x="0" y="1068"/>
                        <a:pt x="396" y="1464"/>
                        <a:pt x="872" y="1504"/>
                      </a:cubicBezTo>
                      <a:cubicBezTo>
                        <a:pt x="1268" y="1464"/>
                        <a:pt x="1624" y="1266"/>
                        <a:pt x="1822" y="949"/>
                      </a:cubicBezTo>
                      <a:cubicBezTo>
                        <a:pt x="2021" y="672"/>
                        <a:pt x="1941" y="276"/>
                        <a:pt x="1624" y="157"/>
                      </a:cubicBezTo>
                      <a:cubicBezTo>
                        <a:pt x="1414" y="52"/>
                        <a:pt x="1196" y="1"/>
                        <a:pt x="9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8"/>
                <p:cNvSpPr/>
                <p:nvPr/>
              </p:nvSpPr>
              <p:spPr>
                <a:xfrm>
                  <a:off x="5014766" y="2069181"/>
                  <a:ext cx="526313" cy="470414"/>
                </a:xfrm>
                <a:custGeom>
                  <a:rect b="b" l="l" r="r" t="t"/>
                  <a:pathLst>
                    <a:path extrusionOk="0" h="2264" w="2533">
                      <a:moveTo>
                        <a:pt x="1373" y="423"/>
                      </a:moveTo>
                      <a:cubicBezTo>
                        <a:pt x="1599" y="423"/>
                        <a:pt x="1832" y="556"/>
                        <a:pt x="1938" y="796"/>
                      </a:cubicBezTo>
                      <a:cubicBezTo>
                        <a:pt x="2057" y="1113"/>
                        <a:pt x="1899" y="1509"/>
                        <a:pt x="1582" y="1628"/>
                      </a:cubicBezTo>
                      <a:cubicBezTo>
                        <a:pt x="1423" y="1707"/>
                        <a:pt x="1225" y="1747"/>
                        <a:pt x="1027" y="1787"/>
                      </a:cubicBezTo>
                      <a:cubicBezTo>
                        <a:pt x="671" y="1747"/>
                        <a:pt x="473" y="1588"/>
                        <a:pt x="433" y="1272"/>
                      </a:cubicBezTo>
                      <a:cubicBezTo>
                        <a:pt x="394" y="1192"/>
                        <a:pt x="433" y="1113"/>
                        <a:pt x="473" y="1073"/>
                      </a:cubicBezTo>
                      <a:cubicBezTo>
                        <a:pt x="631" y="875"/>
                        <a:pt x="829" y="677"/>
                        <a:pt x="1067" y="519"/>
                      </a:cubicBezTo>
                      <a:cubicBezTo>
                        <a:pt x="1157" y="454"/>
                        <a:pt x="1264" y="423"/>
                        <a:pt x="1373" y="423"/>
                      </a:cubicBezTo>
                      <a:close/>
                      <a:moveTo>
                        <a:pt x="1383" y="1"/>
                      </a:moveTo>
                      <a:cubicBezTo>
                        <a:pt x="1357" y="1"/>
                        <a:pt x="1331" y="2"/>
                        <a:pt x="1305" y="4"/>
                      </a:cubicBezTo>
                      <a:cubicBezTo>
                        <a:pt x="750" y="162"/>
                        <a:pt x="314" y="559"/>
                        <a:pt x="77" y="1073"/>
                      </a:cubicBezTo>
                      <a:lnTo>
                        <a:pt x="77" y="1192"/>
                      </a:lnTo>
                      <a:cubicBezTo>
                        <a:pt x="0" y="1765"/>
                        <a:pt x="476" y="2264"/>
                        <a:pt x="1042" y="2264"/>
                      </a:cubicBezTo>
                      <a:cubicBezTo>
                        <a:pt x="1064" y="2264"/>
                        <a:pt x="1085" y="2263"/>
                        <a:pt x="1107" y="2262"/>
                      </a:cubicBezTo>
                      <a:cubicBezTo>
                        <a:pt x="1344" y="2222"/>
                        <a:pt x="1542" y="2143"/>
                        <a:pt x="1780" y="2103"/>
                      </a:cubicBezTo>
                      <a:cubicBezTo>
                        <a:pt x="2255" y="1866"/>
                        <a:pt x="2533" y="1351"/>
                        <a:pt x="2453" y="796"/>
                      </a:cubicBezTo>
                      <a:cubicBezTo>
                        <a:pt x="2303" y="345"/>
                        <a:pt x="1867"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9" name="Google Shape;1259;p18"/>
            <p:cNvSpPr/>
            <p:nvPr/>
          </p:nvSpPr>
          <p:spPr>
            <a:xfrm>
              <a:off x="4985636" y="2493722"/>
              <a:ext cx="320305" cy="309257"/>
            </a:xfrm>
            <a:custGeom>
              <a:rect b="b" l="l" r="r" t="t"/>
              <a:pathLst>
                <a:path extrusionOk="0" h="6542" w="6775">
                  <a:moveTo>
                    <a:pt x="3051" y="636"/>
                  </a:moveTo>
                  <a:cubicBezTo>
                    <a:pt x="3170" y="873"/>
                    <a:pt x="3249" y="1230"/>
                    <a:pt x="3289" y="1349"/>
                  </a:cubicBezTo>
                  <a:lnTo>
                    <a:pt x="3725" y="2339"/>
                  </a:lnTo>
                  <a:cubicBezTo>
                    <a:pt x="3749" y="2435"/>
                    <a:pt x="3816" y="2487"/>
                    <a:pt x="3892" y="2487"/>
                  </a:cubicBezTo>
                  <a:cubicBezTo>
                    <a:pt x="3942" y="2487"/>
                    <a:pt x="3995" y="2465"/>
                    <a:pt x="4041" y="2418"/>
                  </a:cubicBezTo>
                  <a:cubicBezTo>
                    <a:pt x="4081" y="2497"/>
                    <a:pt x="4160" y="2537"/>
                    <a:pt x="4240" y="2537"/>
                  </a:cubicBezTo>
                  <a:lnTo>
                    <a:pt x="5428" y="2458"/>
                  </a:lnTo>
                  <a:cubicBezTo>
                    <a:pt x="5547" y="2458"/>
                    <a:pt x="5903" y="2379"/>
                    <a:pt x="6181" y="2379"/>
                  </a:cubicBezTo>
                  <a:cubicBezTo>
                    <a:pt x="5943" y="2537"/>
                    <a:pt x="5547" y="2814"/>
                    <a:pt x="5467" y="2854"/>
                  </a:cubicBezTo>
                  <a:lnTo>
                    <a:pt x="4636" y="3607"/>
                  </a:lnTo>
                  <a:cubicBezTo>
                    <a:pt x="4477" y="3686"/>
                    <a:pt x="4517" y="3884"/>
                    <a:pt x="4675" y="3963"/>
                  </a:cubicBezTo>
                  <a:cubicBezTo>
                    <a:pt x="4855" y="4323"/>
                    <a:pt x="5494" y="5502"/>
                    <a:pt x="5727" y="5683"/>
                  </a:cubicBezTo>
                  <a:lnTo>
                    <a:pt x="5727" y="5683"/>
                  </a:lnTo>
                  <a:cubicBezTo>
                    <a:pt x="5562" y="5618"/>
                    <a:pt x="5452" y="5575"/>
                    <a:pt x="5309" y="5468"/>
                  </a:cubicBezTo>
                  <a:lnTo>
                    <a:pt x="4834" y="5270"/>
                  </a:lnTo>
                  <a:lnTo>
                    <a:pt x="3764" y="4795"/>
                  </a:lnTo>
                  <a:cubicBezTo>
                    <a:pt x="3734" y="4765"/>
                    <a:pt x="3704" y="4752"/>
                    <a:pt x="3673" y="4752"/>
                  </a:cubicBezTo>
                  <a:cubicBezTo>
                    <a:pt x="3624" y="4752"/>
                    <a:pt x="3575" y="4786"/>
                    <a:pt x="3526" y="4835"/>
                  </a:cubicBezTo>
                  <a:cubicBezTo>
                    <a:pt x="3501" y="4758"/>
                    <a:pt x="3426" y="4714"/>
                    <a:pt x="3354" y="4714"/>
                  </a:cubicBezTo>
                  <a:cubicBezTo>
                    <a:pt x="3315" y="4714"/>
                    <a:pt x="3277" y="4727"/>
                    <a:pt x="3249" y="4755"/>
                  </a:cubicBezTo>
                  <a:cubicBezTo>
                    <a:pt x="2734" y="5191"/>
                    <a:pt x="2219" y="5627"/>
                    <a:pt x="1665" y="5983"/>
                  </a:cubicBezTo>
                  <a:cubicBezTo>
                    <a:pt x="1546" y="5983"/>
                    <a:pt x="1427" y="6062"/>
                    <a:pt x="1387" y="6142"/>
                  </a:cubicBezTo>
                  <a:cubicBezTo>
                    <a:pt x="1374" y="6168"/>
                    <a:pt x="1365" y="6181"/>
                    <a:pt x="1362" y="6181"/>
                  </a:cubicBezTo>
                  <a:cubicBezTo>
                    <a:pt x="1357" y="6181"/>
                    <a:pt x="1374" y="6129"/>
                    <a:pt x="1427" y="6023"/>
                  </a:cubicBezTo>
                  <a:cubicBezTo>
                    <a:pt x="1506" y="5864"/>
                    <a:pt x="1546" y="5706"/>
                    <a:pt x="1585" y="5548"/>
                  </a:cubicBezTo>
                  <a:cubicBezTo>
                    <a:pt x="1704" y="5151"/>
                    <a:pt x="1823" y="4795"/>
                    <a:pt x="1942" y="4399"/>
                  </a:cubicBezTo>
                  <a:cubicBezTo>
                    <a:pt x="1942" y="4320"/>
                    <a:pt x="1942" y="4280"/>
                    <a:pt x="1863" y="4201"/>
                  </a:cubicBezTo>
                  <a:lnTo>
                    <a:pt x="1863" y="4201"/>
                  </a:lnTo>
                  <a:cubicBezTo>
                    <a:pt x="1878" y="4204"/>
                    <a:pt x="1892" y="4205"/>
                    <a:pt x="1906" y="4205"/>
                  </a:cubicBezTo>
                  <a:cubicBezTo>
                    <a:pt x="2077" y="4205"/>
                    <a:pt x="2168" y="3991"/>
                    <a:pt x="2021" y="3844"/>
                  </a:cubicBezTo>
                  <a:cubicBezTo>
                    <a:pt x="1546" y="3408"/>
                    <a:pt x="1110" y="2973"/>
                    <a:pt x="714" y="2458"/>
                  </a:cubicBezTo>
                  <a:lnTo>
                    <a:pt x="2061" y="2458"/>
                  </a:lnTo>
                  <a:cubicBezTo>
                    <a:pt x="2100" y="2458"/>
                    <a:pt x="2140" y="2418"/>
                    <a:pt x="2180" y="2418"/>
                  </a:cubicBezTo>
                  <a:cubicBezTo>
                    <a:pt x="2203" y="2441"/>
                    <a:pt x="2233" y="2451"/>
                    <a:pt x="2265" y="2451"/>
                  </a:cubicBezTo>
                  <a:cubicBezTo>
                    <a:pt x="2342" y="2451"/>
                    <a:pt x="2429" y="2395"/>
                    <a:pt x="2457" y="2339"/>
                  </a:cubicBezTo>
                  <a:cubicBezTo>
                    <a:pt x="2655" y="1745"/>
                    <a:pt x="2853" y="1190"/>
                    <a:pt x="3051" y="636"/>
                  </a:cubicBezTo>
                  <a:close/>
                  <a:moveTo>
                    <a:pt x="2916" y="0"/>
                  </a:moveTo>
                  <a:cubicBezTo>
                    <a:pt x="2853" y="0"/>
                    <a:pt x="2785" y="44"/>
                    <a:pt x="2734" y="121"/>
                  </a:cubicBezTo>
                  <a:lnTo>
                    <a:pt x="2061" y="2022"/>
                  </a:lnTo>
                  <a:lnTo>
                    <a:pt x="2021" y="2022"/>
                  </a:lnTo>
                  <a:lnTo>
                    <a:pt x="239" y="2062"/>
                  </a:lnTo>
                  <a:cubicBezTo>
                    <a:pt x="80" y="2062"/>
                    <a:pt x="1" y="2260"/>
                    <a:pt x="80" y="2379"/>
                  </a:cubicBezTo>
                  <a:cubicBezTo>
                    <a:pt x="595" y="3052"/>
                    <a:pt x="1150" y="3646"/>
                    <a:pt x="1744" y="4161"/>
                  </a:cubicBezTo>
                  <a:cubicBezTo>
                    <a:pt x="1625" y="4161"/>
                    <a:pt x="1506" y="4201"/>
                    <a:pt x="1467" y="4320"/>
                  </a:cubicBezTo>
                  <a:cubicBezTo>
                    <a:pt x="1308" y="4874"/>
                    <a:pt x="1110" y="5389"/>
                    <a:pt x="991" y="5944"/>
                  </a:cubicBezTo>
                  <a:cubicBezTo>
                    <a:pt x="912" y="6181"/>
                    <a:pt x="872" y="6498"/>
                    <a:pt x="1229" y="6538"/>
                  </a:cubicBezTo>
                  <a:cubicBezTo>
                    <a:pt x="1250" y="6540"/>
                    <a:pt x="1271" y="6542"/>
                    <a:pt x="1292" y="6542"/>
                  </a:cubicBezTo>
                  <a:cubicBezTo>
                    <a:pt x="1597" y="6542"/>
                    <a:pt x="1960" y="6287"/>
                    <a:pt x="2219" y="6102"/>
                  </a:cubicBezTo>
                  <a:cubicBezTo>
                    <a:pt x="2655" y="5785"/>
                    <a:pt x="3091" y="5468"/>
                    <a:pt x="3526" y="5112"/>
                  </a:cubicBezTo>
                  <a:cubicBezTo>
                    <a:pt x="3526" y="5151"/>
                    <a:pt x="3566" y="5191"/>
                    <a:pt x="3606" y="5191"/>
                  </a:cubicBezTo>
                  <a:cubicBezTo>
                    <a:pt x="4121" y="5429"/>
                    <a:pt x="4636" y="5666"/>
                    <a:pt x="5151" y="5904"/>
                  </a:cubicBezTo>
                  <a:cubicBezTo>
                    <a:pt x="5314" y="5986"/>
                    <a:pt x="5552" y="6142"/>
                    <a:pt x="5762" y="6142"/>
                  </a:cubicBezTo>
                  <a:cubicBezTo>
                    <a:pt x="5858" y="6142"/>
                    <a:pt x="5948" y="6110"/>
                    <a:pt x="6022" y="6023"/>
                  </a:cubicBezTo>
                  <a:cubicBezTo>
                    <a:pt x="6220" y="5746"/>
                    <a:pt x="6022" y="5429"/>
                    <a:pt x="5864" y="5191"/>
                  </a:cubicBezTo>
                  <a:lnTo>
                    <a:pt x="5071" y="3805"/>
                  </a:lnTo>
                  <a:lnTo>
                    <a:pt x="6141" y="2893"/>
                  </a:lnTo>
                  <a:cubicBezTo>
                    <a:pt x="6339" y="2695"/>
                    <a:pt x="6775" y="2458"/>
                    <a:pt x="6695" y="2141"/>
                  </a:cubicBezTo>
                  <a:cubicBezTo>
                    <a:pt x="6650" y="1983"/>
                    <a:pt x="6490" y="1941"/>
                    <a:pt x="6324" y="1941"/>
                  </a:cubicBezTo>
                  <a:cubicBezTo>
                    <a:pt x="6198" y="1941"/>
                    <a:pt x="6068" y="1965"/>
                    <a:pt x="5982" y="1982"/>
                  </a:cubicBezTo>
                  <a:lnTo>
                    <a:pt x="4160" y="2101"/>
                  </a:lnTo>
                  <a:cubicBezTo>
                    <a:pt x="4121" y="2101"/>
                    <a:pt x="4081" y="2101"/>
                    <a:pt x="4081" y="2141"/>
                  </a:cubicBezTo>
                  <a:cubicBezTo>
                    <a:pt x="3883" y="1705"/>
                    <a:pt x="3685" y="1269"/>
                    <a:pt x="3526" y="834"/>
                  </a:cubicBezTo>
                  <a:cubicBezTo>
                    <a:pt x="3408" y="517"/>
                    <a:pt x="3328" y="200"/>
                    <a:pt x="3012" y="41"/>
                  </a:cubicBezTo>
                  <a:cubicBezTo>
                    <a:pt x="2983" y="13"/>
                    <a:pt x="2950" y="0"/>
                    <a:pt x="2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8"/>
            <p:cNvSpPr/>
            <p:nvPr/>
          </p:nvSpPr>
          <p:spPr>
            <a:xfrm flipH="1" rot="8824228">
              <a:off x="5931012" y="1593977"/>
              <a:ext cx="417297" cy="266374"/>
            </a:xfrm>
            <a:custGeom>
              <a:rect b="b" l="l" r="r" t="t"/>
              <a:pathLst>
                <a:path extrusionOk="0" h="6398" w="10023">
                  <a:moveTo>
                    <a:pt x="8763" y="1"/>
                  </a:moveTo>
                  <a:cubicBezTo>
                    <a:pt x="8679" y="1"/>
                    <a:pt x="8598" y="40"/>
                    <a:pt x="8560" y="115"/>
                  </a:cubicBezTo>
                  <a:cubicBezTo>
                    <a:pt x="8521" y="95"/>
                    <a:pt x="8481" y="86"/>
                    <a:pt x="8442" y="86"/>
                  </a:cubicBezTo>
                  <a:cubicBezTo>
                    <a:pt x="8402" y="86"/>
                    <a:pt x="8362" y="95"/>
                    <a:pt x="8323" y="115"/>
                  </a:cubicBezTo>
                  <a:cubicBezTo>
                    <a:pt x="7768" y="511"/>
                    <a:pt x="7134" y="868"/>
                    <a:pt x="6501" y="1185"/>
                  </a:cubicBezTo>
                  <a:cubicBezTo>
                    <a:pt x="6256" y="1290"/>
                    <a:pt x="6350" y="1641"/>
                    <a:pt x="6566" y="1641"/>
                  </a:cubicBezTo>
                  <a:cubicBezTo>
                    <a:pt x="6595" y="1641"/>
                    <a:pt x="6626" y="1635"/>
                    <a:pt x="6659" y="1621"/>
                  </a:cubicBezTo>
                  <a:cubicBezTo>
                    <a:pt x="7253" y="1343"/>
                    <a:pt x="7887" y="987"/>
                    <a:pt x="8442" y="630"/>
                  </a:cubicBezTo>
                  <a:lnTo>
                    <a:pt x="8442" y="630"/>
                  </a:lnTo>
                  <a:cubicBezTo>
                    <a:pt x="8085" y="2215"/>
                    <a:pt x="7174" y="3641"/>
                    <a:pt x="5867" y="4631"/>
                  </a:cubicBezTo>
                  <a:cubicBezTo>
                    <a:pt x="4890" y="5329"/>
                    <a:pt x="3382" y="5948"/>
                    <a:pt x="2008" y="5948"/>
                  </a:cubicBezTo>
                  <a:cubicBezTo>
                    <a:pt x="1432" y="5948"/>
                    <a:pt x="880" y="5839"/>
                    <a:pt x="400" y="5582"/>
                  </a:cubicBezTo>
                  <a:cubicBezTo>
                    <a:pt x="364" y="5558"/>
                    <a:pt x="330" y="5547"/>
                    <a:pt x="297" y="5547"/>
                  </a:cubicBezTo>
                  <a:cubicBezTo>
                    <a:pt x="113" y="5547"/>
                    <a:pt x="0" y="5877"/>
                    <a:pt x="202" y="5978"/>
                  </a:cubicBezTo>
                  <a:cubicBezTo>
                    <a:pt x="741" y="6273"/>
                    <a:pt x="1364" y="6398"/>
                    <a:pt x="2010" y="6398"/>
                  </a:cubicBezTo>
                  <a:cubicBezTo>
                    <a:pt x="3358" y="6398"/>
                    <a:pt x="4810" y="5855"/>
                    <a:pt x="5827" y="5186"/>
                  </a:cubicBezTo>
                  <a:cubicBezTo>
                    <a:pt x="7332" y="4195"/>
                    <a:pt x="8442" y="2650"/>
                    <a:pt x="8877" y="868"/>
                  </a:cubicBezTo>
                  <a:cubicBezTo>
                    <a:pt x="9075" y="1304"/>
                    <a:pt x="9313" y="1779"/>
                    <a:pt x="9511" y="2215"/>
                  </a:cubicBezTo>
                  <a:cubicBezTo>
                    <a:pt x="9555" y="2317"/>
                    <a:pt x="9641" y="2360"/>
                    <a:pt x="9727" y="2360"/>
                  </a:cubicBezTo>
                  <a:cubicBezTo>
                    <a:pt x="9875" y="2360"/>
                    <a:pt x="10022" y="2232"/>
                    <a:pt x="9947" y="2056"/>
                  </a:cubicBezTo>
                  <a:cubicBezTo>
                    <a:pt x="9670" y="1422"/>
                    <a:pt x="9353" y="828"/>
                    <a:pt x="9036" y="194"/>
                  </a:cubicBezTo>
                  <a:cubicBezTo>
                    <a:pt x="9036" y="194"/>
                    <a:pt x="8996" y="155"/>
                    <a:pt x="8996" y="155"/>
                  </a:cubicBezTo>
                  <a:cubicBezTo>
                    <a:pt x="8954" y="50"/>
                    <a:pt x="8857" y="1"/>
                    <a:pt x="87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1" name="Google Shape;1261;p18"/>
            <p:cNvGrpSpPr/>
            <p:nvPr/>
          </p:nvGrpSpPr>
          <p:grpSpPr>
            <a:xfrm>
              <a:off x="6649479" y="1603246"/>
              <a:ext cx="261231" cy="288908"/>
              <a:chOff x="5414907" y="2017485"/>
              <a:chExt cx="220337" cy="243702"/>
            </a:xfrm>
          </p:grpSpPr>
          <p:sp>
            <p:nvSpPr>
              <p:cNvPr id="1262" name="Google Shape;1262;p18"/>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8"/>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8"/>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5" name="Google Shape;1265;p18"/>
            <p:cNvSpPr/>
            <p:nvPr/>
          </p:nvSpPr>
          <p:spPr>
            <a:xfrm>
              <a:off x="7443094" y="2948652"/>
              <a:ext cx="413138" cy="349245"/>
            </a:xfrm>
            <a:custGeom>
              <a:rect b="b" l="l" r="r" t="t"/>
              <a:pathLst>
                <a:path extrusionOk="0" h="6597" w="7805">
                  <a:moveTo>
                    <a:pt x="6285" y="481"/>
                  </a:moveTo>
                  <a:cubicBezTo>
                    <a:pt x="6833" y="481"/>
                    <a:pt x="7178" y="1051"/>
                    <a:pt x="6972" y="2105"/>
                  </a:cubicBezTo>
                  <a:cubicBezTo>
                    <a:pt x="6854" y="2660"/>
                    <a:pt x="6695" y="3214"/>
                    <a:pt x="6497" y="3769"/>
                  </a:cubicBezTo>
                  <a:cubicBezTo>
                    <a:pt x="6141" y="4561"/>
                    <a:pt x="5705" y="5353"/>
                    <a:pt x="5190" y="6106"/>
                  </a:cubicBezTo>
                  <a:cubicBezTo>
                    <a:pt x="4001" y="5670"/>
                    <a:pt x="2615" y="5551"/>
                    <a:pt x="1625" y="4759"/>
                  </a:cubicBezTo>
                  <a:cubicBezTo>
                    <a:pt x="793" y="4046"/>
                    <a:pt x="634" y="2779"/>
                    <a:pt x="1704" y="2145"/>
                  </a:cubicBezTo>
                  <a:cubicBezTo>
                    <a:pt x="1982" y="1976"/>
                    <a:pt x="2274" y="1902"/>
                    <a:pt x="2565" y="1902"/>
                  </a:cubicBezTo>
                  <a:cubicBezTo>
                    <a:pt x="3227" y="1902"/>
                    <a:pt x="3878" y="2283"/>
                    <a:pt x="4318" y="2779"/>
                  </a:cubicBezTo>
                  <a:cubicBezTo>
                    <a:pt x="4370" y="2830"/>
                    <a:pt x="4433" y="2852"/>
                    <a:pt x="4493" y="2852"/>
                  </a:cubicBezTo>
                  <a:cubicBezTo>
                    <a:pt x="4665" y="2852"/>
                    <a:pt x="4821" y="2677"/>
                    <a:pt x="4675" y="2501"/>
                  </a:cubicBezTo>
                  <a:cubicBezTo>
                    <a:pt x="4754" y="2462"/>
                    <a:pt x="4794" y="2382"/>
                    <a:pt x="4794" y="2303"/>
                  </a:cubicBezTo>
                  <a:cubicBezTo>
                    <a:pt x="4794" y="1828"/>
                    <a:pt x="4952" y="1353"/>
                    <a:pt x="5269" y="996"/>
                  </a:cubicBezTo>
                  <a:cubicBezTo>
                    <a:pt x="5631" y="648"/>
                    <a:pt x="5988" y="481"/>
                    <a:pt x="6285" y="481"/>
                  </a:cubicBezTo>
                  <a:close/>
                  <a:moveTo>
                    <a:pt x="6180" y="0"/>
                  </a:moveTo>
                  <a:cubicBezTo>
                    <a:pt x="5272" y="0"/>
                    <a:pt x="4436" y="1245"/>
                    <a:pt x="4318" y="2184"/>
                  </a:cubicBezTo>
                  <a:cubicBezTo>
                    <a:pt x="3781" y="1765"/>
                    <a:pt x="3088" y="1516"/>
                    <a:pt x="2434" y="1516"/>
                  </a:cubicBezTo>
                  <a:cubicBezTo>
                    <a:pt x="1544" y="1516"/>
                    <a:pt x="727" y="1977"/>
                    <a:pt x="476" y="3095"/>
                  </a:cubicBezTo>
                  <a:cubicBezTo>
                    <a:pt x="1" y="5551"/>
                    <a:pt x="3526" y="5948"/>
                    <a:pt x="5071" y="6542"/>
                  </a:cubicBezTo>
                  <a:lnTo>
                    <a:pt x="5150" y="6542"/>
                  </a:lnTo>
                  <a:cubicBezTo>
                    <a:pt x="5186" y="6577"/>
                    <a:pt x="5237" y="6597"/>
                    <a:pt x="5287" y="6597"/>
                  </a:cubicBezTo>
                  <a:cubicBezTo>
                    <a:pt x="5348" y="6597"/>
                    <a:pt x="5406" y="6568"/>
                    <a:pt x="5427" y="6502"/>
                  </a:cubicBezTo>
                  <a:cubicBezTo>
                    <a:pt x="6141" y="5551"/>
                    <a:pt x="6695" y="4482"/>
                    <a:pt x="7091" y="3373"/>
                  </a:cubicBezTo>
                  <a:cubicBezTo>
                    <a:pt x="7408" y="2501"/>
                    <a:pt x="7804" y="1313"/>
                    <a:pt x="7131" y="521"/>
                  </a:cubicBezTo>
                  <a:cubicBezTo>
                    <a:pt x="6823" y="152"/>
                    <a:pt x="6497" y="0"/>
                    <a:pt x="61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8"/>
            <p:cNvSpPr/>
            <p:nvPr/>
          </p:nvSpPr>
          <p:spPr>
            <a:xfrm>
              <a:off x="5486034" y="2987101"/>
              <a:ext cx="329896" cy="310787"/>
            </a:xfrm>
            <a:custGeom>
              <a:rect b="b" l="l" r="r" t="t"/>
              <a:pathLst>
                <a:path extrusionOk="0" h="7465" w="7924">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8"/>
            <p:cNvSpPr/>
            <p:nvPr/>
          </p:nvSpPr>
          <p:spPr>
            <a:xfrm>
              <a:off x="6916500" y="2108870"/>
              <a:ext cx="322177" cy="324546"/>
            </a:xfrm>
            <a:custGeom>
              <a:rect b="b" l="l" r="r" t="t"/>
              <a:pathLst>
                <a:path extrusionOk="0" h="6984" w="6933">
                  <a:moveTo>
                    <a:pt x="3526" y="457"/>
                  </a:moveTo>
                  <a:cubicBezTo>
                    <a:pt x="3724" y="497"/>
                    <a:pt x="3922" y="497"/>
                    <a:pt x="4120" y="536"/>
                  </a:cubicBezTo>
                  <a:cubicBezTo>
                    <a:pt x="4199" y="536"/>
                    <a:pt x="4437" y="536"/>
                    <a:pt x="4476" y="576"/>
                  </a:cubicBezTo>
                  <a:cubicBezTo>
                    <a:pt x="4516" y="655"/>
                    <a:pt x="4476" y="972"/>
                    <a:pt x="4476" y="1051"/>
                  </a:cubicBezTo>
                  <a:cubicBezTo>
                    <a:pt x="4358" y="1606"/>
                    <a:pt x="4278" y="2121"/>
                    <a:pt x="4199" y="2676"/>
                  </a:cubicBezTo>
                  <a:cubicBezTo>
                    <a:pt x="4199" y="2834"/>
                    <a:pt x="4278" y="2953"/>
                    <a:pt x="4437" y="2953"/>
                  </a:cubicBezTo>
                  <a:cubicBezTo>
                    <a:pt x="4476" y="2992"/>
                    <a:pt x="4516" y="2992"/>
                    <a:pt x="4556" y="2992"/>
                  </a:cubicBezTo>
                  <a:lnTo>
                    <a:pt x="6417" y="3349"/>
                  </a:lnTo>
                  <a:cubicBezTo>
                    <a:pt x="6338" y="3785"/>
                    <a:pt x="6180" y="4181"/>
                    <a:pt x="5942" y="4498"/>
                  </a:cubicBezTo>
                  <a:cubicBezTo>
                    <a:pt x="5858" y="4582"/>
                    <a:pt x="5766" y="4609"/>
                    <a:pt x="5671" y="4609"/>
                  </a:cubicBezTo>
                  <a:cubicBezTo>
                    <a:pt x="5542" y="4609"/>
                    <a:pt x="5405" y="4560"/>
                    <a:pt x="5269" y="4537"/>
                  </a:cubicBezTo>
                  <a:lnTo>
                    <a:pt x="4516" y="4458"/>
                  </a:lnTo>
                  <a:cubicBezTo>
                    <a:pt x="4437" y="4458"/>
                    <a:pt x="4318" y="4498"/>
                    <a:pt x="4278" y="4577"/>
                  </a:cubicBezTo>
                  <a:cubicBezTo>
                    <a:pt x="4239" y="4617"/>
                    <a:pt x="4199" y="4656"/>
                    <a:pt x="4199" y="4735"/>
                  </a:cubicBezTo>
                  <a:lnTo>
                    <a:pt x="4041" y="6082"/>
                  </a:lnTo>
                  <a:lnTo>
                    <a:pt x="4001" y="6439"/>
                  </a:lnTo>
                  <a:cubicBezTo>
                    <a:pt x="4001" y="6504"/>
                    <a:pt x="3989" y="6534"/>
                    <a:pt x="3958" y="6534"/>
                  </a:cubicBezTo>
                  <a:cubicBezTo>
                    <a:pt x="3933" y="6534"/>
                    <a:pt x="3896" y="6514"/>
                    <a:pt x="3843" y="6478"/>
                  </a:cubicBezTo>
                  <a:cubicBezTo>
                    <a:pt x="3565" y="6478"/>
                    <a:pt x="3328" y="6478"/>
                    <a:pt x="3090" y="6439"/>
                  </a:cubicBezTo>
                  <a:lnTo>
                    <a:pt x="2813" y="6399"/>
                  </a:lnTo>
                  <a:cubicBezTo>
                    <a:pt x="2785" y="6406"/>
                    <a:pt x="2762" y="6409"/>
                    <a:pt x="2742" y="6409"/>
                  </a:cubicBezTo>
                  <a:cubicBezTo>
                    <a:pt x="2644" y="6409"/>
                    <a:pt x="2628" y="6332"/>
                    <a:pt x="2694" y="6201"/>
                  </a:cubicBezTo>
                  <a:cubicBezTo>
                    <a:pt x="2694" y="5963"/>
                    <a:pt x="2733" y="5765"/>
                    <a:pt x="2813" y="5567"/>
                  </a:cubicBezTo>
                  <a:cubicBezTo>
                    <a:pt x="2852" y="5131"/>
                    <a:pt x="2892" y="4735"/>
                    <a:pt x="2932" y="4300"/>
                  </a:cubicBezTo>
                  <a:cubicBezTo>
                    <a:pt x="3011" y="4181"/>
                    <a:pt x="3011" y="3943"/>
                    <a:pt x="2813" y="3943"/>
                  </a:cubicBezTo>
                  <a:cubicBezTo>
                    <a:pt x="2377" y="3904"/>
                    <a:pt x="1941" y="3864"/>
                    <a:pt x="1505" y="3824"/>
                  </a:cubicBezTo>
                  <a:cubicBezTo>
                    <a:pt x="1442" y="3835"/>
                    <a:pt x="1375" y="3840"/>
                    <a:pt x="1307" y="3840"/>
                  </a:cubicBezTo>
                  <a:cubicBezTo>
                    <a:pt x="1122" y="3840"/>
                    <a:pt x="927" y="3803"/>
                    <a:pt x="753" y="3745"/>
                  </a:cubicBezTo>
                  <a:cubicBezTo>
                    <a:pt x="515" y="3626"/>
                    <a:pt x="634" y="3309"/>
                    <a:pt x="634" y="3072"/>
                  </a:cubicBezTo>
                  <a:cubicBezTo>
                    <a:pt x="634" y="2953"/>
                    <a:pt x="634" y="2834"/>
                    <a:pt x="674" y="2715"/>
                  </a:cubicBezTo>
                  <a:cubicBezTo>
                    <a:pt x="704" y="2623"/>
                    <a:pt x="687" y="2531"/>
                    <a:pt x="752" y="2531"/>
                  </a:cubicBezTo>
                  <a:cubicBezTo>
                    <a:pt x="771" y="2531"/>
                    <a:pt x="796" y="2539"/>
                    <a:pt x="832" y="2557"/>
                  </a:cubicBezTo>
                  <a:cubicBezTo>
                    <a:pt x="1030" y="2557"/>
                    <a:pt x="1268" y="2596"/>
                    <a:pt x="1466" y="2636"/>
                  </a:cubicBezTo>
                  <a:lnTo>
                    <a:pt x="2813" y="2874"/>
                  </a:lnTo>
                  <a:cubicBezTo>
                    <a:pt x="2892" y="2874"/>
                    <a:pt x="2971" y="2874"/>
                    <a:pt x="3011" y="2834"/>
                  </a:cubicBezTo>
                  <a:cubicBezTo>
                    <a:pt x="3031" y="2841"/>
                    <a:pt x="3053" y="2844"/>
                    <a:pt x="3074" y="2844"/>
                  </a:cubicBezTo>
                  <a:cubicBezTo>
                    <a:pt x="3179" y="2844"/>
                    <a:pt x="3288" y="2767"/>
                    <a:pt x="3288" y="2636"/>
                  </a:cubicBezTo>
                  <a:cubicBezTo>
                    <a:pt x="3328" y="2279"/>
                    <a:pt x="3367" y="1883"/>
                    <a:pt x="3407" y="1527"/>
                  </a:cubicBezTo>
                  <a:cubicBezTo>
                    <a:pt x="3407" y="1170"/>
                    <a:pt x="3486" y="814"/>
                    <a:pt x="3526" y="457"/>
                  </a:cubicBezTo>
                  <a:close/>
                  <a:moveTo>
                    <a:pt x="3510" y="0"/>
                  </a:moveTo>
                  <a:cubicBezTo>
                    <a:pt x="3330" y="0"/>
                    <a:pt x="3194" y="61"/>
                    <a:pt x="3130" y="299"/>
                  </a:cubicBezTo>
                  <a:cubicBezTo>
                    <a:pt x="3011" y="655"/>
                    <a:pt x="2971" y="1051"/>
                    <a:pt x="2971" y="1408"/>
                  </a:cubicBezTo>
                  <a:cubicBezTo>
                    <a:pt x="2932" y="1764"/>
                    <a:pt x="2892" y="2081"/>
                    <a:pt x="2852" y="2398"/>
                  </a:cubicBezTo>
                  <a:cubicBezTo>
                    <a:pt x="2139" y="2240"/>
                    <a:pt x="1466" y="2161"/>
                    <a:pt x="753" y="2081"/>
                  </a:cubicBezTo>
                  <a:cubicBezTo>
                    <a:pt x="198" y="2081"/>
                    <a:pt x="198" y="2557"/>
                    <a:pt x="159" y="3032"/>
                  </a:cubicBezTo>
                  <a:cubicBezTo>
                    <a:pt x="159" y="3468"/>
                    <a:pt x="0" y="4062"/>
                    <a:pt x="476" y="4181"/>
                  </a:cubicBezTo>
                  <a:cubicBezTo>
                    <a:pt x="832" y="4260"/>
                    <a:pt x="1149" y="4300"/>
                    <a:pt x="1505" y="4300"/>
                  </a:cubicBezTo>
                  <a:lnTo>
                    <a:pt x="2456" y="4379"/>
                  </a:lnTo>
                  <a:cubicBezTo>
                    <a:pt x="2456" y="4775"/>
                    <a:pt x="2377" y="5171"/>
                    <a:pt x="2337" y="5567"/>
                  </a:cubicBezTo>
                  <a:cubicBezTo>
                    <a:pt x="2298" y="5805"/>
                    <a:pt x="2179" y="6082"/>
                    <a:pt x="2179" y="6359"/>
                  </a:cubicBezTo>
                  <a:cubicBezTo>
                    <a:pt x="2139" y="6914"/>
                    <a:pt x="2773" y="6874"/>
                    <a:pt x="3169" y="6914"/>
                  </a:cubicBezTo>
                  <a:cubicBezTo>
                    <a:pt x="3347" y="6934"/>
                    <a:pt x="3595" y="6983"/>
                    <a:pt x="3828" y="6983"/>
                  </a:cubicBezTo>
                  <a:cubicBezTo>
                    <a:pt x="4060" y="6983"/>
                    <a:pt x="4278" y="6934"/>
                    <a:pt x="4397" y="6756"/>
                  </a:cubicBezTo>
                  <a:cubicBezTo>
                    <a:pt x="4476" y="6478"/>
                    <a:pt x="4516" y="6241"/>
                    <a:pt x="4516" y="5963"/>
                  </a:cubicBezTo>
                  <a:cubicBezTo>
                    <a:pt x="4556" y="5607"/>
                    <a:pt x="4595" y="5290"/>
                    <a:pt x="4635" y="4933"/>
                  </a:cubicBezTo>
                  <a:lnTo>
                    <a:pt x="5546" y="5052"/>
                  </a:lnTo>
                  <a:cubicBezTo>
                    <a:pt x="5637" y="5083"/>
                    <a:pt x="5727" y="5095"/>
                    <a:pt x="5816" y="5095"/>
                  </a:cubicBezTo>
                  <a:cubicBezTo>
                    <a:pt x="5959" y="5095"/>
                    <a:pt x="6097" y="5062"/>
                    <a:pt x="6219" y="5013"/>
                  </a:cubicBezTo>
                  <a:cubicBezTo>
                    <a:pt x="6417" y="4854"/>
                    <a:pt x="6497" y="4617"/>
                    <a:pt x="6536" y="4379"/>
                  </a:cubicBezTo>
                  <a:cubicBezTo>
                    <a:pt x="6655" y="4022"/>
                    <a:pt x="6774" y="3626"/>
                    <a:pt x="6893" y="3230"/>
                  </a:cubicBezTo>
                  <a:cubicBezTo>
                    <a:pt x="6932" y="3111"/>
                    <a:pt x="6853" y="2992"/>
                    <a:pt x="6734" y="2953"/>
                  </a:cubicBezTo>
                  <a:lnTo>
                    <a:pt x="4714" y="2557"/>
                  </a:lnTo>
                  <a:cubicBezTo>
                    <a:pt x="4833" y="1923"/>
                    <a:pt x="4912" y="1289"/>
                    <a:pt x="4991" y="655"/>
                  </a:cubicBezTo>
                  <a:cubicBezTo>
                    <a:pt x="4991" y="101"/>
                    <a:pt x="4437" y="140"/>
                    <a:pt x="4041" y="61"/>
                  </a:cubicBezTo>
                  <a:cubicBezTo>
                    <a:pt x="3842" y="43"/>
                    <a:pt x="3660" y="0"/>
                    <a:pt x="3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8"/>
            <p:cNvSpPr/>
            <p:nvPr/>
          </p:nvSpPr>
          <p:spPr>
            <a:xfrm flipH="1" rot="-3610079">
              <a:off x="7188165" y="1998415"/>
              <a:ext cx="735406" cy="545479"/>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8"/>
            <p:cNvSpPr/>
            <p:nvPr/>
          </p:nvSpPr>
          <p:spPr>
            <a:xfrm>
              <a:off x="5591646" y="2479728"/>
              <a:ext cx="172983" cy="209098"/>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8"/>
            <p:cNvSpPr/>
            <p:nvPr/>
          </p:nvSpPr>
          <p:spPr>
            <a:xfrm>
              <a:off x="5392446" y="2670303"/>
              <a:ext cx="172983" cy="209098"/>
            </a:xfrm>
            <a:custGeom>
              <a:rect b="b" l="l" r="r" t="t"/>
              <a:pathLst>
                <a:path extrusionOk="0" h="8395" w="6945">
                  <a:moveTo>
                    <a:pt x="1685" y="0"/>
                  </a:moveTo>
                  <a:cubicBezTo>
                    <a:pt x="1533" y="0"/>
                    <a:pt x="1382" y="187"/>
                    <a:pt x="1465" y="354"/>
                  </a:cubicBezTo>
                  <a:cubicBezTo>
                    <a:pt x="2020" y="1424"/>
                    <a:pt x="2456" y="2493"/>
                    <a:pt x="2852" y="3602"/>
                  </a:cubicBezTo>
                  <a:cubicBezTo>
                    <a:pt x="2060" y="3246"/>
                    <a:pt x="1267" y="2929"/>
                    <a:pt x="475" y="2572"/>
                  </a:cubicBezTo>
                  <a:cubicBezTo>
                    <a:pt x="440" y="2557"/>
                    <a:pt x="405" y="2550"/>
                    <a:pt x="372" y="2550"/>
                  </a:cubicBezTo>
                  <a:cubicBezTo>
                    <a:pt x="146" y="2550"/>
                    <a:pt x="1" y="2865"/>
                    <a:pt x="277" y="2968"/>
                  </a:cubicBezTo>
                  <a:cubicBezTo>
                    <a:pt x="1030" y="3325"/>
                    <a:pt x="1782" y="3642"/>
                    <a:pt x="2575" y="3959"/>
                  </a:cubicBezTo>
                  <a:cubicBezTo>
                    <a:pt x="2060" y="4196"/>
                    <a:pt x="1505" y="4394"/>
                    <a:pt x="990" y="4632"/>
                  </a:cubicBezTo>
                  <a:cubicBezTo>
                    <a:pt x="736" y="4705"/>
                    <a:pt x="848" y="5077"/>
                    <a:pt x="1082" y="5077"/>
                  </a:cubicBezTo>
                  <a:cubicBezTo>
                    <a:pt x="1104" y="5077"/>
                    <a:pt x="1126" y="5074"/>
                    <a:pt x="1149" y="5068"/>
                  </a:cubicBezTo>
                  <a:cubicBezTo>
                    <a:pt x="1703" y="4830"/>
                    <a:pt x="2258" y="4593"/>
                    <a:pt x="2852" y="4355"/>
                  </a:cubicBezTo>
                  <a:lnTo>
                    <a:pt x="2852" y="4355"/>
                  </a:lnTo>
                  <a:cubicBezTo>
                    <a:pt x="2416" y="5266"/>
                    <a:pt x="1980" y="6177"/>
                    <a:pt x="1584" y="7088"/>
                  </a:cubicBezTo>
                  <a:cubicBezTo>
                    <a:pt x="1506" y="7271"/>
                    <a:pt x="1652" y="7437"/>
                    <a:pt x="1795" y="7437"/>
                  </a:cubicBezTo>
                  <a:cubicBezTo>
                    <a:pt x="1868" y="7437"/>
                    <a:pt x="1940" y="7394"/>
                    <a:pt x="1980" y="7286"/>
                  </a:cubicBezTo>
                  <a:cubicBezTo>
                    <a:pt x="2416" y="6415"/>
                    <a:pt x="2812" y="5504"/>
                    <a:pt x="3208" y="4593"/>
                  </a:cubicBezTo>
                  <a:cubicBezTo>
                    <a:pt x="3644" y="5860"/>
                    <a:pt x="4159" y="7088"/>
                    <a:pt x="4714" y="8276"/>
                  </a:cubicBezTo>
                  <a:cubicBezTo>
                    <a:pt x="4755" y="8359"/>
                    <a:pt x="4835" y="8394"/>
                    <a:pt x="4917" y="8394"/>
                  </a:cubicBezTo>
                  <a:cubicBezTo>
                    <a:pt x="5069" y="8394"/>
                    <a:pt x="5227" y="8273"/>
                    <a:pt x="5149" y="8118"/>
                  </a:cubicBezTo>
                  <a:cubicBezTo>
                    <a:pt x="4595" y="6890"/>
                    <a:pt x="4080" y="5662"/>
                    <a:pt x="3644" y="4394"/>
                  </a:cubicBezTo>
                  <a:lnTo>
                    <a:pt x="3644" y="4394"/>
                  </a:lnTo>
                  <a:cubicBezTo>
                    <a:pt x="4595" y="4791"/>
                    <a:pt x="5546" y="5147"/>
                    <a:pt x="6536" y="5504"/>
                  </a:cubicBezTo>
                  <a:cubicBezTo>
                    <a:pt x="6559" y="5511"/>
                    <a:pt x="6582" y="5515"/>
                    <a:pt x="6604" y="5515"/>
                  </a:cubicBezTo>
                  <a:cubicBezTo>
                    <a:pt x="6808" y="5515"/>
                    <a:pt x="6944" y="5211"/>
                    <a:pt x="6694" y="5068"/>
                  </a:cubicBezTo>
                  <a:cubicBezTo>
                    <a:pt x="5704" y="4751"/>
                    <a:pt x="4753" y="4355"/>
                    <a:pt x="3803" y="3998"/>
                  </a:cubicBezTo>
                  <a:cubicBezTo>
                    <a:pt x="4357" y="3761"/>
                    <a:pt x="4912" y="3563"/>
                    <a:pt x="5427" y="3365"/>
                  </a:cubicBezTo>
                  <a:cubicBezTo>
                    <a:pt x="5690" y="3252"/>
                    <a:pt x="5561" y="2926"/>
                    <a:pt x="5344" y="2926"/>
                  </a:cubicBezTo>
                  <a:cubicBezTo>
                    <a:pt x="5332" y="2926"/>
                    <a:pt x="5320" y="2927"/>
                    <a:pt x="5308" y="2929"/>
                  </a:cubicBezTo>
                  <a:cubicBezTo>
                    <a:pt x="4753" y="3127"/>
                    <a:pt x="4238" y="3325"/>
                    <a:pt x="3723" y="3523"/>
                  </a:cubicBezTo>
                  <a:lnTo>
                    <a:pt x="4714" y="1384"/>
                  </a:lnTo>
                  <a:cubicBezTo>
                    <a:pt x="4792" y="1201"/>
                    <a:pt x="4629" y="1052"/>
                    <a:pt x="4475" y="1052"/>
                  </a:cubicBezTo>
                  <a:cubicBezTo>
                    <a:pt x="4395" y="1052"/>
                    <a:pt x="4318" y="1092"/>
                    <a:pt x="4278" y="1186"/>
                  </a:cubicBezTo>
                  <a:lnTo>
                    <a:pt x="3288" y="3404"/>
                  </a:lnTo>
                  <a:cubicBezTo>
                    <a:pt x="2892" y="2255"/>
                    <a:pt x="2416" y="1186"/>
                    <a:pt x="1862" y="116"/>
                  </a:cubicBezTo>
                  <a:cubicBezTo>
                    <a:pt x="1814" y="34"/>
                    <a:pt x="175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1" name="Google Shape;1271;p18"/>
          <p:cNvGrpSpPr/>
          <p:nvPr/>
        </p:nvGrpSpPr>
        <p:grpSpPr>
          <a:xfrm>
            <a:off x="6543186" y="1952383"/>
            <a:ext cx="1163807" cy="1408148"/>
            <a:chOff x="3109710" y="2095807"/>
            <a:chExt cx="543632" cy="654709"/>
          </a:xfrm>
        </p:grpSpPr>
        <p:sp>
          <p:nvSpPr>
            <p:cNvPr id="1272" name="Google Shape;1272;p18"/>
            <p:cNvSpPr/>
            <p:nvPr/>
          </p:nvSpPr>
          <p:spPr>
            <a:xfrm>
              <a:off x="3142731" y="2110703"/>
              <a:ext cx="495734" cy="625462"/>
            </a:xfrm>
            <a:custGeom>
              <a:rect b="b" l="l" r="r" t="t"/>
              <a:pathLst>
                <a:path extrusionOk="0" h="35649" w="28255">
                  <a:moveTo>
                    <a:pt x="15285" y="1"/>
                  </a:moveTo>
                  <a:cubicBezTo>
                    <a:pt x="12303" y="1"/>
                    <a:pt x="9447" y="1102"/>
                    <a:pt x="7230" y="3143"/>
                  </a:cubicBezTo>
                  <a:cubicBezTo>
                    <a:pt x="4574" y="5615"/>
                    <a:pt x="3836" y="9119"/>
                    <a:pt x="7414" y="11258"/>
                  </a:cubicBezTo>
                  <a:cubicBezTo>
                    <a:pt x="7488" y="11332"/>
                    <a:pt x="7562" y="11406"/>
                    <a:pt x="7562" y="11516"/>
                  </a:cubicBezTo>
                  <a:cubicBezTo>
                    <a:pt x="10712" y="11516"/>
                    <a:pt x="12194" y="7521"/>
                    <a:pt x="15279" y="7521"/>
                  </a:cubicBezTo>
                  <a:cubicBezTo>
                    <a:pt x="15373" y="7521"/>
                    <a:pt x="15469" y="7525"/>
                    <a:pt x="15566" y="7533"/>
                  </a:cubicBezTo>
                  <a:cubicBezTo>
                    <a:pt x="17115" y="7680"/>
                    <a:pt x="18369" y="8787"/>
                    <a:pt x="18148" y="10373"/>
                  </a:cubicBezTo>
                  <a:cubicBezTo>
                    <a:pt x="18116" y="10501"/>
                    <a:pt x="18000" y="10601"/>
                    <a:pt x="17874" y="10601"/>
                  </a:cubicBezTo>
                  <a:cubicBezTo>
                    <a:pt x="17854" y="10601"/>
                    <a:pt x="17835" y="10599"/>
                    <a:pt x="17816" y="10594"/>
                  </a:cubicBezTo>
                  <a:cubicBezTo>
                    <a:pt x="17668" y="12143"/>
                    <a:pt x="15750" y="13029"/>
                    <a:pt x="14312" y="13250"/>
                  </a:cubicBezTo>
                  <a:cubicBezTo>
                    <a:pt x="12652" y="13471"/>
                    <a:pt x="10660" y="13066"/>
                    <a:pt x="9295" y="14246"/>
                  </a:cubicBezTo>
                  <a:cubicBezTo>
                    <a:pt x="8078" y="15242"/>
                    <a:pt x="8004" y="16828"/>
                    <a:pt x="8594" y="18156"/>
                  </a:cubicBezTo>
                  <a:cubicBezTo>
                    <a:pt x="8631" y="18156"/>
                    <a:pt x="8668" y="18156"/>
                    <a:pt x="8705" y="18193"/>
                  </a:cubicBezTo>
                  <a:cubicBezTo>
                    <a:pt x="9496" y="19140"/>
                    <a:pt x="10502" y="19444"/>
                    <a:pt x="11616" y="19444"/>
                  </a:cubicBezTo>
                  <a:cubicBezTo>
                    <a:pt x="13619" y="19444"/>
                    <a:pt x="15970" y="18460"/>
                    <a:pt x="18043" y="18460"/>
                  </a:cubicBezTo>
                  <a:cubicBezTo>
                    <a:pt x="18634" y="18460"/>
                    <a:pt x="19202" y="18540"/>
                    <a:pt x="19734" y="18746"/>
                  </a:cubicBezTo>
                  <a:cubicBezTo>
                    <a:pt x="21910" y="19594"/>
                    <a:pt x="22758" y="21770"/>
                    <a:pt x="21578" y="23799"/>
                  </a:cubicBezTo>
                  <a:cubicBezTo>
                    <a:pt x="20204" y="26230"/>
                    <a:pt x="16945" y="27719"/>
                    <a:pt x="14181" y="27719"/>
                  </a:cubicBezTo>
                  <a:cubicBezTo>
                    <a:pt x="14051" y="27719"/>
                    <a:pt x="13922" y="27716"/>
                    <a:pt x="13795" y="27709"/>
                  </a:cubicBezTo>
                  <a:cubicBezTo>
                    <a:pt x="10512" y="27561"/>
                    <a:pt x="8373" y="24906"/>
                    <a:pt x="6086" y="22914"/>
                  </a:cubicBezTo>
                  <a:cubicBezTo>
                    <a:pt x="6012" y="22877"/>
                    <a:pt x="5975" y="22803"/>
                    <a:pt x="5975" y="22729"/>
                  </a:cubicBezTo>
                  <a:lnTo>
                    <a:pt x="5902" y="22729"/>
                  </a:lnTo>
                  <a:cubicBezTo>
                    <a:pt x="5902" y="22840"/>
                    <a:pt x="5828" y="22914"/>
                    <a:pt x="5717" y="22951"/>
                  </a:cubicBezTo>
                  <a:cubicBezTo>
                    <a:pt x="3652" y="23725"/>
                    <a:pt x="1697" y="26344"/>
                    <a:pt x="1033" y="28484"/>
                  </a:cubicBezTo>
                  <a:cubicBezTo>
                    <a:pt x="0" y="31693"/>
                    <a:pt x="2951" y="33647"/>
                    <a:pt x="5607" y="34643"/>
                  </a:cubicBezTo>
                  <a:cubicBezTo>
                    <a:pt x="7570" y="35315"/>
                    <a:pt x="9630" y="35649"/>
                    <a:pt x="11692" y="35649"/>
                  </a:cubicBezTo>
                  <a:cubicBezTo>
                    <a:pt x="14047" y="35649"/>
                    <a:pt x="16405" y="35213"/>
                    <a:pt x="18627" y="34348"/>
                  </a:cubicBezTo>
                  <a:cubicBezTo>
                    <a:pt x="23090" y="32652"/>
                    <a:pt x="26853" y="29074"/>
                    <a:pt x="27590" y="24168"/>
                  </a:cubicBezTo>
                  <a:cubicBezTo>
                    <a:pt x="28254" y="19705"/>
                    <a:pt x="25709" y="15279"/>
                    <a:pt x="21246" y="14098"/>
                  </a:cubicBezTo>
                  <a:cubicBezTo>
                    <a:pt x="20800" y="13961"/>
                    <a:pt x="20897" y="13312"/>
                    <a:pt x="21328" y="13312"/>
                  </a:cubicBezTo>
                  <a:cubicBezTo>
                    <a:pt x="21361" y="13312"/>
                    <a:pt x="21395" y="13316"/>
                    <a:pt x="21430" y="13324"/>
                  </a:cubicBezTo>
                  <a:cubicBezTo>
                    <a:pt x="23754" y="11479"/>
                    <a:pt x="25008" y="7828"/>
                    <a:pt x="24123" y="4951"/>
                  </a:cubicBezTo>
                  <a:cubicBezTo>
                    <a:pt x="23127" y="1631"/>
                    <a:pt x="18848" y="156"/>
                    <a:pt x="15713" y="8"/>
                  </a:cubicBezTo>
                  <a:cubicBezTo>
                    <a:pt x="15570" y="3"/>
                    <a:pt x="15427" y="1"/>
                    <a:pt x="15285"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8"/>
            <p:cNvSpPr/>
            <p:nvPr/>
          </p:nvSpPr>
          <p:spPr>
            <a:xfrm>
              <a:off x="3109710" y="2095807"/>
              <a:ext cx="543632" cy="654709"/>
            </a:xfrm>
            <a:custGeom>
              <a:rect b="b" l="l" r="r" t="t"/>
              <a:pathLst>
                <a:path extrusionOk="0" h="37316" w="30985">
                  <a:moveTo>
                    <a:pt x="17134" y="0"/>
                  </a:moveTo>
                  <a:cubicBezTo>
                    <a:pt x="13246" y="0"/>
                    <a:pt x="9571" y="1790"/>
                    <a:pt x="7194" y="4878"/>
                  </a:cubicBezTo>
                  <a:cubicBezTo>
                    <a:pt x="5165" y="7533"/>
                    <a:pt x="5792" y="10742"/>
                    <a:pt x="8558" y="12476"/>
                  </a:cubicBezTo>
                  <a:cubicBezTo>
                    <a:pt x="8558" y="12550"/>
                    <a:pt x="8632" y="12660"/>
                    <a:pt x="8706" y="12697"/>
                  </a:cubicBezTo>
                  <a:cubicBezTo>
                    <a:pt x="9104" y="12834"/>
                    <a:pt x="9491" y="12895"/>
                    <a:pt x="9868" y="12895"/>
                  </a:cubicBezTo>
                  <a:cubicBezTo>
                    <a:pt x="10817" y="12895"/>
                    <a:pt x="11708" y="12504"/>
                    <a:pt x="12579" y="11923"/>
                  </a:cubicBezTo>
                  <a:cubicBezTo>
                    <a:pt x="13169" y="11554"/>
                    <a:pt x="13648" y="11074"/>
                    <a:pt x="14202" y="10632"/>
                  </a:cubicBezTo>
                  <a:cubicBezTo>
                    <a:pt x="14893" y="10070"/>
                    <a:pt x="16533" y="9167"/>
                    <a:pt x="17789" y="9167"/>
                  </a:cubicBezTo>
                  <a:cubicBezTo>
                    <a:pt x="18677" y="9167"/>
                    <a:pt x="19372" y="9619"/>
                    <a:pt x="19403" y="10964"/>
                  </a:cubicBezTo>
                  <a:cubicBezTo>
                    <a:pt x="18148" y="14910"/>
                    <a:pt x="13021" y="12255"/>
                    <a:pt x="10513" y="14652"/>
                  </a:cubicBezTo>
                  <a:cubicBezTo>
                    <a:pt x="9001" y="16128"/>
                    <a:pt x="8964" y="18783"/>
                    <a:pt x="10550" y="20185"/>
                  </a:cubicBezTo>
                  <a:cubicBezTo>
                    <a:pt x="10612" y="20231"/>
                    <a:pt x="10680" y="20252"/>
                    <a:pt x="10744" y="20252"/>
                  </a:cubicBezTo>
                  <a:cubicBezTo>
                    <a:pt x="10833" y="20252"/>
                    <a:pt x="10913" y="20212"/>
                    <a:pt x="10956" y="20148"/>
                  </a:cubicBezTo>
                  <a:cubicBezTo>
                    <a:pt x="11604" y="20772"/>
                    <a:pt x="12408" y="20988"/>
                    <a:pt x="13296" y="20988"/>
                  </a:cubicBezTo>
                  <a:cubicBezTo>
                    <a:pt x="15329" y="20988"/>
                    <a:pt x="17802" y="19851"/>
                    <a:pt x="19861" y="19851"/>
                  </a:cubicBezTo>
                  <a:cubicBezTo>
                    <a:pt x="20894" y="19851"/>
                    <a:pt x="21822" y="20137"/>
                    <a:pt x="22538" y="20996"/>
                  </a:cubicBezTo>
                  <a:cubicBezTo>
                    <a:pt x="25515" y="24619"/>
                    <a:pt x="18899" y="27754"/>
                    <a:pt x="15887" y="27754"/>
                  </a:cubicBezTo>
                  <a:cubicBezTo>
                    <a:pt x="15802" y="27754"/>
                    <a:pt x="15719" y="27752"/>
                    <a:pt x="15640" y="27746"/>
                  </a:cubicBezTo>
                  <a:cubicBezTo>
                    <a:pt x="12579" y="27525"/>
                    <a:pt x="10735" y="24833"/>
                    <a:pt x="8411" y="23136"/>
                  </a:cubicBezTo>
                  <a:cubicBezTo>
                    <a:pt x="8344" y="23085"/>
                    <a:pt x="8275" y="23064"/>
                    <a:pt x="8209" y="23064"/>
                  </a:cubicBezTo>
                  <a:cubicBezTo>
                    <a:pt x="7986" y="23064"/>
                    <a:pt x="7801" y="23314"/>
                    <a:pt x="7857" y="23542"/>
                  </a:cubicBezTo>
                  <a:cubicBezTo>
                    <a:pt x="7857" y="23615"/>
                    <a:pt x="7894" y="23689"/>
                    <a:pt x="7968" y="23726"/>
                  </a:cubicBezTo>
                  <a:cubicBezTo>
                    <a:pt x="10292" y="25718"/>
                    <a:pt x="12394" y="28374"/>
                    <a:pt x="15677" y="28558"/>
                  </a:cubicBezTo>
                  <a:cubicBezTo>
                    <a:pt x="15802" y="28564"/>
                    <a:pt x="15928" y="28568"/>
                    <a:pt x="16055" y="28568"/>
                  </a:cubicBezTo>
                  <a:cubicBezTo>
                    <a:pt x="18821" y="28568"/>
                    <a:pt x="22085" y="27045"/>
                    <a:pt x="23460" y="24611"/>
                  </a:cubicBezTo>
                  <a:cubicBezTo>
                    <a:pt x="24603" y="22583"/>
                    <a:pt x="23792" y="20406"/>
                    <a:pt x="21616" y="19558"/>
                  </a:cubicBezTo>
                  <a:cubicBezTo>
                    <a:pt x="21085" y="19352"/>
                    <a:pt x="20517" y="19272"/>
                    <a:pt x="19926" y="19272"/>
                  </a:cubicBezTo>
                  <a:cubicBezTo>
                    <a:pt x="17843" y="19272"/>
                    <a:pt x="15478" y="20269"/>
                    <a:pt x="13468" y="20269"/>
                  </a:cubicBezTo>
                  <a:cubicBezTo>
                    <a:pt x="12366" y="20269"/>
                    <a:pt x="11371" y="19969"/>
                    <a:pt x="10587" y="19042"/>
                  </a:cubicBezTo>
                  <a:cubicBezTo>
                    <a:pt x="10550" y="19005"/>
                    <a:pt x="10513" y="18968"/>
                    <a:pt x="10476" y="18968"/>
                  </a:cubicBezTo>
                  <a:cubicBezTo>
                    <a:pt x="9886" y="17677"/>
                    <a:pt x="9960" y="16054"/>
                    <a:pt x="11177" y="15058"/>
                  </a:cubicBezTo>
                  <a:cubicBezTo>
                    <a:pt x="12579" y="13878"/>
                    <a:pt x="14534" y="14283"/>
                    <a:pt x="16194" y="14062"/>
                  </a:cubicBezTo>
                  <a:cubicBezTo>
                    <a:pt x="17632" y="13878"/>
                    <a:pt x="19550" y="12992"/>
                    <a:pt x="19698" y="11443"/>
                  </a:cubicBezTo>
                  <a:cubicBezTo>
                    <a:pt x="19717" y="11448"/>
                    <a:pt x="19736" y="11450"/>
                    <a:pt x="19756" y="11450"/>
                  </a:cubicBezTo>
                  <a:cubicBezTo>
                    <a:pt x="19882" y="11450"/>
                    <a:pt x="19998" y="11350"/>
                    <a:pt x="20030" y="11222"/>
                  </a:cubicBezTo>
                  <a:cubicBezTo>
                    <a:pt x="20288" y="9636"/>
                    <a:pt x="19034" y="8529"/>
                    <a:pt x="17485" y="8382"/>
                  </a:cubicBezTo>
                  <a:cubicBezTo>
                    <a:pt x="17386" y="8374"/>
                    <a:pt x="17288" y="8370"/>
                    <a:pt x="17193" y="8370"/>
                  </a:cubicBezTo>
                  <a:cubicBezTo>
                    <a:pt x="14075" y="8370"/>
                    <a:pt x="12593" y="12328"/>
                    <a:pt x="9444" y="12328"/>
                  </a:cubicBezTo>
                  <a:cubicBezTo>
                    <a:pt x="9444" y="12255"/>
                    <a:pt x="9370" y="12181"/>
                    <a:pt x="9296" y="12107"/>
                  </a:cubicBezTo>
                  <a:cubicBezTo>
                    <a:pt x="5681" y="9968"/>
                    <a:pt x="6456" y="6464"/>
                    <a:pt x="9112" y="3992"/>
                  </a:cubicBezTo>
                  <a:cubicBezTo>
                    <a:pt x="11329" y="1951"/>
                    <a:pt x="14185" y="850"/>
                    <a:pt x="17167" y="850"/>
                  </a:cubicBezTo>
                  <a:cubicBezTo>
                    <a:pt x="17309" y="850"/>
                    <a:pt x="17452" y="852"/>
                    <a:pt x="17595" y="857"/>
                  </a:cubicBezTo>
                  <a:cubicBezTo>
                    <a:pt x="20694" y="1005"/>
                    <a:pt x="25009" y="2480"/>
                    <a:pt x="26005" y="5800"/>
                  </a:cubicBezTo>
                  <a:cubicBezTo>
                    <a:pt x="26890" y="8677"/>
                    <a:pt x="25636" y="12328"/>
                    <a:pt x="23312" y="14173"/>
                  </a:cubicBezTo>
                  <a:cubicBezTo>
                    <a:pt x="23277" y="14165"/>
                    <a:pt x="23243" y="14161"/>
                    <a:pt x="23210" y="14161"/>
                  </a:cubicBezTo>
                  <a:cubicBezTo>
                    <a:pt x="22779" y="14161"/>
                    <a:pt x="22682" y="14810"/>
                    <a:pt x="23128" y="14947"/>
                  </a:cubicBezTo>
                  <a:cubicBezTo>
                    <a:pt x="27591" y="16091"/>
                    <a:pt x="30136" y="20554"/>
                    <a:pt x="29472" y="25017"/>
                  </a:cubicBezTo>
                  <a:cubicBezTo>
                    <a:pt x="28735" y="29923"/>
                    <a:pt x="24935" y="33501"/>
                    <a:pt x="20509" y="35197"/>
                  </a:cubicBezTo>
                  <a:cubicBezTo>
                    <a:pt x="18267" y="36062"/>
                    <a:pt x="15910" y="36498"/>
                    <a:pt x="13555" y="36498"/>
                  </a:cubicBezTo>
                  <a:cubicBezTo>
                    <a:pt x="11493" y="36498"/>
                    <a:pt x="9432" y="36164"/>
                    <a:pt x="7452" y="35492"/>
                  </a:cubicBezTo>
                  <a:cubicBezTo>
                    <a:pt x="4833" y="34496"/>
                    <a:pt x="1882" y="32542"/>
                    <a:pt x="2878" y="29333"/>
                  </a:cubicBezTo>
                  <a:cubicBezTo>
                    <a:pt x="3579" y="27193"/>
                    <a:pt x="5534" y="24574"/>
                    <a:pt x="7599" y="23800"/>
                  </a:cubicBezTo>
                  <a:cubicBezTo>
                    <a:pt x="7710" y="23763"/>
                    <a:pt x="7784" y="23689"/>
                    <a:pt x="7784" y="23578"/>
                  </a:cubicBezTo>
                  <a:cubicBezTo>
                    <a:pt x="7784" y="23418"/>
                    <a:pt x="7672" y="23313"/>
                    <a:pt x="7521" y="23313"/>
                  </a:cubicBezTo>
                  <a:cubicBezTo>
                    <a:pt x="7499" y="23313"/>
                    <a:pt x="7476" y="23315"/>
                    <a:pt x="7452" y="23320"/>
                  </a:cubicBezTo>
                  <a:cubicBezTo>
                    <a:pt x="3505" y="24464"/>
                    <a:pt x="1" y="30439"/>
                    <a:pt x="3247" y="33833"/>
                  </a:cubicBezTo>
                  <a:cubicBezTo>
                    <a:pt x="5686" y="36364"/>
                    <a:pt x="9460" y="37316"/>
                    <a:pt x="13163" y="37316"/>
                  </a:cubicBezTo>
                  <a:cubicBezTo>
                    <a:pt x="15396" y="37316"/>
                    <a:pt x="17603" y="36970"/>
                    <a:pt x="19476" y="36414"/>
                  </a:cubicBezTo>
                  <a:cubicBezTo>
                    <a:pt x="24714" y="34828"/>
                    <a:pt x="29435" y="30845"/>
                    <a:pt x="30284" y="25201"/>
                  </a:cubicBezTo>
                  <a:cubicBezTo>
                    <a:pt x="30985" y="20517"/>
                    <a:pt x="28439" y="15869"/>
                    <a:pt x="23976" y="14357"/>
                  </a:cubicBezTo>
                  <a:cubicBezTo>
                    <a:pt x="26485" y="12476"/>
                    <a:pt x="27554" y="8898"/>
                    <a:pt x="26890" y="5874"/>
                  </a:cubicBezTo>
                  <a:cubicBezTo>
                    <a:pt x="26042" y="2001"/>
                    <a:pt x="21136" y="193"/>
                    <a:pt x="17595" y="9"/>
                  </a:cubicBezTo>
                  <a:cubicBezTo>
                    <a:pt x="17441" y="3"/>
                    <a:pt x="17288" y="0"/>
                    <a:pt x="17134" y="0"/>
                  </a:cubicBezTo>
                  <a:close/>
                </a:path>
              </a:pathLst>
            </a:custGeom>
            <a:solidFill>
              <a:srgbClr val="1C1C1B"/>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29"/>
          <p:cNvSpPr txBox="1"/>
          <p:nvPr>
            <p:ph type="title"/>
          </p:nvPr>
        </p:nvSpPr>
        <p:spPr>
          <a:xfrm>
            <a:off x="103525" y="120200"/>
            <a:ext cx="41931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3.1 Giới thiệu bài toán </a:t>
            </a:r>
            <a:endParaRPr/>
          </a:p>
        </p:txBody>
      </p:sp>
      <p:pic>
        <p:nvPicPr>
          <p:cNvPr id="1279" name="Google Shape;1279;p29"/>
          <p:cNvPicPr preferRelativeResize="0"/>
          <p:nvPr/>
        </p:nvPicPr>
        <p:blipFill rotWithShape="1">
          <a:blip r:embed="rId3">
            <a:alphaModFix/>
          </a:blip>
          <a:srcRect b="0" l="0" r="0" t="0"/>
          <a:stretch/>
        </p:blipFill>
        <p:spPr>
          <a:xfrm>
            <a:off x="3389850" y="1595424"/>
            <a:ext cx="2364300" cy="1773225"/>
          </a:xfrm>
          <a:prstGeom prst="rect">
            <a:avLst/>
          </a:prstGeom>
          <a:noFill/>
          <a:ln>
            <a:noFill/>
          </a:ln>
        </p:spPr>
      </p:pic>
      <p:pic>
        <p:nvPicPr>
          <p:cNvPr id="1280" name="Google Shape;1280;p29"/>
          <p:cNvPicPr preferRelativeResize="0"/>
          <p:nvPr/>
        </p:nvPicPr>
        <p:blipFill rotWithShape="1">
          <a:blip r:embed="rId4">
            <a:alphaModFix/>
          </a:blip>
          <a:srcRect b="0" l="0" r="0" t="0"/>
          <a:stretch/>
        </p:blipFill>
        <p:spPr>
          <a:xfrm>
            <a:off x="6141550" y="0"/>
            <a:ext cx="3002450" cy="2123600"/>
          </a:xfrm>
          <a:prstGeom prst="rect">
            <a:avLst/>
          </a:prstGeom>
          <a:noFill/>
          <a:ln>
            <a:noFill/>
          </a:ln>
        </p:spPr>
      </p:pic>
      <p:pic>
        <p:nvPicPr>
          <p:cNvPr id="1281" name="Google Shape;1281;p29"/>
          <p:cNvPicPr preferRelativeResize="0"/>
          <p:nvPr/>
        </p:nvPicPr>
        <p:blipFill rotWithShape="1">
          <a:blip r:embed="rId5">
            <a:alphaModFix/>
          </a:blip>
          <a:srcRect b="0" l="0" r="0" t="0"/>
          <a:stretch/>
        </p:blipFill>
        <p:spPr>
          <a:xfrm>
            <a:off x="0" y="678725"/>
            <a:ext cx="2815050" cy="2123601"/>
          </a:xfrm>
          <a:prstGeom prst="rect">
            <a:avLst/>
          </a:prstGeom>
          <a:noFill/>
          <a:ln>
            <a:noFill/>
          </a:ln>
        </p:spPr>
      </p:pic>
      <p:pic>
        <p:nvPicPr>
          <p:cNvPr id="1282" name="Google Shape;1282;p29"/>
          <p:cNvPicPr preferRelativeResize="0"/>
          <p:nvPr/>
        </p:nvPicPr>
        <p:blipFill rotWithShape="1">
          <a:blip r:embed="rId6">
            <a:alphaModFix/>
          </a:blip>
          <a:srcRect b="0" l="0" r="0" t="0"/>
          <a:stretch/>
        </p:blipFill>
        <p:spPr>
          <a:xfrm>
            <a:off x="6428900" y="2428400"/>
            <a:ext cx="2715101" cy="2715101"/>
          </a:xfrm>
          <a:prstGeom prst="rect">
            <a:avLst/>
          </a:prstGeom>
          <a:noFill/>
          <a:ln>
            <a:noFill/>
          </a:ln>
        </p:spPr>
      </p:pic>
      <p:pic>
        <p:nvPicPr>
          <p:cNvPr id="1283" name="Google Shape;1283;p29"/>
          <p:cNvPicPr preferRelativeResize="0"/>
          <p:nvPr/>
        </p:nvPicPr>
        <p:blipFill rotWithShape="1">
          <a:blip r:embed="rId7">
            <a:alphaModFix/>
          </a:blip>
          <a:srcRect b="0" l="0" r="0" t="0"/>
          <a:stretch/>
        </p:blipFill>
        <p:spPr>
          <a:xfrm>
            <a:off x="0" y="3107126"/>
            <a:ext cx="3057549" cy="2036375"/>
          </a:xfrm>
          <a:prstGeom prst="rect">
            <a:avLst/>
          </a:prstGeom>
          <a:noFill/>
          <a:ln>
            <a:noFill/>
          </a:ln>
        </p:spPr>
      </p:pic>
      <p:sp>
        <p:nvSpPr>
          <p:cNvPr id="1284" name="Google Shape;1284;p29"/>
          <p:cNvSpPr/>
          <p:nvPr/>
        </p:nvSpPr>
        <p:spPr>
          <a:xfrm rot="-1247079">
            <a:off x="4866032" y="1454319"/>
            <a:ext cx="1117635" cy="521738"/>
          </a:xfrm>
          <a:prstGeom prst="rightArrow">
            <a:avLst>
              <a:gd fmla="val 50000" name="adj1"/>
              <a:gd fmla="val 50000" name="adj2"/>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C1C1B"/>
              </a:solidFill>
              <a:latin typeface="Arial"/>
              <a:ea typeface="Arial"/>
              <a:cs typeface="Arial"/>
              <a:sym typeface="Arial"/>
            </a:endParaRPr>
          </a:p>
        </p:txBody>
      </p:sp>
      <p:sp>
        <p:nvSpPr>
          <p:cNvPr id="1285" name="Google Shape;1285;p29"/>
          <p:cNvSpPr/>
          <p:nvPr/>
        </p:nvSpPr>
        <p:spPr>
          <a:xfrm rot="-9072584">
            <a:off x="2945061" y="1454321"/>
            <a:ext cx="1136824" cy="521760"/>
          </a:xfrm>
          <a:prstGeom prst="rightArrow">
            <a:avLst>
              <a:gd fmla="val 50000" name="adj1"/>
              <a:gd fmla="val 50000" name="adj2"/>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C1C1B"/>
              </a:solidFill>
              <a:latin typeface="Arial"/>
              <a:ea typeface="Arial"/>
              <a:cs typeface="Arial"/>
              <a:sym typeface="Arial"/>
            </a:endParaRPr>
          </a:p>
        </p:txBody>
      </p:sp>
      <p:sp>
        <p:nvSpPr>
          <p:cNvPr id="1286" name="Google Shape;1286;p29"/>
          <p:cNvSpPr/>
          <p:nvPr/>
        </p:nvSpPr>
        <p:spPr>
          <a:xfrm rot="1344761">
            <a:off x="5376157" y="3066651"/>
            <a:ext cx="1091338" cy="521796"/>
          </a:xfrm>
          <a:prstGeom prst="rightArrow">
            <a:avLst>
              <a:gd fmla="val 50000" name="adj1"/>
              <a:gd fmla="val 50000" name="adj2"/>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C1C1B"/>
              </a:solidFill>
              <a:latin typeface="Arial"/>
              <a:ea typeface="Arial"/>
              <a:cs typeface="Arial"/>
              <a:sym typeface="Arial"/>
            </a:endParaRPr>
          </a:p>
        </p:txBody>
      </p:sp>
      <p:sp>
        <p:nvSpPr>
          <p:cNvPr id="1287" name="Google Shape;1287;p29"/>
          <p:cNvSpPr/>
          <p:nvPr/>
        </p:nvSpPr>
        <p:spPr>
          <a:xfrm rot="8398090">
            <a:off x="3147229" y="3172645"/>
            <a:ext cx="1001845" cy="521702"/>
          </a:xfrm>
          <a:prstGeom prst="rightArrow">
            <a:avLst>
              <a:gd fmla="val 50000" name="adj1"/>
              <a:gd fmla="val 50000" name="adj2"/>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C1C1B"/>
              </a:solidFill>
              <a:latin typeface="Arial"/>
              <a:ea typeface="Arial"/>
              <a:cs typeface="Arial"/>
              <a:sym typeface="Arial"/>
            </a:endParaRPr>
          </a:p>
        </p:txBody>
      </p:sp>
      <p:sp>
        <p:nvSpPr>
          <p:cNvPr id="1288" name="Google Shape;1288;p29"/>
          <p:cNvSpPr/>
          <p:nvPr/>
        </p:nvSpPr>
        <p:spPr>
          <a:xfrm rot="-5400000">
            <a:off x="7013340" y="2225418"/>
            <a:ext cx="1093800" cy="521700"/>
          </a:xfrm>
          <a:prstGeom prst="rightArrow">
            <a:avLst>
              <a:gd fmla="val 50000" name="adj1"/>
              <a:gd fmla="val 50000" name="adj2"/>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C1C1B"/>
              </a:solidFill>
              <a:latin typeface="Arial"/>
              <a:ea typeface="Arial"/>
              <a:cs typeface="Arial"/>
              <a:sym typeface="Arial"/>
            </a:endParaRPr>
          </a:p>
        </p:txBody>
      </p:sp>
      <p:sp>
        <p:nvSpPr>
          <p:cNvPr id="1289" name="Google Shape;1289;p29"/>
          <p:cNvSpPr/>
          <p:nvPr/>
        </p:nvSpPr>
        <p:spPr>
          <a:xfrm rot="-5400000">
            <a:off x="670878" y="2877355"/>
            <a:ext cx="1117500" cy="521700"/>
          </a:xfrm>
          <a:prstGeom prst="rightArrow">
            <a:avLst>
              <a:gd fmla="val 50000" name="adj1"/>
              <a:gd fmla="val 50000" name="adj2"/>
            </a:avLst>
          </a:pr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C1C1B"/>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31"/>
          <p:cNvSpPr txBox="1"/>
          <p:nvPr>
            <p:ph type="title"/>
          </p:nvPr>
        </p:nvSpPr>
        <p:spPr>
          <a:xfrm>
            <a:off x="503175" y="7375"/>
            <a:ext cx="39333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3.2 Mô tả bài toán </a:t>
            </a:r>
            <a:endParaRPr/>
          </a:p>
        </p:txBody>
      </p:sp>
      <p:grpSp>
        <p:nvGrpSpPr>
          <p:cNvPr id="1295" name="Google Shape;1295;p31"/>
          <p:cNvGrpSpPr/>
          <p:nvPr/>
        </p:nvGrpSpPr>
        <p:grpSpPr>
          <a:xfrm>
            <a:off x="4030938" y="4072479"/>
            <a:ext cx="404381" cy="417376"/>
            <a:chOff x="6751089" y="4094694"/>
            <a:chExt cx="311182" cy="417376"/>
          </a:xfrm>
        </p:grpSpPr>
        <p:sp>
          <p:nvSpPr>
            <p:cNvPr id="1296" name="Google Shape;1296;p31"/>
            <p:cNvSpPr/>
            <p:nvPr/>
          </p:nvSpPr>
          <p:spPr>
            <a:xfrm rot="2396477">
              <a:off x="6785316" y="4318923"/>
              <a:ext cx="154142" cy="162639"/>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31"/>
            <p:cNvSpPr/>
            <p:nvPr/>
          </p:nvSpPr>
          <p:spPr>
            <a:xfrm rot="2396477">
              <a:off x="6873902" y="4125202"/>
              <a:ext cx="154142" cy="162639"/>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8" name="Google Shape;1298;p31"/>
          <p:cNvSpPr txBox="1"/>
          <p:nvPr>
            <p:ph idx="1" type="subTitle"/>
          </p:nvPr>
        </p:nvSpPr>
        <p:spPr>
          <a:xfrm>
            <a:off x="2464675" y="1741700"/>
            <a:ext cx="3732900" cy="27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Nhân viên đi giao hàng n thành phố. Xuất phát từ một thành phố bất kì, đi qua hết các thành phố và trở về thành phố ban đầu.Mỗi thành phố chỉ đi qua một lần.Khoảng cách giữa các thành phố là xác định. Giả thiết mỗi thành phố đều có đường đi . Tìm một chu trình sao cho tổng độ dài các cạnh nhỏ nhất.</a:t>
            </a:r>
            <a:endParaRPr/>
          </a:p>
          <a:p>
            <a:pPr indent="0" lvl="0" marL="0" rtl="0" algn="l">
              <a:lnSpc>
                <a:spcPct val="115000"/>
              </a:lnSpc>
              <a:spcBef>
                <a:spcPts val="0"/>
              </a:spcBef>
              <a:spcAft>
                <a:spcPts val="0"/>
              </a:spcAft>
              <a:buSzPts val="1800"/>
              <a:buNone/>
            </a:pPr>
            <a:r>
              <a:t/>
            </a:r>
            <a:endParaRPr/>
          </a:p>
        </p:txBody>
      </p:sp>
      <p:grpSp>
        <p:nvGrpSpPr>
          <p:cNvPr id="1299" name="Google Shape;1299;p31"/>
          <p:cNvGrpSpPr/>
          <p:nvPr/>
        </p:nvGrpSpPr>
        <p:grpSpPr>
          <a:xfrm>
            <a:off x="3354238" y="411692"/>
            <a:ext cx="542466" cy="514009"/>
            <a:chOff x="4930113" y="1510084"/>
            <a:chExt cx="338238" cy="328587"/>
          </a:xfrm>
        </p:grpSpPr>
        <p:sp>
          <p:nvSpPr>
            <p:cNvPr id="1300" name="Google Shape;1300;p31"/>
            <p:cNvSpPr/>
            <p:nvPr/>
          </p:nvSpPr>
          <p:spPr>
            <a:xfrm>
              <a:off x="4930113" y="1596247"/>
              <a:ext cx="244847" cy="242424"/>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1"/>
            <p:cNvSpPr/>
            <p:nvPr/>
          </p:nvSpPr>
          <p:spPr>
            <a:xfrm>
              <a:off x="5174951" y="1510084"/>
              <a:ext cx="93400" cy="86166"/>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2" name="Google Shape;1302;p31"/>
          <p:cNvGrpSpPr/>
          <p:nvPr/>
        </p:nvGrpSpPr>
        <p:grpSpPr>
          <a:xfrm>
            <a:off x="8769866" y="72166"/>
            <a:ext cx="259913" cy="575725"/>
            <a:chOff x="7993363" y="4074559"/>
            <a:chExt cx="210593" cy="368040"/>
          </a:xfrm>
        </p:grpSpPr>
        <p:sp>
          <p:nvSpPr>
            <p:cNvPr id="1303" name="Google Shape;1303;p31"/>
            <p:cNvSpPr/>
            <p:nvPr/>
          </p:nvSpPr>
          <p:spPr>
            <a:xfrm>
              <a:off x="8049813" y="4279959"/>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1"/>
            <p:cNvSpPr/>
            <p:nvPr/>
          </p:nvSpPr>
          <p:spPr>
            <a:xfrm>
              <a:off x="7993363" y="4074559"/>
              <a:ext cx="154143" cy="162640"/>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5" name="Google Shape;1305;p31"/>
          <p:cNvGrpSpPr/>
          <p:nvPr/>
        </p:nvGrpSpPr>
        <p:grpSpPr>
          <a:xfrm>
            <a:off x="2213327" y="485569"/>
            <a:ext cx="4608489" cy="4650552"/>
            <a:chOff x="230625" y="877075"/>
            <a:chExt cx="3369025" cy="3828875"/>
          </a:xfrm>
        </p:grpSpPr>
        <p:sp>
          <p:nvSpPr>
            <p:cNvPr id="1306" name="Google Shape;1306;p31"/>
            <p:cNvSpPr/>
            <p:nvPr/>
          </p:nvSpPr>
          <p:spPr>
            <a:xfrm>
              <a:off x="562081" y="922192"/>
              <a:ext cx="531600" cy="898425"/>
            </a:xfrm>
            <a:custGeom>
              <a:rect b="b" l="l" r="r" t="t"/>
              <a:pathLst>
                <a:path extrusionOk="0" h="35937" w="21264">
                  <a:moveTo>
                    <a:pt x="13628" y="19067"/>
                  </a:moveTo>
                  <a:cubicBezTo>
                    <a:pt x="14158" y="19067"/>
                    <a:pt x="14704" y="19627"/>
                    <a:pt x="14375" y="20244"/>
                  </a:cubicBezTo>
                  <a:cubicBezTo>
                    <a:pt x="13776" y="21262"/>
                    <a:pt x="13237" y="22400"/>
                    <a:pt x="12878" y="23598"/>
                  </a:cubicBezTo>
                  <a:cubicBezTo>
                    <a:pt x="12758" y="23898"/>
                    <a:pt x="12459" y="24137"/>
                    <a:pt x="12099" y="24137"/>
                  </a:cubicBezTo>
                  <a:lnTo>
                    <a:pt x="11860" y="24137"/>
                  </a:lnTo>
                  <a:cubicBezTo>
                    <a:pt x="11441" y="23957"/>
                    <a:pt x="11201" y="23538"/>
                    <a:pt x="11381" y="23119"/>
                  </a:cubicBezTo>
                  <a:cubicBezTo>
                    <a:pt x="11800" y="21861"/>
                    <a:pt x="12339" y="20663"/>
                    <a:pt x="12998" y="19465"/>
                  </a:cubicBezTo>
                  <a:cubicBezTo>
                    <a:pt x="13148" y="19184"/>
                    <a:pt x="13386" y="19067"/>
                    <a:pt x="13628" y="19067"/>
                  </a:cubicBezTo>
                  <a:close/>
                  <a:moveTo>
                    <a:pt x="10573" y="17878"/>
                  </a:moveTo>
                  <a:cubicBezTo>
                    <a:pt x="11171" y="17878"/>
                    <a:pt x="11699" y="18638"/>
                    <a:pt x="11201" y="19226"/>
                  </a:cubicBezTo>
                  <a:lnTo>
                    <a:pt x="11141" y="19166"/>
                  </a:lnTo>
                  <a:cubicBezTo>
                    <a:pt x="9883" y="20663"/>
                    <a:pt x="8685" y="22280"/>
                    <a:pt x="7667" y="23957"/>
                  </a:cubicBezTo>
                  <a:cubicBezTo>
                    <a:pt x="7128" y="24676"/>
                    <a:pt x="6649" y="25455"/>
                    <a:pt x="6170" y="26114"/>
                  </a:cubicBezTo>
                  <a:cubicBezTo>
                    <a:pt x="5990" y="26353"/>
                    <a:pt x="5751" y="26473"/>
                    <a:pt x="5511" y="26473"/>
                  </a:cubicBezTo>
                  <a:cubicBezTo>
                    <a:pt x="5331" y="26413"/>
                    <a:pt x="5212" y="26413"/>
                    <a:pt x="5032" y="26293"/>
                  </a:cubicBezTo>
                  <a:cubicBezTo>
                    <a:pt x="4673" y="26054"/>
                    <a:pt x="4613" y="25575"/>
                    <a:pt x="4912" y="25215"/>
                  </a:cubicBezTo>
                  <a:cubicBezTo>
                    <a:pt x="5391" y="24556"/>
                    <a:pt x="5871" y="23838"/>
                    <a:pt x="6410" y="23119"/>
                  </a:cubicBezTo>
                  <a:cubicBezTo>
                    <a:pt x="7488" y="21382"/>
                    <a:pt x="8685" y="19705"/>
                    <a:pt x="10003" y="18148"/>
                  </a:cubicBezTo>
                  <a:cubicBezTo>
                    <a:pt x="10179" y="17958"/>
                    <a:pt x="10379" y="17878"/>
                    <a:pt x="10573" y="17878"/>
                  </a:cubicBezTo>
                  <a:close/>
                  <a:moveTo>
                    <a:pt x="16651" y="0"/>
                  </a:moveTo>
                  <a:cubicBezTo>
                    <a:pt x="11021" y="599"/>
                    <a:pt x="5511" y="1617"/>
                    <a:pt x="1" y="2995"/>
                  </a:cubicBezTo>
                  <a:lnTo>
                    <a:pt x="2457" y="35936"/>
                  </a:lnTo>
                  <a:lnTo>
                    <a:pt x="21263" y="31444"/>
                  </a:lnTo>
                  <a:cubicBezTo>
                    <a:pt x="20305" y="20903"/>
                    <a:pt x="18807" y="10422"/>
                    <a:pt x="166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1"/>
            <p:cNvSpPr/>
            <p:nvPr/>
          </p:nvSpPr>
          <p:spPr>
            <a:xfrm>
              <a:off x="2731175" y="922175"/>
              <a:ext cx="518100" cy="826550"/>
            </a:xfrm>
            <a:custGeom>
              <a:rect b="b" l="l" r="r" t="t"/>
              <a:pathLst>
                <a:path extrusionOk="0" h="33062" w="20724">
                  <a:moveTo>
                    <a:pt x="11511" y="4066"/>
                  </a:moveTo>
                  <a:cubicBezTo>
                    <a:pt x="12207" y="4066"/>
                    <a:pt x="12670" y="5060"/>
                    <a:pt x="11919" y="5511"/>
                  </a:cubicBezTo>
                  <a:cubicBezTo>
                    <a:pt x="10721" y="6170"/>
                    <a:pt x="9763" y="7128"/>
                    <a:pt x="9104" y="8326"/>
                  </a:cubicBezTo>
                  <a:cubicBezTo>
                    <a:pt x="8924" y="8565"/>
                    <a:pt x="8685" y="8745"/>
                    <a:pt x="8385" y="8745"/>
                  </a:cubicBezTo>
                  <a:cubicBezTo>
                    <a:pt x="8265" y="8745"/>
                    <a:pt x="8145" y="8685"/>
                    <a:pt x="8026" y="8685"/>
                  </a:cubicBezTo>
                  <a:cubicBezTo>
                    <a:pt x="7606" y="8506"/>
                    <a:pt x="7427" y="7967"/>
                    <a:pt x="7666" y="7607"/>
                  </a:cubicBezTo>
                  <a:cubicBezTo>
                    <a:pt x="8505" y="6170"/>
                    <a:pt x="9643" y="5032"/>
                    <a:pt x="11080" y="4193"/>
                  </a:cubicBezTo>
                  <a:cubicBezTo>
                    <a:pt x="11228" y="4105"/>
                    <a:pt x="11374" y="4066"/>
                    <a:pt x="11511" y="4066"/>
                  </a:cubicBezTo>
                  <a:close/>
                  <a:moveTo>
                    <a:pt x="15341" y="3350"/>
                  </a:moveTo>
                  <a:cubicBezTo>
                    <a:pt x="15482" y="3350"/>
                    <a:pt x="15625" y="3390"/>
                    <a:pt x="15752" y="3475"/>
                  </a:cubicBezTo>
                  <a:cubicBezTo>
                    <a:pt x="16111" y="3654"/>
                    <a:pt x="16231" y="4133"/>
                    <a:pt x="16051" y="4493"/>
                  </a:cubicBezTo>
                  <a:cubicBezTo>
                    <a:pt x="14195" y="7308"/>
                    <a:pt x="12039" y="9823"/>
                    <a:pt x="9583" y="12039"/>
                  </a:cubicBezTo>
                  <a:lnTo>
                    <a:pt x="7367" y="14315"/>
                  </a:lnTo>
                  <a:cubicBezTo>
                    <a:pt x="7200" y="14482"/>
                    <a:pt x="7010" y="14552"/>
                    <a:pt x="6826" y="14552"/>
                  </a:cubicBezTo>
                  <a:cubicBezTo>
                    <a:pt x="6219" y="14552"/>
                    <a:pt x="5677" y="13789"/>
                    <a:pt x="6229" y="13237"/>
                  </a:cubicBezTo>
                  <a:lnTo>
                    <a:pt x="8505" y="11021"/>
                  </a:lnTo>
                  <a:cubicBezTo>
                    <a:pt x="10781" y="8745"/>
                    <a:pt x="12997" y="6529"/>
                    <a:pt x="14674" y="3714"/>
                  </a:cubicBezTo>
                  <a:cubicBezTo>
                    <a:pt x="14829" y="3482"/>
                    <a:pt x="15083" y="3350"/>
                    <a:pt x="15341" y="3350"/>
                  </a:cubicBezTo>
                  <a:close/>
                  <a:moveTo>
                    <a:pt x="12338" y="1"/>
                  </a:moveTo>
                  <a:cubicBezTo>
                    <a:pt x="9463" y="1"/>
                    <a:pt x="6528" y="121"/>
                    <a:pt x="3654" y="240"/>
                  </a:cubicBezTo>
                  <a:lnTo>
                    <a:pt x="0" y="33062"/>
                  </a:lnTo>
                  <a:lnTo>
                    <a:pt x="0" y="33062"/>
                  </a:lnTo>
                  <a:lnTo>
                    <a:pt x="19345" y="32163"/>
                  </a:lnTo>
                  <a:cubicBezTo>
                    <a:pt x="20304" y="21562"/>
                    <a:pt x="20723" y="10961"/>
                    <a:pt x="20543" y="420"/>
                  </a:cubicBezTo>
                  <a:cubicBezTo>
                    <a:pt x="17848" y="121"/>
                    <a:pt x="15093" y="1"/>
                    <a:pt x="123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1"/>
            <p:cNvSpPr/>
            <p:nvPr/>
          </p:nvSpPr>
          <p:spPr>
            <a:xfrm>
              <a:off x="230625" y="877075"/>
              <a:ext cx="3369025" cy="3828875"/>
            </a:xfrm>
            <a:custGeom>
              <a:rect b="b" l="l" r="r" t="t"/>
              <a:pathLst>
                <a:path extrusionOk="0" h="153155" w="134761">
                  <a:moveTo>
                    <a:pt x="112360" y="1805"/>
                  </a:moveTo>
                  <a:cubicBezTo>
                    <a:pt x="115115" y="1805"/>
                    <a:pt x="117870" y="1925"/>
                    <a:pt x="120565" y="2224"/>
                  </a:cubicBezTo>
                  <a:cubicBezTo>
                    <a:pt x="120745" y="12765"/>
                    <a:pt x="120326" y="23366"/>
                    <a:pt x="119367" y="33967"/>
                  </a:cubicBezTo>
                  <a:lnTo>
                    <a:pt x="100022" y="34866"/>
                  </a:lnTo>
                  <a:lnTo>
                    <a:pt x="100022" y="34866"/>
                  </a:lnTo>
                  <a:lnTo>
                    <a:pt x="103676" y="2044"/>
                  </a:lnTo>
                  <a:cubicBezTo>
                    <a:pt x="106550" y="1925"/>
                    <a:pt x="109485" y="1805"/>
                    <a:pt x="112360" y="1805"/>
                  </a:cubicBezTo>
                  <a:close/>
                  <a:moveTo>
                    <a:pt x="29288" y="1625"/>
                  </a:moveTo>
                  <a:cubicBezTo>
                    <a:pt x="31444" y="11987"/>
                    <a:pt x="32942" y="22528"/>
                    <a:pt x="33900" y="33069"/>
                  </a:cubicBezTo>
                  <a:lnTo>
                    <a:pt x="15094" y="37561"/>
                  </a:lnTo>
                  <a:lnTo>
                    <a:pt x="12638" y="4620"/>
                  </a:lnTo>
                  <a:cubicBezTo>
                    <a:pt x="18148" y="3242"/>
                    <a:pt x="23658" y="2224"/>
                    <a:pt x="29288" y="1625"/>
                  </a:cubicBezTo>
                  <a:close/>
                  <a:moveTo>
                    <a:pt x="129789" y="125184"/>
                  </a:moveTo>
                  <a:cubicBezTo>
                    <a:pt x="127154" y="130695"/>
                    <a:pt x="118409" y="145548"/>
                    <a:pt x="99842" y="149022"/>
                  </a:cubicBezTo>
                  <a:cubicBezTo>
                    <a:pt x="105532" y="140517"/>
                    <a:pt x="108287" y="133330"/>
                    <a:pt x="108167" y="127221"/>
                  </a:cubicBezTo>
                  <a:lnTo>
                    <a:pt x="108167" y="127221"/>
                  </a:lnTo>
                  <a:cubicBezTo>
                    <a:pt x="109246" y="127281"/>
                    <a:pt x="111222" y="127341"/>
                    <a:pt x="113618" y="127341"/>
                  </a:cubicBezTo>
                  <a:cubicBezTo>
                    <a:pt x="119008" y="127341"/>
                    <a:pt x="125716" y="126921"/>
                    <a:pt x="129789" y="125184"/>
                  </a:cubicBezTo>
                  <a:close/>
                  <a:moveTo>
                    <a:pt x="62110" y="19473"/>
                  </a:moveTo>
                  <a:cubicBezTo>
                    <a:pt x="76125" y="19473"/>
                    <a:pt x="89241" y="19653"/>
                    <a:pt x="100142" y="19892"/>
                  </a:cubicBezTo>
                  <a:lnTo>
                    <a:pt x="98405" y="35644"/>
                  </a:lnTo>
                  <a:cubicBezTo>
                    <a:pt x="98345" y="35824"/>
                    <a:pt x="98465" y="36064"/>
                    <a:pt x="98585" y="36243"/>
                  </a:cubicBezTo>
                  <a:cubicBezTo>
                    <a:pt x="98764" y="36423"/>
                    <a:pt x="98944" y="36483"/>
                    <a:pt x="99184" y="36483"/>
                  </a:cubicBezTo>
                  <a:lnTo>
                    <a:pt x="120086" y="35465"/>
                  </a:lnTo>
                  <a:cubicBezTo>
                    <a:pt x="120505" y="35465"/>
                    <a:pt x="120805" y="35165"/>
                    <a:pt x="120865" y="34746"/>
                  </a:cubicBezTo>
                  <a:cubicBezTo>
                    <a:pt x="121284" y="30074"/>
                    <a:pt x="121643" y="25403"/>
                    <a:pt x="121883" y="20671"/>
                  </a:cubicBezTo>
                  <a:cubicBezTo>
                    <a:pt x="126076" y="20911"/>
                    <a:pt x="128711" y="21150"/>
                    <a:pt x="129370" y="21390"/>
                  </a:cubicBezTo>
                  <a:cubicBezTo>
                    <a:pt x="130687" y="23007"/>
                    <a:pt x="132364" y="40795"/>
                    <a:pt x="132843" y="70861"/>
                  </a:cubicBezTo>
                  <a:cubicBezTo>
                    <a:pt x="133263" y="98053"/>
                    <a:pt x="132484" y="119255"/>
                    <a:pt x="130867" y="122789"/>
                  </a:cubicBezTo>
                  <a:cubicBezTo>
                    <a:pt x="128411" y="124705"/>
                    <a:pt x="122302" y="125783"/>
                    <a:pt x="113618" y="125783"/>
                  </a:cubicBezTo>
                  <a:cubicBezTo>
                    <a:pt x="110144" y="125783"/>
                    <a:pt x="107509" y="125604"/>
                    <a:pt x="107449" y="125604"/>
                  </a:cubicBezTo>
                  <a:cubicBezTo>
                    <a:pt x="107209" y="125604"/>
                    <a:pt x="107030" y="125664"/>
                    <a:pt x="106850" y="125843"/>
                  </a:cubicBezTo>
                  <a:cubicBezTo>
                    <a:pt x="106670" y="125963"/>
                    <a:pt x="106610" y="126203"/>
                    <a:pt x="106610" y="126442"/>
                  </a:cubicBezTo>
                  <a:cubicBezTo>
                    <a:pt x="107030" y="132671"/>
                    <a:pt x="104095" y="140158"/>
                    <a:pt x="97746" y="149321"/>
                  </a:cubicBezTo>
                  <a:cubicBezTo>
                    <a:pt x="86846" y="150819"/>
                    <a:pt x="56719" y="151657"/>
                    <a:pt x="32223" y="151657"/>
                  </a:cubicBezTo>
                  <a:cubicBezTo>
                    <a:pt x="14016" y="151657"/>
                    <a:pt x="4612" y="151178"/>
                    <a:pt x="3175" y="150759"/>
                  </a:cubicBezTo>
                  <a:cubicBezTo>
                    <a:pt x="2217" y="148064"/>
                    <a:pt x="1737" y="122968"/>
                    <a:pt x="1917" y="86254"/>
                  </a:cubicBezTo>
                  <a:cubicBezTo>
                    <a:pt x="2097" y="54391"/>
                    <a:pt x="2756" y="24744"/>
                    <a:pt x="3295" y="21929"/>
                  </a:cubicBezTo>
                  <a:cubicBezTo>
                    <a:pt x="3953" y="21510"/>
                    <a:pt x="6768" y="21030"/>
                    <a:pt x="12279" y="20611"/>
                  </a:cubicBezTo>
                  <a:lnTo>
                    <a:pt x="13596" y="38519"/>
                  </a:lnTo>
                  <a:cubicBezTo>
                    <a:pt x="13596" y="38759"/>
                    <a:pt x="13716" y="38998"/>
                    <a:pt x="13896" y="39118"/>
                  </a:cubicBezTo>
                  <a:cubicBezTo>
                    <a:pt x="14075" y="39178"/>
                    <a:pt x="14195" y="39238"/>
                    <a:pt x="14375" y="39238"/>
                  </a:cubicBezTo>
                  <a:lnTo>
                    <a:pt x="14555" y="39238"/>
                  </a:lnTo>
                  <a:lnTo>
                    <a:pt x="34918" y="34446"/>
                  </a:lnTo>
                  <a:cubicBezTo>
                    <a:pt x="35278" y="34387"/>
                    <a:pt x="35577" y="34027"/>
                    <a:pt x="35517" y="33608"/>
                  </a:cubicBezTo>
                  <a:cubicBezTo>
                    <a:pt x="35098" y="28996"/>
                    <a:pt x="34559" y="24384"/>
                    <a:pt x="33960" y="19773"/>
                  </a:cubicBezTo>
                  <a:cubicBezTo>
                    <a:pt x="41626" y="19533"/>
                    <a:pt x="50970" y="19473"/>
                    <a:pt x="62110" y="19473"/>
                  </a:cubicBezTo>
                  <a:close/>
                  <a:moveTo>
                    <a:pt x="29980" y="0"/>
                  </a:moveTo>
                  <a:cubicBezTo>
                    <a:pt x="29949" y="0"/>
                    <a:pt x="29918" y="3"/>
                    <a:pt x="29887" y="8"/>
                  </a:cubicBezTo>
                  <a:cubicBezTo>
                    <a:pt x="23658" y="427"/>
                    <a:pt x="17549" y="1865"/>
                    <a:pt x="11680" y="3182"/>
                  </a:cubicBezTo>
                  <a:cubicBezTo>
                    <a:pt x="11260" y="3242"/>
                    <a:pt x="11021" y="3602"/>
                    <a:pt x="11081" y="4021"/>
                  </a:cubicBezTo>
                  <a:lnTo>
                    <a:pt x="12159" y="19054"/>
                  </a:lnTo>
                  <a:cubicBezTo>
                    <a:pt x="2336" y="19833"/>
                    <a:pt x="2037" y="20851"/>
                    <a:pt x="1857" y="21390"/>
                  </a:cubicBezTo>
                  <a:cubicBezTo>
                    <a:pt x="1139" y="23786"/>
                    <a:pt x="480" y="57565"/>
                    <a:pt x="360" y="87452"/>
                  </a:cubicBezTo>
                  <a:cubicBezTo>
                    <a:pt x="1" y="150519"/>
                    <a:pt x="1558" y="151597"/>
                    <a:pt x="2157" y="152016"/>
                  </a:cubicBezTo>
                  <a:cubicBezTo>
                    <a:pt x="3654" y="152975"/>
                    <a:pt x="19286" y="153154"/>
                    <a:pt x="32223" y="153154"/>
                  </a:cubicBezTo>
                  <a:cubicBezTo>
                    <a:pt x="56959" y="153154"/>
                    <a:pt x="87624" y="152376"/>
                    <a:pt x="98285" y="150819"/>
                  </a:cubicBezTo>
                  <a:cubicBezTo>
                    <a:pt x="123440" y="147285"/>
                    <a:pt x="132125" y="123807"/>
                    <a:pt x="132185" y="123567"/>
                  </a:cubicBezTo>
                  <a:cubicBezTo>
                    <a:pt x="134401" y="119075"/>
                    <a:pt x="134760" y="91944"/>
                    <a:pt x="134341" y="70023"/>
                  </a:cubicBezTo>
                  <a:cubicBezTo>
                    <a:pt x="134101" y="57266"/>
                    <a:pt x="133622" y="45467"/>
                    <a:pt x="133023" y="36543"/>
                  </a:cubicBezTo>
                  <a:cubicBezTo>
                    <a:pt x="131885" y="21030"/>
                    <a:pt x="130747" y="20372"/>
                    <a:pt x="130088" y="20012"/>
                  </a:cubicBezTo>
                  <a:cubicBezTo>
                    <a:pt x="129430" y="19713"/>
                    <a:pt x="126495" y="19353"/>
                    <a:pt x="121943" y="19114"/>
                  </a:cubicBezTo>
                  <a:cubicBezTo>
                    <a:pt x="122182" y="13244"/>
                    <a:pt x="122242" y="7315"/>
                    <a:pt x="122123" y="1505"/>
                  </a:cubicBezTo>
                  <a:cubicBezTo>
                    <a:pt x="122123" y="1086"/>
                    <a:pt x="121823" y="787"/>
                    <a:pt x="121464" y="727"/>
                  </a:cubicBezTo>
                  <a:cubicBezTo>
                    <a:pt x="118409" y="427"/>
                    <a:pt x="115355" y="248"/>
                    <a:pt x="112360" y="248"/>
                  </a:cubicBezTo>
                  <a:cubicBezTo>
                    <a:pt x="109186" y="248"/>
                    <a:pt x="106011" y="367"/>
                    <a:pt x="102957" y="487"/>
                  </a:cubicBezTo>
                  <a:cubicBezTo>
                    <a:pt x="102597" y="487"/>
                    <a:pt x="102238" y="787"/>
                    <a:pt x="102238" y="1206"/>
                  </a:cubicBezTo>
                  <a:lnTo>
                    <a:pt x="100321" y="18335"/>
                  </a:lnTo>
                  <a:cubicBezTo>
                    <a:pt x="87984" y="18036"/>
                    <a:pt x="73909" y="17916"/>
                    <a:pt x="62110" y="17916"/>
                  </a:cubicBezTo>
                  <a:cubicBezTo>
                    <a:pt x="50610" y="17916"/>
                    <a:pt x="41267" y="17976"/>
                    <a:pt x="33720" y="18156"/>
                  </a:cubicBezTo>
                  <a:cubicBezTo>
                    <a:pt x="32882" y="12286"/>
                    <a:pt x="31864" y="6417"/>
                    <a:pt x="30666" y="607"/>
                  </a:cubicBezTo>
                  <a:cubicBezTo>
                    <a:pt x="30611" y="279"/>
                    <a:pt x="30306" y="0"/>
                    <a:pt x="29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1"/>
            <p:cNvSpPr/>
            <p:nvPr/>
          </p:nvSpPr>
          <p:spPr>
            <a:xfrm>
              <a:off x="661850" y="1363150"/>
              <a:ext cx="176825" cy="214875"/>
            </a:xfrm>
            <a:custGeom>
              <a:rect b="b" l="l" r="r" t="t"/>
              <a:pathLst>
                <a:path extrusionOk="0" h="8595" w="7073">
                  <a:moveTo>
                    <a:pt x="5935" y="0"/>
                  </a:moveTo>
                  <a:cubicBezTo>
                    <a:pt x="5745" y="0"/>
                    <a:pt x="5552" y="80"/>
                    <a:pt x="5391" y="270"/>
                  </a:cubicBezTo>
                  <a:cubicBezTo>
                    <a:pt x="4073" y="1827"/>
                    <a:pt x="2876" y="3504"/>
                    <a:pt x="1798" y="5241"/>
                  </a:cubicBezTo>
                  <a:cubicBezTo>
                    <a:pt x="1259" y="5960"/>
                    <a:pt x="779" y="6678"/>
                    <a:pt x="300" y="7337"/>
                  </a:cubicBezTo>
                  <a:cubicBezTo>
                    <a:pt x="1" y="7697"/>
                    <a:pt x="61" y="8176"/>
                    <a:pt x="480" y="8415"/>
                  </a:cubicBezTo>
                  <a:cubicBezTo>
                    <a:pt x="600" y="8535"/>
                    <a:pt x="719" y="8595"/>
                    <a:pt x="899" y="8595"/>
                  </a:cubicBezTo>
                  <a:cubicBezTo>
                    <a:pt x="1139" y="8595"/>
                    <a:pt x="1378" y="8475"/>
                    <a:pt x="1558" y="8236"/>
                  </a:cubicBezTo>
                  <a:cubicBezTo>
                    <a:pt x="2037" y="7517"/>
                    <a:pt x="2516" y="6798"/>
                    <a:pt x="3055" y="6079"/>
                  </a:cubicBezTo>
                  <a:cubicBezTo>
                    <a:pt x="4073" y="4402"/>
                    <a:pt x="5271" y="2845"/>
                    <a:pt x="6529" y="1348"/>
                  </a:cubicBezTo>
                  <a:cubicBezTo>
                    <a:pt x="7072" y="760"/>
                    <a:pt x="6521" y="0"/>
                    <a:pt x="5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1"/>
            <p:cNvSpPr/>
            <p:nvPr/>
          </p:nvSpPr>
          <p:spPr>
            <a:xfrm>
              <a:off x="828050" y="1392275"/>
              <a:ext cx="82400" cy="125875"/>
            </a:xfrm>
            <a:custGeom>
              <a:rect b="b" l="l" r="r" t="t"/>
              <a:pathLst>
                <a:path extrusionOk="0" h="5035" w="3296">
                  <a:moveTo>
                    <a:pt x="2418" y="1"/>
                  </a:moveTo>
                  <a:cubicBezTo>
                    <a:pt x="2156" y="1"/>
                    <a:pt x="1895" y="147"/>
                    <a:pt x="1738" y="422"/>
                  </a:cubicBezTo>
                  <a:cubicBezTo>
                    <a:pt x="1079" y="1560"/>
                    <a:pt x="540" y="2818"/>
                    <a:pt x="121" y="4076"/>
                  </a:cubicBezTo>
                  <a:cubicBezTo>
                    <a:pt x="1" y="4495"/>
                    <a:pt x="181" y="4914"/>
                    <a:pt x="600" y="5034"/>
                  </a:cubicBezTo>
                  <a:lnTo>
                    <a:pt x="899" y="5034"/>
                  </a:lnTo>
                  <a:cubicBezTo>
                    <a:pt x="1199" y="5034"/>
                    <a:pt x="1498" y="4855"/>
                    <a:pt x="1618" y="4495"/>
                  </a:cubicBezTo>
                  <a:cubicBezTo>
                    <a:pt x="1977" y="3357"/>
                    <a:pt x="2516" y="2219"/>
                    <a:pt x="3115" y="1141"/>
                  </a:cubicBezTo>
                  <a:cubicBezTo>
                    <a:pt x="3295" y="782"/>
                    <a:pt x="3175" y="303"/>
                    <a:pt x="2816" y="123"/>
                  </a:cubicBezTo>
                  <a:cubicBezTo>
                    <a:pt x="2693" y="41"/>
                    <a:pt x="2555" y="1"/>
                    <a:pt x="24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1"/>
            <p:cNvSpPr/>
            <p:nvPr/>
          </p:nvSpPr>
          <p:spPr>
            <a:xfrm>
              <a:off x="2918325" y="1023825"/>
              <a:ext cx="128100" cy="117000"/>
            </a:xfrm>
            <a:custGeom>
              <a:rect b="b" l="l" r="r" t="t"/>
              <a:pathLst>
                <a:path extrusionOk="0" h="4680" w="5124">
                  <a:moveTo>
                    <a:pt x="4000" y="0"/>
                  </a:moveTo>
                  <a:cubicBezTo>
                    <a:pt x="3870" y="0"/>
                    <a:pt x="3732" y="39"/>
                    <a:pt x="3594" y="127"/>
                  </a:cubicBezTo>
                  <a:cubicBezTo>
                    <a:pt x="2157" y="966"/>
                    <a:pt x="1019" y="2104"/>
                    <a:pt x="180" y="3541"/>
                  </a:cubicBezTo>
                  <a:cubicBezTo>
                    <a:pt x="1" y="3901"/>
                    <a:pt x="120" y="4380"/>
                    <a:pt x="540" y="4559"/>
                  </a:cubicBezTo>
                  <a:cubicBezTo>
                    <a:pt x="600" y="4619"/>
                    <a:pt x="719" y="4679"/>
                    <a:pt x="839" y="4679"/>
                  </a:cubicBezTo>
                  <a:cubicBezTo>
                    <a:pt x="1139" y="4679"/>
                    <a:pt x="1438" y="4499"/>
                    <a:pt x="1558" y="4200"/>
                  </a:cubicBezTo>
                  <a:cubicBezTo>
                    <a:pt x="2217" y="3062"/>
                    <a:pt x="3235" y="2104"/>
                    <a:pt x="4373" y="1445"/>
                  </a:cubicBezTo>
                  <a:cubicBezTo>
                    <a:pt x="5124" y="994"/>
                    <a:pt x="4661" y="0"/>
                    <a:pt x="40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1"/>
            <p:cNvSpPr/>
            <p:nvPr/>
          </p:nvSpPr>
          <p:spPr>
            <a:xfrm>
              <a:off x="2873850" y="1004425"/>
              <a:ext cx="264600" cy="281700"/>
            </a:xfrm>
            <a:custGeom>
              <a:rect b="b" l="l" r="r" t="t"/>
              <a:pathLst>
                <a:path extrusionOk="0" h="11268" w="10584">
                  <a:moveTo>
                    <a:pt x="9637" y="0"/>
                  </a:moveTo>
                  <a:cubicBezTo>
                    <a:pt x="9384" y="0"/>
                    <a:pt x="9143" y="132"/>
                    <a:pt x="9027" y="364"/>
                  </a:cubicBezTo>
                  <a:cubicBezTo>
                    <a:pt x="7290" y="3179"/>
                    <a:pt x="5134" y="5395"/>
                    <a:pt x="2798" y="7671"/>
                  </a:cubicBezTo>
                  <a:lnTo>
                    <a:pt x="582" y="9947"/>
                  </a:lnTo>
                  <a:cubicBezTo>
                    <a:pt x="1" y="10354"/>
                    <a:pt x="378" y="11267"/>
                    <a:pt x="1057" y="11267"/>
                  </a:cubicBezTo>
                  <a:cubicBezTo>
                    <a:pt x="1078" y="11267"/>
                    <a:pt x="1099" y="11267"/>
                    <a:pt x="1121" y="11265"/>
                  </a:cubicBezTo>
                  <a:cubicBezTo>
                    <a:pt x="1301" y="11265"/>
                    <a:pt x="1540" y="11205"/>
                    <a:pt x="1660" y="11025"/>
                  </a:cubicBezTo>
                  <a:lnTo>
                    <a:pt x="3936" y="8809"/>
                  </a:lnTo>
                  <a:cubicBezTo>
                    <a:pt x="6332" y="6533"/>
                    <a:pt x="8548" y="3958"/>
                    <a:pt x="10344" y="1203"/>
                  </a:cubicBezTo>
                  <a:cubicBezTo>
                    <a:pt x="10584" y="784"/>
                    <a:pt x="10464" y="304"/>
                    <a:pt x="10045" y="125"/>
                  </a:cubicBezTo>
                  <a:cubicBezTo>
                    <a:pt x="9918" y="40"/>
                    <a:pt x="9775" y="0"/>
                    <a:pt x="9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1"/>
            <p:cNvSpPr/>
            <p:nvPr/>
          </p:nvSpPr>
          <p:spPr>
            <a:xfrm>
              <a:off x="1167950" y="1452300"/>
              <a:ext cx="117125" cy="115250"/>
            </a:xfrm>
            <a:custGeom>
              <a:rect b="b" l="l" r="r" t="t"/>
              <a:pathLst>
                <a:path extrusionOk="0" h="4610" w="4685">
                  <a:moveTo>
                    <a:pt x="3587" y="0"/>
                  </a:moveTo>
                  <a:cubicBezTo>
                    <a:pt x="3409" y="0"/>
                    <a:pt x="3222" y="70"/>
                    <a:pt x="3055" y="237"/>
                  </a:cubicBezTo>
                  <a:cubicBezTo>
                    <a:pt x="2037" y="1196"/>
                    <a:pt x="1079" y="2274"/>
                    <a:pt x="240" y="3412"/>
                  </a:cubicBezTo>
                  <a:cubicBezTo>
                    <a:pt x="1" y="3771"/>
                    <a:pt x="61" y="4250"/>
                    <a:pt x="420" y="4490"/>
                  </a:cubicBezTo>
                  <a:cubicBezTo>
                    <a:pt x="540" y="4550"/>
                    <a:pt x="719" y="4610"/>
                    <a:pt x="899" y="4610"/>
                  </a:cubicBezTo>
                  <a:cubicBezTo>
                    <a:pt x="1139" y="4610"/>
                    <a:pt x="1378" y="4490"/>
                    <a:pt x="1498" y="4310"/>
                  </a:cubicBezTo>
                  <a:cubicBezTo>
                    <a:pt x="2277" y="3232"/>
                    <a:pt x="3175" y="2214"/>
                    <a:pt x="4133" y="1316"/>
                  </a:cubicBezTo>
                  <a:cubicBezTo>
                    <a:pt x="4685" y="764"/>
                    <a:pt x="4178" y="0"/>
                    <a:pt x="3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1"/>
            <p:cNvSpPr/>
            <p:nvPr/>
          </p:nvSpPr>
          <p:spPr>
            <a:xfrm>
              <a:off x="1167950" y="1470050"/>
              <a:ext cx="263900" cy="292150"/>
            </a:xfrm>
            <a:custGeom>
              <a:rect b="b" l="l" r="r" t="t"/>
              <a:pathLst>
                <a:path extrusionOk="0" h="11686" w="10556">
                  <a:moveTo>
                    <a:pt x="9421" y="1"/>
                  </a:moveTo>
                  <a:cubicBezTo>
                    <a:pt x="9261" y="1"/>
                    <a:pt x="9090" y="56"/>
                    <a:pt x="8925" y="186"/>
                  </a:cubicBezTo>
                  <a:lnTo>
                    <a:pt x="8985" y="186"/>
                  </a:lnTo>
                  <a:cubicBezTo>
                    <a:pt x="6230" y="2342"/>
                    <a:pt x="3894" y="5577"/>
                    <a:pt x="1797" y="8452"/>
                  </a:cubicBezTo>
                  <a:cubicBezTo>
                    <a:pt x="1258" y="9110"/>
                    <a:pt x="779" y="9829"/>
                    <a:pt x="300" y="10428"/>
                  </a:cubicBezTo>
                  <a:cubicBezTo>
                    <a:pt x="1" y="10787"/>
                    <a:pt x="61" y="11267"/>
                    <a:pt x="420" y="11566"/>
                  </a:cubicBezTo>
                  <a:cubicBezTo>
                    <a:pt x="540" y="11626"/>
                    <a:pt x="719" y="11686"/>
                    <a:pt x="899" y="11686"/>
                  </a:cubicBezTo>
                  <a:cubicBezTo>
                    <a:pt x="1139" y="11686"/>
                    <a:pt x="1378" y="11566"/>
                    <a:pt x="1498" y="11386"/>
                  </a:cubicBezTo>
                  <a:cubicBezTo>
                    <a:pt x="1977" y="10727"/>
                    <a:pt x="2516" y="10069"/>
                    <a:pt x="2995" y="9350"/>
                  </a:cubicBezTo>
                  <a:cubicBezTo>
                    <a:pt x="5032" y="6595"/>
                    <a:pt x="7367" y="3421"/>
                    <a:pt x="9883" y="1444"/>
                  </a:cubicBezTo>
                  <a:cubicBezTo>
                    <a:pt x="10556" y="915"/>
                    <a:pt x="10072" y="1"/>
                    <a:pt x="94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31"/>
            <p:cNvSpPr/>
            <p:nvPr/>
          </p:nvSpPr>
          <p:spPr>
            <a:xfrm>
              <a:off x="1215875" y="1704375"/>
              <a:ext cx="148100" cy="135700"/>
            </a:xfrm>
            <a:custGeom>
              <a:rect b="b" l="l" r="r" t="t"/>
              <a:pathLst>
                <a:path extrusionOk="0" h="5428" w="5924">
                  <a:moveTo>
                    <a:pt x="4852" y="0"/>
                  </a:moveTo>
                  <a:cubicBezTo>
                    <a:pt x="4739" y="0"/>
                    <a:pt x="4618" y="30"/>
                    <a:pt x="4492" y="97"/>
                  </a:cubicBezTo>
                  <a:cubicBezTo>
                    <a:pt x="3474" y="576"/>
                    <a:pt x="2635" y="1354"/>
                    <a:pt x="2037" y="2313"/>
                  </a:cubicBezTo>
                  <a:cubicBezTo>
                    <a:pt x="1617" y="2972"/>
                    <a:pt x="1078" y="3511"/>
                    <a:pt x="479" y="3990"/>
                  </a:cubicBezTo>
                  <a:cubicBezTo>
                    <a:pt x="60" y="4229"/>
                    <a:pt x="0" y="4768"/>
                    <a:pt x="300" y="5128"/>
                  </a:cubicBezTo>
                  <a:cubicBezTo>
                    <a:pt x="419" y="5307"/>
                    <a:pt x="659" y="5427"/>
                    <a:pt x="899" y="5427"/>
                  </a:cubicBezTo>
                  <a:cubicBezTo>
                    <a:pt x="1078" y="5427"/>
                    <a:pt x="1198" y="5367"/>
                    <a:pt x="1378" y="5307"/>
                  </a:cubicBezTo>
                  <a:cubicBezTo>
                    <a:pt x="2096" y="4768"/>
                    <a:pt x="2755" y="4050"/>
                    <a:pt x="3294" y="3271"/>
                  </a:cubicBezTo>
                  <a:cubicBezTo>
                    <a:pt x="3714" y="2552"/>
                    <a:pt x="4372" y="1953"/>
                    <a:pt x="5151" y="1474"/>
                  </a:cubicBezTo>
                  <a:cubicBezTo>
                    <a:pt x="5924" y="1114"/>
                    <a:pt x="5545" y="0"/>
                    <a:pt x="48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31"/>
            <p:cNvSpPr/>
            <p:nvPr/>
          </p:nvSpPr>
          <p:spPr>
            <a:xfrm>
              <a:off x="389350" y="4406625"/>
              <a:ext cx="113825" cy="116650"/>
            </a:xfrm>
            <a:custGeom>
              <a:rect b="b" l="l" r="r" t="t"/>
              <a:pathLst>
                <a:path extrusionOk="0" h="4666" w="4553">
                  <a:moveTo>
                    <a:pt x="3619" y="0"/>
                  </a:moveTo>
                  <a:cubicBezTo>
                    <a:pt x="3455" y="0"/>
                    <a:pt x="3295" y="53"/>
                    <a:pt x="3175" y="174"/>
                  </a:cubicBezTo>
                  <a:cubicBezTo>
                    <a:pt x="1977" y="1072"/>
                    <a:pt x="958" y="2210"/>
                    <a:pt x="240" y="3528"/>
                  </a:cubicBezTo>
                  <a:cubicBezTo>
                    <a:pt x="0" y="3887"/>
                    <a:pt x="120" y="4366"/>
                    <a:pt x="539" y="4606"/>
                  </a:cubicBezTo>
                  <a:cubicBezTo>
                    <a:pt x="659" y="4665"/>
                    <a:pt x="779" y="4665"/>
                    <a:pt x="899" y="4665"/>
                  </a:cubicBezTo>
                  <a:cubicBezTo>
                    <a:pt x="1198" y="4665"/>
                    <a:pt x="1438" y="4546"/>
                    <a:pt x="1617" y="4306"/>
                  </a:cubicBezTo>
                  <a:cubicBezTo>
                    <a:pt x="2216" y="3168"/>
                    <a:pt x="3115" y="2210"/>
                    <a:pt x="4133" y="1431"/>
                  </a:cubicBezTo>
                  <a:cubicBezTo>
                    <a:pt x="4492" y="1192"/>
                    <a:pt x="4552" y="653"/>
                    <a:pt x="4253" y="293"/>
                  </a:cubicBezTo>
                  <a:cubicBezTo>
                    <a:pt x="4110" y="115"/>
                    <a:pt x="3860" y="0"/>
                    <a:pt x="3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31"/>
            <p:cNvSpPr/>
            <p:nvPr/>
          </p:nvSpPr>
          <p:spPr>
            <a:xfrm>
              <a:off x="492550" y="4329350"/>
              <a:ext cx="199750" cy="224250"/>
            </a:xfrm>
            <a:custGeom>
              <a:rect b="b" l="l" r="r" t="t"/>
              <a:pathLst>
                <a:path extrusionOk="0" h="8970" w="7990">
                  <a:moveTo>
                    <a:pt x="6914" y="0"/>
                  </a:moveTo>
                  <a:cubicBezTo>
                    <a:pt x="6726" y="0"/>
                    <a:pt x="6529" y="80"/>
                    <a:pt x="6353" y="270"/>
                  </a:cubicBezTo>
                  <a:cubicBezTo>
                    <a:pt x="4856" y="1827"/>
                    <a:pt x="3539" y="3564"/>
                    <a:pt x="2281" y="5301"/>
                  </a:cubicBezTo>
                  <a:cubicBezTo>
                    <a:pt x="1682" y="6139"/>
                    <a:pt x="1083" y="6918"/>
                    <a:pt x="484" y="7697"/>
                  </a:cubicBezTo>
                  <a:cubicBezTo>
                    <a:pt x="0" y="8268"/>
                    <a:pt x="518" y="8969"/>
                    <a:pt x="1088" y="8969"/>
                  </a:cubicBezTo>
                  <a:cubicBezTo>
                    <a:pt x="1294" y="8969"/>
                    <a:pt x="1507" y="8878"/>
                    <a:pt x="1682" y="8655"/>
                  </a:cubicBezTo>
                  <a:cubicBezTo>
                    <a:pt x="2281" y="7876"/>
                    <a:pt x="2880" y="7038"/>
                    <a:pt x="3479" y="6259"/>
                  </a:cubicBezTo>
                  <a:cubicBezTo>
                    <a:pt x="4736" y="4522"/>
                    <a:pt x="6054" y="2905"/>
                    <a:pt x="7491" y="1348"/>
                  </a:cubicBezTo>
                  <a:cubicBezTo>
                    <a:pt x="7989" y="760"/>
                    <a:pt x="7495" y="0"/>
                    <a:pt x="69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grpSp>
        <p:nvGrpSpPr>
          <p:cNvPr id="1322" name="Google Shape;1322;p19"/>
          <p:cNvGrpSpPr/>
          <p:nvPr/>
        </p:nvGrpSpPr>
        <p:grpSpPr>
          <a:xfrm>
            <a:off x="931092" y="947599"/>
            <a:ext cx="2852890" cy="3452879"/>
            <a:chOff x="230625" y="877075"/>
            <a:chExt cx="3369025" cy="3828875"/>
          </a:xfrm>
        </p:grpSpPr>
        <p:sp>
          <p:nvSpPr>
            <p:cNvPr id="1323" name="Google Shape;1323;p19"/>
            <p:cNvSpPr/>
            <p:nvPr/>
          </p:nvSpPr>
          <p:spPr>
            <a:xfrm>
              <a:off x="546550" y="916200"/>
              <a:ext cx="531600" cy="898425"/>
            </a:xfrm>
            <a:custGeom>
              <a:rect b="b" l="l" r="r" t="t"/>
              <a:pathLst>
                <a:path extrusionOk="0" h="35937" w="21264">
                  <a:moveTo>
                    <a:pt x="13628" y="19067"/>
                  </a:moveTo>
                  <a:cubicBezTo>
                    <a:pt x="14158" y="19067"/>
                    <a:pt x="14704" y="19627"/>
                    <a:pt x="14375" y="20244"/>
                  </a:cubicBezTo>
                  <a:cubicBezTo>
                    <a:pt x="13776" y="21262"/>
                    <a:pt x="13237" y="22400"/>
                    <a:pt x="12878" y="23598"/>
                  </a:cubicBezTo>
                  <a:cubicBezTo>
                    <a:pt x="12758" y="23898"/>
                    <a:pt x="12459" y="24137"/>
                    <a:pt x="12099" y="24137"/>
                  </a:cubicBezTo>
                  <a:lnTo>
                    <a:pt x="11860" y="24137"/>
                  </a:lnTo>
                  <a:cubicBezTo>
                    <a:pt x="11441" y="23957"/>
                    <a:pt x="11201" y="23538"/>
                    <a:pt x="11381" y="23119"/>
                  </a:cubicBezTo>
                  <a:cubicBezTo>
                    <a:pt x="11800" y="21861"/>
                    <a:pt x="12339" y="20663"/>
                    <a:pt x="12998" y="19465"/>
                  </a:cubicBezTo>
                  <a:cubicBezTo>
                    <a:pt x="13148" y="19184"/>
                    <a:pt x="13386" y="19067"/>
                    <a:pt x="13628" y="19067"/>
                  </a:cubicBezTo>
                  <a:close/>
                  <a:moveTo>
                    <a:pt x="10573" y="17878"/>
                  </a:moveTo>
                  <a:cubicBezTo>
                    <a:pt x="11171" y="17878"/>
                    <a:pt x="11699" y="18638"/>
                    <a:pt x="11201" y="19226"/>
                  </a:cubicBezTo>
                  <a:lnTo>
                    <a:pt x="11141" y="19166"/>
                  </a:lnTo>
                  <a:cubicBezTo>
                    <a:pt x="9883" y="20663"/>
                    <a:pt x="8685" y="22280"/>
                    <a:pt x="7667" y="23957"/>
                  </a:cubicBezTo>
                  <a:cubicBezTo>
                    <a:pt x="7128" y="24676"/>
                    <a:pt x="6649" y="25455"/>
                    <a:pt x="6170" y="26114"/>
                  </a:cubicBezTo>
                  <a:cubicBezTo>
                    <a:pt x="5990" y="26353"/>
                    <a:pt x="5751" y="26473"/>
                    <a:pt x="5511" y="26473"/>
                  </a:cubicBezTo>
                  <a:cubicBezTo>
                    <a:pt x="5331" y="26413"/>
                    <a:pt x="5212" y="26413"/>
                    <a:pt x="5032" y="26293"/>
                  </a:cubicBezTo>
                  <a:cubicBezTo>
                    <a:pt x="4673" y="26054"/>
                    <a:pt x="4613" y="25575"/>
                    <a:pt x="4912" y="25215"/>
                  </a:cubicBezTo>
                  <a:cubicBezTo>
                    <a:pt x="5391" y="24556"/>
                    <a:pt x="5871" y="23838"/>
                    <a:pt x="6410" y="23119"/>
                  </a:cubicBezTo>
                  <a:cubicBezTo>
                    <a:pt x="7488" y="21382"/>
                    <a:pt x="8685" y="19705"/>
                    <a:pt x="10003" y="18148"/>
                  </a:cubicBezTo>
                  <a:cubicBezTo>
                    <a:pt x="10179" y="17958"/>
                    <a:pt x="10379" y="17878"/>
                    <a:pt x="10573" y="17878"/>
                  </a:cubicBezTo>
                  <a:close/>
                  <a:moveTo>
                    <a:pt x="16651" y="0"/>
                  </a:moveTo>
                  <a:cubicBezTo>
                    <a:pt x="11021" y="599"/>
                    <a:pt x="5511" y="1617"/>
                    <a:pt x="1" y="2995"/>
                  </a:cubicBezTo>
                  <a:lnTo>
                    <a:pt x="2457" y="35936"/>
                  </a:lnTo>
                  <a:lnTo>
                    <a:pt x="21263" y="31444"/>
                  </a:lnTo>
                  <a:cubicBezTo>
                    <a:pt x="20305" y="20903"/>
                    <a:pt x="18807" y="10422"/>
                    <a:pt x="166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9"/>
            <p:cNvSpPr/>
            <p:nvPr/>
          </p:nvSpPr>
          <p:spPr>
            <a:xfrm>
              <a:off x="2731175" y="922175"/>
              <a:ext cx="518100" cy="826550"/>
            </a:xfrm>
            <a:custGeom>
              <a:rect b="b" l="l" r="r" t="t"/>
              <a:pathLst>
                <a:path extrusionOk="0" h="33062" w="20724">
                  <a:moveTo>
                    <a:pt x="11511" y="4066"/>
                  </a:moveTo>
                  <a:cubicBezTo>
                    <a:pt x="12207" y="4066"/>
                    <a:pt x="12670" y="5060"/>
                    <a:pt x="11919" y="5511"/>
                  </a:cubicBezTo>
                  <a:cubicBezTo>
                    <a:pt x="10721" y="6170"/>
                    <a:pt x="9763" y="7128"/>
                    <a:pt x="9104" y="8326"/>
                  </a:cubicBezTo>
                  <a:cubicBezTo>
                    <a:pt x="8924" y="8565"/>
                    <a:pt x="8685" y="8745"/>
                    <a:pt x="8385" y="8745"/>
                  </a:cubicBezTo>
                  <a:cubicBezTo>
                    <a:pt x="8265" y="8745"/>
                    <a:pt x="8145" y="8685"/>
                    <a:pt x="8026" y="8685"/>
                  </a:cubicBezTo>
                  <a:cubicBezTo>
                    <a:pt x="7606" y="8506"/>
                    <a:pt x="7427" y="7967"/>
                    <a:pt x="7666" y="7607"/>
                  </a:cubicBezTo>
                  <a:cubicBezTo>
                    <a:pt x="8505" y="6170"/>
                    <a:pt x="9643" y="5032"/>
                    <a:pt x="11080" y="4193"/>
                  </a:cubicBezTo>
                  <a:cubicBezTo>
                    <a:pt x="11228" y="4105"/>
                    <a:pt x="11374" y="4066"/>
                    <a:pt x="11511" y="4066"/>
                  </a:cubicBezTo>
                  <a:close/>
                  <a:moveTo>
                    <a:pt x="15341" y="3350"/>
                  </a:moveTo>
                  <a:cubicBezTo>
                    <a:pt x="15482" y="3350"/>
                    <a:pt x="15625" y="3390"/>
                    <a:pt x="15752" y="3475"/>
                  </a:cubicBezTo>
                  <a:cubicBezTo>
                    <a:pt x="16111" y="3654"/>
                    <a:pt x="16231" y="4133"/>
                    <a:pt x="16051" y="4493"/>
                  </a:cubicBezTo>
                  <a:cubicBezTo>
                    <a:pt x="14195" y="7308"/>
                    <a:pt x="12039" y="9823"/>
                    <a:pt x="9583" y="12039"/>
                  </a:cubicBezTo>
                  <a:lnTo>
                    <a:pt x="7367" y="14315"/>
                  </a:lnTo>
                  <a:cubicBezTo>
                    <a:pt x="7200" y="14482"/>
                    <a:pt x="7010" y="14552"/>
                    <a:pt x="6826" y="14552"/>
                  </a:cubicBezTo>
                  <a:cubicBezTo>
                    <a:pt x="6219" y="14552"/>
                    <a:pt x="5677" y="13789"/>
                    <a:pt x="6229" y="13237"/>
                  </a:cubicBezTo>
                  <a:lnTo>
                    <a:pt x="8505" y="11021"/>
                  </a:lnTo>
                  <a:cubicBezTo>
                    <a:pt x="10781" y="8745"/>
                    <a:pt x="12997" y="6529"/>
                    <a:pt x="14674" y="3714"/>
                  </a:cubicBezTo>
                  <a:cubicBezTo>
                    <a:pt x="14829" y="3482"/>
                    <a:pt x="15083" y="3350"/>
                    <a:pt x="15341" y="3350"/>
                  </a:cubicBezTo>
                  <a:close/>
                  <a:moveTo>
                    <a:pt x="12338" y="1"/>
                  </a:moveTo>
                  <a:cubicBezTo>
                    <a:pt x="9463" y="1"/>
                    <a:pt x="6528" y="121"/>
                    <a:pt x="3654" y="240"/>
                  </a:cubicBezTo>
                  <a:lnTo>
                    <a:pt x="0" y="33062"/>
                  </a:lnTo>
                  <a:lnTo>
                    <a:pt x="0" y="33062"/>
                  </a:lnTo>
                  <a:lnTo>
                    <a:pt x="19345" y="32163"/>
                  </a:lnTo>
                  <a:cubicBezTo>
                    <a:pt x="20304" y="21562"/>
                    <a:pt x="20723" y="10961"/>
                    <a:pt x="20543" y="420"/>
                  </a:cubicBezTo>
                  <a:cubicBezTo>
                    <a:pt x="17848" y="121"/>
                    <a:pt x="15093" y="1"/>
                    <a:pt x="123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9"/>
            <p:cNvSpPr/>
            <p:nvPr/>
          </p:nvSpPr>
          <p:spPr>
            <a:xfrm>
              <a:off x="230625" y="877075"/>
              <a:ext cx="3369025" cy="3828875"/>
            </a:xfrm>
            <a:custGeom>
              <a:rect b="b" l="l" r="r" t="t"/>
              <a:pathLst>
                <a:path extrusionOk="0" h="153155" w="134761">
                  <a:moveTo>
                    <a:pt x="112360" y="1805"/>
                  </a:moveTo>
                  <a:cubicBezTo>
                    <a:pt x="115115" y="1805"/>
                    <a:pt x="117870" y="1925"/>
                    <a:pt x="120565" y="2224"/>
                  </a:cubicBezTo>
                  <a:cubicBezTo>
                    <a:pt x="120745" y="12765"/>
                    <a:pt x="120326" y="23366"/>
                    <a:pt x="119367" y="33967"/>
                  </a:cubicBezTo>
                  <a:lnTo>
                    <a:pt x="100022" y="34866"/>
                  </a:lnTo>
                  <a:lnTo>
                    <a:pt x="100022" y="34866"/>
                  </a:lnTo>
                  <a:lnTo>
                    <a:pt x="103676" y="2044"/>
                  </a:lnTo>
                  <a:cubicBezTo>
                    <a:pt x="106550" y="1925"/>
                    <a:pt x="109485" y="1805"/>
                    <a:pt x="112360" y="1805"/>
                  </a:cubicBezTo>
                  <a:close/>
                  <a:moveTo>
                    <a:pt x="29288" y="1625"/>
                  </a:moveTo>
                  <a:cubicBezTo>
                    <a:pt x="31444" y="11987"/>
                    <a:pt x="32942" y="22528"/>
                    <a:pt x="33900" y="33069"/>
                  </a:cubicBezTo>
                  <a:lnTo>
                    <a:pt x="15094" y="37561"/>
                  </a:lnTo>
                  <a:lnTo>
                    <a:pt x="12638" y="4620"/>
                  </a:lnTo>
                  <a:cubicBezTo>
                    <a:pt x="18148" y="3242"/>
                    <a:pt x="23658" y="2224"/>
                    <a:pt x="29288" y="1625"/>
                  </a:cubicBezTo>
                  <a:close/>
                  <a:moveTo>
                    <a:pt x="129789" y="125184"/>
                  </a:moveTo>
                  <a:cubicBezTo>
                    <a:pt x="127154" y="130695"/>
                    <a:pt x="118409" y="145548"/>
                    <a:pt x="99842" y="149022"/>
                  </a:cubicBezTo>
                  <a:cubicBezTo>
                    <a:pt x="105532" y="140517"/>
                    <a:pt x="108287" y="133330"/>
                    <a:pt x="108167" y="127221"/>
                  </a:cubicBezTo>
                  <a:lnTo>
                    <a:pt x="108167" y="127221"/>
                  </a:lnTo>
                  <a:cubicBezTo>
                    <a:pt x="109246" y="127281"/>
                    <a:pt x="111222" y="127341"/>
                    <a:pt x="113618" y="127341"/>
                  </a:cubicBezTo>
                  <a:cubicBezTo>
                    <a:pt x="119008" y="127341"/>
                    <a:pt x="125716" y="126921"/>
                    <a:pt x="129789" y="125184"/>
                  </a:cubicBezTo>
                  <a:close/>
                  <a:moveTo>
                    <a:pt x="62110" y="19473"/>
                  </a:moveTo>
                  <a:cubicBezTo>
                    <a:pt x="76125" y="19473"/>
                    <a:pt x="89241" y="19653"/>
                    <a:pt x="100142" y="19892"/>
                  </a:cubicBezTo>
                  <a:lnTo>
                    <a:pt x="98405" y="35644"/>
                  </a:lnTo>
                  <a:cubicBezTo>
                    <a:pt x="98345" y="35824"/>
                    <a:pt x="98465" y="36064"/>
                    <a:pt x="98585" y="36243"/>
                  </a:cubicBezTo>
                  <a:cubicBezTo>
                    <a:pt x="98764" y="36423"/>
                    <a:pt x="98944" y="36483"/>
                    <a:pt x="99184" y="36483"/>
                  </a:cubicBezTo>
                  <a:lnTo>
                    <a:pt x="120086" y="35465"/>
                  </a:lnTo>
                  <a:cubicBezTo>
                    <a:pt x="120505" y="35465"/>
                    <a:pt x="120805" y="35165"/>
                    <a:pt x="120865" y="34746"/>
                  </a:cubicBezTo>
                  <a:cubicBezTo>
                    <a:pt x="121284" y="30074"/>
                    <a:pt x="121643" y="25403"/>
                    <a:pt x="121883" y="20671"/>
                  </a:cubicBezTo>
                  <a:cubicBezTo>
                    <a:pt x="126076" y="20911"/>
                    <a:pt x="128711" y="21150"/>
                    <a:pt x="129370" y="21390"/>
                  </a:cubicBezTo>
                  <a:cubicBezTo>
                    <a:pt x="130687" y="23007"/>
                    <a:pt x="132364" y="40795"/>
                    <a:pt x="132843" y="70861"/>
                  </a:cubicBezTo>
                  <a:cubicBezTo>
                    <a:pt x="133263" y="98053"/>
                    <a:pt x="132484" y="119255"/>
                    <a:pt x="130867" y="122789"/>
                  </a:cubicBezTo>
                  <a:cubicBezTo>
                    <a:pt x="128411" y="124705"/>
                    <a:pt x="122302" y="125783"/>
                    <a:pt x="113618" y="125783"/>
                  </a:cubicBezTo>
                  <a:cubicBezTo>
                    <a:pt x="110144" y="125783"/>
                    <a:pt x="107509" y="125604"/>
                    <a:pt x="107449" y="125604"/>
                  </a:cubicBezTo>
                  <a:cubicBezTo>
                    <a:pt x="107209" y="125604"/>
                    <a:pt x="107030" y="125664"/>
                    <a:pt x="106850" y="125843"/>
                  </a:cubicBezTo>
                  <a:cubicBezTo>
                    <a:pt x="106670" y="125963"/>
                    <a:pt x="106610" y="126203"/>
                    <a:pt x="106610" y="126442"/>
                  </a:cubicBezTo>
                  <a:cubicBezTo>
                    <a:pt x="107030" y="132671"/>
                    <a:pt x="104095" y="140158"/>
                    <a:pt x="97746" y="149321"/>
                  </a:cubicBezTo>
                  <a:cubicBezTo>
                    <a:pt x="86846" y="150819"/>
                    <a:pt x="56719" y="151657"/>
                    <a:pt x="32223" y="151657"/>
                  </a:cubicBezTo>
                  <a:cubicBezTo>
                    <a:pt x="14016" y="151657"/>
                    <a:pt x="4612" y="151178"/>
                    <a:pt x="3175" y="150759"/>
                  </a:cubicBezTo>
                  <a:cubicBezTo>
                    <a:pt x="2217" y="148064"/>
                    <a:pt x="1737" y="122968"/>
                    <a:pt x="1917" y="86254"/>
                  </a:cubicBezTo>
                  <a:cubicBezTo>
                    <a:pt x="2097" y="54391"/>
                    <a:pt x="2756" y="24744"/>
                    <a:pt x="3295" y="21929"/>
                  </a:cubicBezTo>
                  <a:cubicBezTo>
                    <a:pt x="3953" y="21510"/>
                    <a:pt x="6768" y="21030"/>
                    <a:pt x="12279" y="20611"/>
                  </a:cubicBezTo>
                  <a:lnTo>
                    <a:pt x="13596" y="38519"/>
                  </a:lnTo>
                  <a:cubicBezTo>
                    <a:pt x="13596" y="38759"/>
                    <a:pt x="13716" y="38998"/>
                    <a:pt x="13896" y="39118"/>
                  </a:cubicBezTo>
                  <a:cubicBezTo>
                    <a:pt x="14075" y="39178"/>
                    <a:pt x="14195" y="39238"/>
                    <a:pt x="14375" y="39238"/>
                  </a:cubicBezTo>
                  <a:lnTo>
                    <a:pt x="14555" y="39238"/>
                  </a:lnTo>
                  <a:lnTo>
                    <a:pt x="34918" y="34446"/>
                  </a:lnTo>
                  <a:cubicBezTo>
                    <a:pt x="35278" y="34387"/>
                    <a:pt x="35577" y="34027"/>
                    <a:pt x="35517" y="33608"/>
                  </a:cubicBezTo>
                  <a:cubicBezTo>
                    <a:pt x="35098" y="28996"/>
                    <a:pt x="34559" y="24384"/>
                    <a:pt x="33960" y="19773"/>
                  </a:cubicBezTo>
                  <a:cubicBezTo>
                    <a:pt x="41626" y="19533"/>
                    <a:pt x="50970" y="19473"/>
                    <a:pt x="62110" y="19473"/>
                  </a:cubicBezTo>
                  <a:close/>
                  <a:moveTo>
                    <a:pt x="29980" y="0"/>
                  </a:moveTo>
                  <a:cubicBezTo>
                    <a:pt x="29949" y="0"/>
                    <a:pt x="29918" y="3"/>
                    <a:pt x="29887" y="8"/>
                  </a:cubicBezTo>
                  <a:cubicBezTo>
                    <a:pt x="23658" y="427"/>
                    <a:pt x="17549" y="1865"/>
                    <a:pt x="11680" y="3182"/>
                  </a:cubicBezTo>
                  <a:cubicBezTo>
                    <a:pt x="11260" y="3242"/>
                    <a:pt x="11021" y="3602"/>
                    <a:pt x="11081" y="4021"/>
                  </a:cubicBezTo>
                  <a:lnTo>
                    <a:pt x="12159" y="19054"/>
                  </a:lnTo>
                  <a:cubicBezTo>
                    <a:pt x="2336" y="19833"/>
                    <a:pt x="2037" y="20851"/>
                    <a:pt x="1857" y="21390"/>
                  </a:cubicBezTo>
                  <a:cubicBezTo>
                    <a:pt x="1139" y="23786"/>
                    <a:pt x="480" y="57565"/>
                    <a:pt x="360" y="87452"/>
                  </a:cubicBezTo>
                  <a:cubicBezTo>
                    <a:pt x="1" y="150519"/>
                    <a:pt x="1558" y="151597"/>
                    <a:pt x="2157" y="152016"/>
                  </a:cubicBezTo>
                  <a:cubicBezTo>
                    <a:pt x="3654" y="152975"/>
                    <a:pt x="19286" y="153154"/>
                    <a:pt x="32223" y="153154"/>
                  </a:cubicBezTo>
                  <a:cubicBezTo>
                    <a:pt x="56959" y="153154"/>
                    <a:pt x="87624" y="152376"/>
                    <a:pt x="98285" y="150819"/>
                  </a:cubicBezTo>
                  <a:cubicBezTo>
                    <a:pt x="123440" y="147285"/>
                    <a:pt x="132125" y="123807"/>
                    <a:pt x="132185" y="123567"/>
                  </a:cubicBezTo>
                  <a:cubicBezTo>
                    <a:pt x="134401" y="119075"/>
                    <a:pt x="134760" y="91944"/>
                    <a:pt x="134341" y="70023"/>
                  </a:cubicBezTo>
                  <a:cubicBezTo>
                    <a:pt x="134101" y="57266"/>
                    <a:pt x="133622" y="45467"/>
                    <a:pt x="133023" y="36543"/>
                  </a:cubicBezTo>
                  <a:cubicBezTo>
                    <a:pt x="131885" y="21030"/>
                    <a:pt x="130747" y="20372"/>
                    <a:pt x="130088" y="20012"/>
                  </a:cubicBezTo>
                  <a:cubicBezTo>
                    <a:pt x="129430" y="19713"/>
                    <a:pt x="126495" y="19353"/>
                    <a:pt x="121943" y="19114"/>
                  </a:cubicBezTo>
                  <a:cubicBezTo>
                    <a:pt x="122182" y="13244"/>
                    <a:pt x="122242" y="7315"/>
                    <a:pt x="122123" y="1505"/>
                  </a:cubicBezTo>
                  <a:cubicBezTo>
                    <a:pt x="122123" y="1086"/>
                    <a:pt x="121823" y="787"/>
                    <a:pt x="121464" y="727"/>
                  </a:cubicBezTo>
                  <a:cubicBezTo>
                    <a:pt x="118409" y="427"/>
                    <a:pt x="115355" y="248"/>
                    <a:pt x="112360" y="248"/>
                  </a:cubicBezTo>
                  <a:cubicBezTo>
                    <a:pt x="109186" y="248"/>
                    <a:pt x="106011" y="367"/>
                    <a:pt x="102957" y="487"/>
                  </a:cubicBezTo>
                  <a:cubicBezTo>
                    <a:pt x="102597" y="487"/>
                    <a:pt x="102238" y="787"/>
                    <a:pt x="102238" y="1206"/>
                  </a:cubicBezTo>
                  <a:lnTo>
                    <a:pt x="100321" y="18335"/>
                  </a:lnTo>
                  <a:cubicBezTo>
                    <a:pt x="87984" y="18036"/>
                    <a:pt x="73909" y="17916"/>
                    <a:pt x="62110" y="17916"/>
                  </a:cubicBezTo>
                  <a:cubicBezTo>
                    <a:pt x="50610" y="17916"/>
                    <a:pt x="41267" y="17976"/>
                    <a:pt x="33720" y="18156"/>
                  </a:cubicBezTo>
                  <a:cubicBezTo>
                    <a:pt x="32882" y="12286"/>
                    <a:pt x="31864" y="6417"/>
                    <a:pt x="30666" y="607"/>
                  </a:cubicBezTo>
                  <a:cubicBezTo>
                    <a:pt x="30611" y="279"/>
                    <a:pt x="30306" y="0"/>
                    <a:pt x="29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9"/>
            <p:cNvSpPr/>
            <p:nvPr/>
          </p:nvSpPr>
          <p:spPr>
            <a:xfrm>
              <a:off x="661850" y="1363150"/>
              <a:ext cx="176825" cy="214875"/>
            </a:xfrm>
            <a:custGeom>
              <a:rect b="b" l="l" r="r" t="t"/>
              <a:pathLst>
                <a:path extrusionOk="0" h="8595" w="7073">
                  <a:moveTo>
                    <a:pt x="5935" y="0"/>
                  </a:moveTo>
                  <a:cubicBezTo>
                    <a:pt x="5745" y="0"/>
                    <a:pt x="5552" y="80"/>
                    <a:pt x="5391" y="270"/>
                  </a:cubicBezTo>
                  <a:cubicBezTo>
                    <a:pt x="4073" y="1827"/>
                    <a:pt x="2876" y="3504"/>
                    <a:pt x="1798" y="5241"/>
                  </a:cubicBezTo>
                  <a:cubicBezTo>
                    <a:pt x="1259" y="5960"/>
                    <a:pt x="779" y="6678"/>
                    <a:pt x="300" y="7337"/>
                  </a:cubicBezTo>
                  <a:cubicBezTo>
                    <a:pt x="1" y="7697"/>
                    <a:pt x="61" y="8176"/>
                    <a:pt x="480" y="8415"/>
                  </a:cubicBezTo>
                  <a:cubicBezTo>
                    <a:pt x="600" y="8535"/>
                    <a:pt x="719" y="8595"/>
                    <a:pt x="899" y="8595"/>
                  </a:cubicBezTo>
                  <a:cubicBezTo>
                    <a:pt x="1139" y="8595"/>
                    <a:pt x="1378" y="8475"/>
                    <a:pt x="1558" y="8236"/>
                  </a:cubicBezTo>
                  <a:cubicBezTo>
                    <a:pt x="2037" y="7517"/>
                    <a:pt x="2516" y="6798"/>
                    <a:pt x="3055" y="6079"/>
                  </a:cubicBezTo>
                  <a:cubicBezTo>
                    <a:pt x="4073" y="4402"/>
                    <a:pt x="5271" y="2845"/>
                    <a:pt x="6529" y="1348"/>
                  </a:cubicBezTo>
                  <a:cubicBezTo>
                    <a:pt x="7072" y="760"/>
                    <a:pt x="6521" y="0"/>
                    <a:pt x="5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9"/>
            <p:cNvSpPr/>
            <p:nvPr/>
          </p:nvSpPr>
          <p:spPr>
            <a:xfrm>
              <a:off x="828050" y="1392275"/>
              <a:ext cx="82400" cy="125875"/>
            </a:xfrm>
            <a:custGeom>
              <a:rect b="b" l="l" r="r" t="t"/>
              <a:pathLst>
                <a:path extrusionOk="0" h="5035" w="3296">
                  <a:moveTo>
                    <a:pt x="2418" y="1"/>
                  </a:moveTo>
                  <a:cubicBezTo>
                    <a:pt x="2156" y="1"/>
                    <a:pt x="1895" y="147"/>
                    <a:pt x="1738" y="422"/>
                  </a:cubicBezTo>
                  <a:cubicBezTo>
                    <a:pt x="1079" y="1560"/>
                    <a:pt x="540" y="2818"/>
                    <a:pt x="121" y="4076"/>
                  </a:cubicBezTo>
                  <a:cubicBezTo>
                    <a:pt x="1" y="4495"/>
                    <a:pt x="181" y="4914"/>
                    <a:pt x="600" y="5034"/>
                  </a:cubicBezTo>
                  <a:lnTo>
                    <a:pt x="899" y="5034"/>
                  </a:lnTo>
                  <a:cubicBezTo>
                    <a:pt x="1199" y="5034"/>
                    <a:pt x="1498" y="4855"/>
                    <a:pt x="1618" y="4495"/>
                  </a:cubicBezTo>
                  <a:cubicBezTo>
                    <a:pt x="1977" y="3357"/>
                    <a:pt x="2516" y="2219"/>
                    <a:pt x="3115" y="1141"/>
                  </a:cubicBezTo>
                  <a:cubicBezTo>
                    <a:pt x="3295" y="782"/>
                    <a:pt x="3175" y="303"/>
                    <a:pt x="2816" y="123"/>
                  </a:cubicBezTo>
                  <a:cubicBezTo>
                    <a:pt x="2693" y="41"/>
                    <a:pt x="2555" y="1"/>
                    <a:pt x="24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9"/>
            <p:cNvSpPr/>
            <p:nvPr/>
          </p:nvSpPr>
          <p:spPr>
            <a:xfrm>
              <a:off x="2918325" y="1023825"/>
              <a:ext cx="128100" cy="117000"/>
            </a:xfrm>
            <a:custGeom>
              <a:rect b="b" l="l" r="r" t="t"/>
              <a:pathLst>
                <a:path extrusionOk="0" h="4680" w="5124">
                  <a:moveTo>
                    <a:pt x="4000" y="0"/>
                  </a:moveTo>
                  <a:cubicBezTo>
                    <a:pt x="3870" y="0"/>
                    <a:pt x="3732" y="39"/>
                    <a:pt x="3594" y="127"/>
                  </a:cubicBezTo>
                  <a:cubicBezTo>
                    <a:pt x="2157" y="966"/>
                    <a:pt x="1019" y="2104"/>
                    <a:pt x="180" y="3541"/>
                  </a:cubicBezTo>
                  <a:cubicBezTo>
                    <a:pt x="1" y="3901"/>
                    <a:pt x="120" y="4380"/>
                    <a:pt x="540" y="4559"/>
                  </a:cubicBezTo>
                  <a:cubicBezTo>
                    <a:pt x="600" y="4619"/>
                    <a:pt x="719" y="4679"/>
                    <a:pt x="839" y="4679"/>
                  </a:cubicBezTo>
                  <a:cubicBezTo>
                    <a:pt x="1139" y="4679"/>
                    <a:pt x="1438" y="4499"/>
                    <a:pt x="1558" y="4200"/>
                  </a:cubicBezTo>
                  <a:cubicBezTo>
                    <a:pt x="2217" y="3062"/>
                    <a:pt x="3235" y="2104"/>
                    <a:pt x="4373" y="1445"/>
                  </a:cubicBezTo>
                  <a:cubicBezTo>
                    <a:pt x="5124" y="994"/>
                    <a:pt x="4661" y="0"/>
                    <a:pt x="40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9"/>
            <p:cNvSpPr/>
            <p:nvPr/>
          </p:nvSpPr>
          <p:spPr>
            <a:xfrm>
              <a:off x="2873850" y="1004425"/>
              <a:ext cx="264600" cy="281700"/>
            </a:xfrm>
            <a:custGeom>
              <a:rect b="b" l="l" r="r" t="t"/>
              <a:pathLst>
                <a:path extrusionOk="0" h="11268" w="10584">
                  <a:moveTo>
                    <a:pt x="9637" y="0"/>
                  </a:moveTo>
                  <a:cubicBezTo>
                    <a:pt x="9384" y="0"/>
                    <a:pt x="9143" y="132"/>
                    <a:pt x="9027" y="364"/>
                  </a:cubicBezTo>
                  <a:cubicBezTo>
                    <a:pt x="7290" y="3179"/>
                    <a:pt x="5134" y="5395"/>
                    <a:pt x="2798" y="7671"/>
                  </a:cubicBezTo>
                  <a:lnTo>
                    <a:pt x="582" y="9947"/>
                  </a:lnTo>
                  <a:cubicBezTo>
                    <a:pt x="1" y="10354"/>
                    <a:pt x="378" y="11267"/>
                    <a:pt x="1057" y="11267"/>
                  </a:cubicBezTo>
                  <a:cubicBezTo>
                    <a:pt x="1078" y="11267"/>
                    <a:pt x="1099" y="11267"/>
                    <a:pt x="1121" y="11265"/>
                  </a:cubicBezTo>
                  <a:cubicBezTo>
                    <a:pt x="1301" y="11265"/>
                    <a:pt x="1540" y="11205"/>
                    <a:pt x="1660" y="11025"/>
                  </a:cubicBezTo>
                  <a:lnTo>
                    <a:pt x="3936" y="8809"/>
                  </a:lnTo>
                  <a:cubicBezTo>
                    <a:pt x="6332" y="6533"/>
                    <a:pt x="8548" y="3958"/>
                    <a:pt x="10344" y="1203"/>
                  </a:cubicBezTo>
                  <a:cubicBezTo>
                    <a:pt x="10584" y="784"/>
                    <a:pt x="10464" y="304"/>
                    <a:pt x="10045" y="125"/>
                  </a:cubicBezTo>
                  <a:cubicBezTo>
                    <a:pt x="9918" y="40"/>
                    <a:pt x="9775" y="0"/>
                    <a:pt x="9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9"/>
            <p:cNvSpPr/>
            <p:nvPr/>
          </p:nvSpPr>
          <p:spPr>
            <a:xfrm>
              <a:off x="1167950" y="1452300"/>
              <a:ext cx="117125" cy="115250"/>
            </a:xfrm>
            <a:custGeom>
              <a:rect b="b" l="l" r="r" t="t"/>
              <a:pathLst>
                <a:path extrusionOk="0" h="4610" w="4685">
                  <a:moveTo>
                    <a:pt x="3587" y="0"/>
                  </a:moveTo>
                  <a:cubicBezTo>
                    <a:pt x="3409" y="0"/>
                    <a:pt x="3222" y="70"/>
                    <a:pt x="3055" y="237"/>
                  </a:cubicBezTo>
                  <a:cubicBezTo>
                    <a:pt x="2037" y="1196"/>
                    <a:pt x="1079" y="2274"/>
                    <a:pt x="240" y="3412"/>
                  </a:cubicBezTo>
                  <a:cubicBezTo>
                    <a:pt x="1" y="3771"/>
                    <a:pt x="61" y="4250"/>
                    <a:pt x="420" y="4490"/>
                  </a:cubicBezTo>
                  <a:cubicBezTo>
                    <a:pt x="540" y="4550"/>
                    <a:pt x="719" y="4610"/>
                    <a:pt x="899" y="4610"/>
                  </a:cubicBezTo>
                  <a:cubicBezTo>
                    <a:pt x="1139" y="4610"/>
                    <a:pt x="1378" y="4490"/>
                    <a:pt x="1498" y="4310"/>
                  </a:cubicBezTo>
                  <a:cubicBezTo>
                    <a:pt x="2277" y="3232"/>
                    <a:pt x="3175" y="2214"/>
                    <a:pt x="4133" y="1316"/>
                  </a:cubicBezTo>
                  <a:cubicBezTo>
                    <a:pt x="4685" y="764"/>
                    <a:pt x="4178" y="0"/>
                    <a:pt x="3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9"/>
            <p:cNvSpPr/>
            <p:nvPr/>
          </p:nvSpPr>
          <p:spPr>
            <a:xfrm>
              <a:off x="1167950" y="1470050"/>
              <a:ext cx="263900" cy="292150"/>
            </a:xfrm>
            <a:custGeom>
              <a:rect b="b" l="l" r="r" t="t"/>
              <a:pathLst>
                <a:path extrusionOk="0" h="11686" w="10556">
                  <a:moveTo>
                    <a:pt x="9421" y="1"/>
                  </a:moveTo>
                  <a:cubicBezTo>
                    <a:pt x="9261" y="1"/>
                    <a:pt x="9090" y="56"/>
                    <a:pt x="8925" y="186"/>
                  </a:cubicBezTo>
                  <a:lnTo>
                    <a:pt x="8985" y="186"/>
                  </a:lnTo>
                  <a:cubicBezTo>
                    <a:pt x="6230" y="2342"/>
                    <a:pt x="3894" y="5577"/>
                    <a:pt x="1797" y="8452"/>
                  </a:cubicBezTo>
                  <a:cubicBezTo>
                    <a:pt x="1258" y="9110"/>
                    <a:pt x="779" y="9829"/>
                    <a:pt x="300" y="10428"/>
                  </a:cubicBezTo>
                  <a:cubicBezTo>
                    <a:pt x="1" y="10787"/>
                    <a:pt x="61" y="11267"/>
                    <a:pt x="420" y="11566"/>
                  </a:cubicBezTo>
                  <a:cubicBezTo>
                    <a:pt x="540" y="11626"/>
                    <a:pt x="719" y="11686"/>
                    <a:pt x="899" y="11686"/>
                  </a:cubicBezTo>
                  <a:cubicBezTo>
                    <a:pt x="1139" y="11686"/>
                    <a:pt x="1378" y="11566"/>
                    <a:pt x="1498" y="11386"/>
                  </a:cubicBezTo>
                  <a:cubicBezTo>
                    <a:pt x="1977" y="10727"/>
                    <a:pt x="2516" y="10069"/>
                    <a:pt x="2995" y="9350"/>
                  </a:cubicBezTo>
                  <a:cubicBezTo>
                    <a:pt x="5032" y="6595"/>
                    <a:pt x="7367" y="3421"/>
                    <a:pt x="9883" y="1444"/>
                  </a:cubicBezTo>
                  <a:cubicBezTo>
                    <a:pt x="10556" y="915"/>
                    <a:pt x="10072" y="1"/>
                    <a:pt x="94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9"/>
            <p:cNvSpPr/>
            <p:nvPr/>
          </p:nvSpPr>
          <p:spPr>
            <a:xfrm>
              <a:off x="1215875" y="1704375"/>
              <a:ext cx="148100" cy="135700"/>
            </a:xfrm>
            <a:custGeom>
              <a:rect b="b" l="l" r="r" t="t"/>
              <a:pathLst>
                <a:path extrusionOk="0" h="5428" w="5924">
                  <a:moveTo>
                    <a:pt x="4852" y="0"/>
                  </a:moveTo>
                  <a:cubicBezTo>
                    <a:pt x="4739" y="0"/>
                    <a:pt x="4618" y="30"/>
                    <a:pt x="4492" y="97"/>
                  </a:cubicBezTo>
                  <a:cubicBezTo>
                    <a:pt x="3474" y="576"/>
                    <a:pt x="2635" y="1354"/>
                    <a:pt x="2037" y="2313"/>
                  </a:cubicBezTo>
                  <a:cubicBezTo>
                    <a:pt x="1617" y="2972"/>
                    <a:pt x="1078" y="3511"/>
                    <a:pt x="479" y="3990"/>
                  </a:cubicBezTo>
                  <a:cubicBezTo>
                    <a:pt x="60" y="4229"/>
                    <a:pt x="0" y="4768"/>
                    <a:pt x="300" y="5128"/>
                  </a:cubicBezTo>
                  <a:cubicBezTo>
                    <a:pt x="419" y="5307"/>
                    <a:pt x="659" y="5427"/>
                    <a:pt x="899" y="5427"/>
                  </a:cubicBezTo>
                  <a:cubicBezTo>
                    <a:pt x="1078" y="5427"/>
                    <a:pt x="1198" y="5367"/>
                    <a:pt x="1378" y="5307"/>
                  </a:cubicBezTo>
                  <a:cubicBezTo>
                    <a:pt x="2096" y="4768"/>
                    <a:pt x="2755" y="4050"/>
                    <a:pt x="3294" y="3271"/>
                  </a:cubicBezTo>
                  <a:cubicBezTo>
                    <a:pt x="3714" y="2552"/>
                    <a:pt x="4372" y="1953"/>
                    <a:pt x="5151" y="1474"/>
                  </a:cubicBezTo>
                  <a:cubicBezTo>
                    <a:pt x="5924" y="1114"/>
                    <a:pt x="5545" y="0"/>
                    <a:pt x="48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9"/>
            <p:cNvSpPr/>
            <p:nvPr/>
          </p:nvSpPr>
          <p:spPr>
            <a:xfrm>
              <a:off x="389350" y="4406625"/>
              <a:ext cx="113825" cy="116650"/>
            </a:xfrm>
            <a:custGeom>
              <a:rect b="b" l="l" r="r" t="t"/>
              <a:pathLst>
                <a:path extrusionOk="0" h="4666" w="4553">
                  <a:moveTo>
                    <a:pt x="3619" y="0"/>
                  </a:moveTo>
                  <a:cubicBezTo>
                    <a:pt x="3455" y="0"/>
                    <a:pt x="3295" y="53"/>
                    <a:pt x="3175" y="174"/>
                  </a:cubicBezTo>
                  <a:cubicBezTo>
                    <a:pt x="1977" y="1072"/>
                    <a:pt x="958" y="2210"/>
                    <a:pt x="240" y="3528"/>
                  </a:cubicBezTo>
                  <a:cubicBezTo>
                    <a:pt x="0" y="3887"/>
                    <a:pt x="120" y="4366"/>
                    <a:pt x="539" y="4606"/>
                  </a:cubicBezTo>
                  <a:cubicBezTo>
                    <a:pt x="659" y="4665"/>
                    <a:pt x="779" y="4665"/>
                    <a:pt x="899" y="4665"/>
                  </a:cubicBezTo>
                  <a:cubicBezTo>
                    <a:pt x="1198" y="4665"/>
                    <a:pt x="1438" y="4546"/>
                    <a:pt x="1617" y="4306"/>
                  </a:cubicBezTo>
                  <a:cubicBezTo>
                    <a:pt x="2216" y="3168"/>
                    <a:pt x="3115" y="2210"/>
                    <a:pt x="4133" y="1431"/>
                  </a:cubicBezTo>
                  <a:cubicBezTo>
                    <a:pt x="4492" y="1192"/>
                    <a:pt x="4552" y="653"/>
                    <a:pt x="4253" y="293"/>
                  </a:cubicBezTo>
                  <a:cubicBezTo>
                    <a:pt x="4110" y="115"/>
                    <a:pt x="3860" y="0"/>
                    <a:pt x="3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9"/>
            <p:cNvSpPr/>
            <p:nvPr/>
          </p:nvSpPr>
          <p:spPr>
            <a:xfrm>
              <a:off x="492550" y="4329350"/>
              <a:ext cx="199750" cy="224250"/>
            </a:xfrm>
            <a:custGeom>
              <a:rect b="b" l="l" r="r" t="t"/>
              <a:pathLst>
                <a:path extrusionOk="0" h="8970" w="7990">
                  <a:moveTo>
                    <a:pt x="6914" y="0"/>
                  </a:moveTo>
                  <a:cubicBezTo>
                    <a:pt x="6726" y="0"/>
                    <a:pt x="6529" y="80"/>
                    <a:pt x="6353" y="270"/>
                  </a:cubicBezTo>
                  <a:cubicBezTo>
                    <a:pt x="4856" y="1827"/>
                    <a:pt x="3539" y="3564"/>
                    <a:pt x="2281" y="5301"/>
                  </a:cubicBezTo>
                  <a:cubicBezTo>
                    <a:pt x="1682" y="6139"/>
                    <a:pt x="1083" y="6918"/>
                    <a:pt x="484" y="7697"/>
                  </a:cubicBezTo>
                  <a:cubicBezTo>
                    <a:pt x="0" y="8268"/>
                    <a:pt x="518" y="8969"/>
                    <a:pt x="1088" y="8969"/>
                  </a:cubicBezTo>
                  <a:cubicBezTo>
                    <a:pt x="1294" y="8969"/>
                    <a:pt x="1507" y="8878"/>
                    <a:pt x="1682" y="8655"/>
                  </a:cubicBezTo>
                  <a:cubicBezTo>
                    <a:pt x="2281" y="7876"/>
                    <a:pt x="2880" y="7038"/>
                    <a:pt x="3479" y="6259"/>
                  </a:cubicBezTo>
                  <a:cubicBezTo>
                    <a:pt x="4736" y="4522"/>
                    <a:pt x="6054" y="2905"/>
                    <a:pt x="7491" y="1348"/>
                  </a:cubicBezTo>
                  <a:cubicBezTo>
                    <a:pt x="7989" y="760"/>
                    <a:pt x="7495" y="0"/>
                    <a:pt x="69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5" name="Google Shape;1335;p19"/>
          <p:cNvGrpSpPr/>
          <p:nvPr/>
        </p:nvGrpSpPr>
        <p:grpSpPr>
          <a:xfrm>
            <a:off x="5034300" y="947601"/>
            <a:ext cx="2970806" cy="3452879"/>
            <a:chOff x="230625" y="877075"/>
            <a:chExt cx="3369025" cy="3828875"/>
          </a:xfrm>
        </p:grpSpPr>
        <p:sp>
          <p:nvSpPr>
            <p:cNvPr id="1336" name="Google Shape;1336;p19"/>
            <p:cNvSpPr/>
            <p:nvPr/>
          </p:nvSpPr>
          <p:spPr>
            <a:xfrm>
              <a:off x="546550" y="916200"/>
              <a:ext cx="531600" cy="898425"/>
            </a:xfrm>
            <a:custGeom>
              <a:rect b="b" l="l" r="r" t="t"/>
              <a:pathLst>
                <a:path extrusionOk="0" h="35937" w="21264">
                  <a:moveTo>
                    <a:pt x="13628" y="19067"/>
                  </a:moveTo>
                  <a:cubicBezTo>
                    <a:pt x="14158" y="19067"/>
                    <a:pt x="14704" y="19627"/>
                    <a:pt x="14375" y="20244"/>
                  </a:cubicBezTo>
                  <a:cubicBezTo>
                    <a:pt x="13776" y="21262"/>
                    <a:pt x="13237" y="22400"/>
                    <a:pt x="12878" y="23598"/>
                  </a:cubicBezTo>
                  <a:cubicBezTo>
                    <a:pt x="12758" y="23898"/>
                    <a:pt x="12459" y="24137"/>
                    <a:pt x="12099" y="24137"/>
                  </a:cubicBezTo>
                  <a:lnTo>
                    <a:pt x="11860" y="24137"/>
                  </a:lnTo>
                  <a:cubicBezTo>
                    <a:pt x="11441" y="23957"/>
                    <a:pt x="11201" y="23538"/>
                    <a:pt x="11381" y="23119"/>
                  </a:cubicBezTo>
                  <a:cubicBezTo>
                    <a:pt x="11800" y="21861"/>
                    <a:pt x="12339" y="20663"/>
                    <a:pt x="12998" y="19465"/>
                  </a:cubicBezTo>
                  <a:cubicBezTo>
                    <a:pt x="13148" y="19184"/>
                    <a:pt x="13386" y="19067"/>
                    <a:pt x="13628" y="19067"/>
                  </a:cubicBezTo>
                  <a:close/>
                  <a:moveTo>
                    <a:pt x="10573" y="17878"/>
                  </a:moveTo>
                  <a:cubicBezTo>
                    <a:pt x="11171" y="17878"/>
                    <a:pt x="11699" y="18638"/>
                    <a:pt x="11201" y="19226"/>
                  </a:cubicBezTo>
                  <a:lnTo>
                    <a:pt x="11141" y="19166"/>
                  </a:lnTo>
                  <a:cubicBezTo>
                    <a:pt x="9883" y="20663"/>
                    <a:pt x="8685" y="22280"/>
                    <a:pt x="7667" y="23957"/>
                  </a:cubicBezTo>
                  <a:cubicBezTo>
                    <a:pt x="7128" y="24676"/>
                    <a:pt x="6649" y="25455"/>
                    <a:pt x="6170" y="26114"/>
                  </a:cubicBezTo>
                  <a:cubicBezTo>
                    <a:pt x="5990" y="26353"/>
                    <a:pt x="5751" y="26473"/>
                    <a:pt x="5511" y="26473"/>
                  </a:cubicBezTo>
                  <a:cubicBezTo>
                    <a:pt x="5331" y="26413"/>
                    <a:pt x="5212" y="26413"/>
                    <a:pt x="5032" y="26293"/>
                  </a:cubicBezTo>
                  <a:cubicBezTo>
                    <a:pt x="4673" y="26054"/>
                    <a:pt x="4613" y="25575"/>
                    <a:pt x="4912" y="25215"/>
                  </a:cubicBezTo>
                  <a:cubicBezTo>
                    <a:pt x="5391" y="24556"/>
                    <a:pt x="5871" y="23838"/>
                    <a:pt x="6410" y="23119"/>
                  </a:cubicBezTo>
                  <a:cubicBezTo>
                    <a:pt x="7488" y="21382"/>
                    <a:pt x="8685" y="19705"/>
                    <a:pt x="10003" y="18148"/>
                  </a:cubicBezTo>
                  <a:cubicBezTo>
                    <a:pt x="10179" y="17958"/>
                    <a:pt x="10379" y="17878"/>
                    <a:pt x="10573" y="17878"/>
                  </a:cubicBezTo>
                  <a:close/>
                  <a:moveTo>
                    <a:pt x="16651" y="0"/>
                  </a:moveTo>
                  <a:cubicBezTo>
                    <a:pt x="11021" y="599"/>
                    <a:pt x="5511" y="1617"/>
                    <a:pt x="1" y="2995"/>
                  </a:cubicBezTo>
                  <a:lnTo>
                    <a:pt x="2457" y="35936"/>
                  </a:lnTo>
                  <a:lnTo>
                    <a:pt x="21263" y="31444"/>
                  </a:lnTo>
                  <a:cubicBezTo>
                    <a:pt x="20305" y="20903"/>
                    <a:pt x="18807" y="10422"/>
                    <a:pt x="166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9"/>
            <p:cNvSpPr/>
            <p:nvPr/>
          </p:nvSpPr>
          <p:spPr>
            <a:xfrm>
              <a:off x="2731175" y="922175"/>
              <a:ext cx="518100" cy="826550"/>
            </a:xfrm>
            <a:custGeom>
              <a:rect b="b" l="l" r="r" t="t"/>
              <a:pathLst>
                <a:path extrusionOk="0" h="33062" w="20724">
                  <a:moveTo>
                    <a:pt x="11511" y="4066"/>
                  </a:moveTo>
                  <a:cubicBezTo>
                    <a:pt x="12207" y="4066"/>
                    <a:pt x="12670" y="5060"/>
                    <a:pt x="11919" y="5511"/>
                  </a:cubicBezTo>
                  <a:cubicBezTo>
                    <a:pt x="10721" y="6170"/>
                    <a:pt x="9763" y="7128"/>
                    <a:pt x="9104" y="8326"/>
                  </a:cubicBezTo>
                  <a:cubicBezTo>
                    <a:pt x="8924" y="8565"/>
                    <a:pt x="8685" y="8745"/>
                    <a:pt x="8385" y="8745"/>
                  </a:cubicBezTo>
                  <a:cubicBezTo>
                    <a:pt x="8265" y="8745"/>
                    <a:pt x="8145" y="8685"/>
                    <a:pt x="8026" y="8685"/>
                  </a:cubicBezTo>
                  <a:cubicBezTo>
                    <a:pt x="7606" y="8506"/>
                    <a:pt x="7427" y="7967"/>
                    <a:pt x="7666" y="7607"/>
                  </a:cubicBezTo>
                  <a:cubicBezTo>
                    <a:pt x="8505" y="6170"/>
                    <a:pt x="9643" y="5032"/>
                    <a:pt x="11080" y="4193"/>
                  </a:cubicBezTo>
                  <a:cubicBezTo>
                    <a:pt x="11228" y="4105"/>
                    <a:pt x="11374" y="4066"/>
                    <a:pt x="11511" y="4066"/>
                  </a:cubicBezTo>
                  <a:close/>
                  <a:moveTo>
                    <a:pt x="15341" y="3350"/>
                  </a:moveTo>
                  <a:cubicBezTo>
                    <a:pt x="15482" y="3350"/>
                    <a:pt x="15625" y="3390"/>
                    <a:pt x="15752" y="3475"/>
                  </a:cubicBezTo>
                  <a:cubicBezTo>
                    <a:pt x="16111" y="3654"/>
                    <a:pt x="16231" y="4133"/>
                    <a:pt x="16051" y="4493"/>
                  </a:cubicBezTo>
                  <a:cubicBezTo>
                    <a:pt x="14195" y="7308"/>
                    <a:pt x="12039" y="9823"/>
                    <a:pt x="9583" y="12039"/>
                  </a:cubicBezTo>
                  <a:lnTo>
                    <a:pt x="7367" y="14315"/>
                  </a:lnTo>
                  <a:cubicBezTo>
                    <a:pt x="7200" y="14482"/>
                    <a:pt x="7010" y="14552"/>
                    <a:pt x="6826" y="14552"/>
                  </a:cubicBezTo>
                  <a:cubicBezTo>
                    <a:pt x="6219" y="14552"/>
                    <a:pt x="5677" y="13789"/>
                    <a:pt x="6229" y="13237"/>
                  </a:cubicBezTo>
                  <a:lnTo>
                    <a:pt x="8505" y="11021"/>
                  </a:lnTo>
                  <a:cubicBezTo>
                    <a:pt x="10781" y="8745"/>
                    <a:pt x="12997" y="6529"/>
                    <a:pt x="14674" y="3714"/>
                  </a:cubicBezTo>
                  <a:cubicBezTo>
                    <a:pt x="14829" y="3482"/>
                    <a:pt x="15083" y="3350"/>
                    <a:pt x="15341" y="3350"/>
                  </a:cubicBezTo>
                  <a:close/>
                  <a:moveTo>
                    <a:pt x="12338" y="1"/>
                  </a:moveTo>
                  <a:cubicBezTo>
                    <a:pt x="9463" y="1"/>
                    <a:pt x="6528" y="121"/>
                    <a:pt x="3654" y="240"/>
                  </a:cubicBezTo>
                  <a:lnTo>
                    <a:pt x="0" y="33062"/>
                  </a:lnTo>
                  <a:lnTo>
                    <a:pt x="0" y="33062"/>
                  </a:lnTo>
                  <a:lnTo>
                    <a:pt x="19345" y="32163"/>
                  </a:lnTo>
                  <a:cubicBezTo>
                    <a:pt x="20304" y="21562"/>
                    <a:pt x="20723" y="10961"/>
                    <a:pt x="20543" y="420"/>
                  </a:cubicBezTo>
                  <a:cubicBezTo>
                    <a:pt x="17848" y="121"/>
                    <a:pt x="15093" y="1"/>
                    <a:pt x="123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9"/>
            <p:cNvSpPr/>
            <p:nvPr/>
          </p:nvSpPr>
          <p:spPr>
            <a:xfrm>
              <a:off x="230625" y="877075"/>
              <a:ext cx="3369025" cy="3828875"/>
            </a:xfrm>
            <a:custGeom>
              <a:rect b="b" l="l" r="r" t="t"/>
              <a:pathLst>
                <a:path extrusionOk="0" h="153155" w="134761">
                  <a:moveTo>
                    <a:pt x="112360" y="1805"/>
                  </a:moveTo>
                  <a:cubicBezTo>
                    <a:pt x="115115" y="1805"/>
                    <a:pt x="117870" y="1925"/>
                    <a:pt x="120565" y="2224"/>
                  </a:cubicBezTo>
                  <a:cubicBezTo>
                    <a:pt x="120745" y="12765"/>
                    <a:pt x="120326" y="23366"/>
                    <a:pt x="119367" y="33967"/>
                  </a:cubicBezTo>
                  <a:lnTo>
                    <a:pt x="100022" y="34866"/>
                  </a:lnTo>
                  <a:lnTo>
                    <a:pt x="100022" y="34866"/>
                  </a:lnTo>
                  <a:lnTo>
                    <a:pt x="103676" y="2044"/>
                  </a:lnTo>
                  <a:cubicBezTo>
                    <a:pt x="106550" y="1925"/>
                    <a:pt x="109485" y="1805"/>
                    <a:pt x="112360" y="1805"/>
                  </a:cubicBezTo>
                  <a:close/>
                  <a:moveTo>
                    <a:pt x="29288" y="1625"/>
                  </a:moveTo>
                  <a:cubicBezTo>
                    <a:pt x="31444" y="11987"/>
                    <a:pt x="32942" y="22528"/>
                    <a:pt x="33900" y="33069"/>
                  </a:cubicBezTo>
                  <a:lnTo>
                    <a:pt x="15094" y="37561"/>
                  </a:lnTo>
                  <a:lnTo>
                    <a:pt x="12638" y="4620"/>
                  </a:lnTo>
                  <a:cubicBezTo>
                    <a:pt x="18148" y="3242"/>
                    <a:pt x="23658" y="2224"/>
                    <a:pt x="29288" y="1625"/>
                  </a:cubicBezTo>
                  <a:close/>
                  <a:moveTo>
                    <a:pt x="129789" y="125184"/>
                  </a:moveTo>
                  <a:cubicBezTo>
                    <a:pt x="127154" y="130695"/>
                    <a:pt x="118409" y="145548"/>
                    <a:pt x="99842" y="149022"/>
                  </a:cubicBezTo>
                  <a:cubicBezTo>
                    <a:pt x="105532" y="140517"/>
                    <a:pt x="108287" y="133330"/>
                    <a:pt x="108167" y="127221"/>
                  </a:cubicBezTo>
                  <a:lnTo>
                    <a:pt x="108167" y="127221"/>
                  </a:lnTo>
                  <a:cubicBezTo>
                    <a:pt x="109246" y="127281"/>
                    <a:pt x="111222" y="127341"/>
                    <a:pt x="113618" y="127341"/>
                  </a:cubicBezTo>
                  <a:cubicBezTo>
                    <a:pt x="119008" y="127341"/>
                    <a:pt x="125716" y="126921"/>
                    <a:pt x="129789" y="125184"/>
                  </a:cubicBezTo>
                  <a:close/>
                  <a:moveTo>
                    <a:pt x="62110" y="19473"/>
                  </a:moveTo>
                  <a:cubicBezTo>
                    <a:pt x="76125" y="19473"/>
                    <a:pt x="89241" y="19653"/>
                    <a:pt x="100142" y="19892"/>
                  </a:cubicBezTo>
                  <a:lnTo>
                    <a:pt x="98405" y="35644"/>
                  </a:lnTo>
                  <a:cubicBezTo>
                    <a:pt x="98345" y="35824"/>
                    <a:pt x="98465" y="36064"/>
                    <a:pt x="98585" y="36243"/>
                  </a:cubicBezTo>
                  <a:cubicBezTo>
                    <a:pt x="98764" y="36423"/>
                    <a:pt x="98944" y="36483"/>
                    <a:pt x="99184" y="36483"/>
                  </a:cubicBezTo>
                  <a:lnTo>
                    <a:pt x="120086" y="35465"/>
                  </a:lnTo>
                  <a:cubicBezTo>
                    <a:pt x="120505" y="35465"/>
                    <a:pt x="120805" y="35165"/>
                    <a:pt x="120865" y="34746"/>
                  </a:cubicBezTo>
                  <a:cubicBezTo>
                    <a:pt x="121284" y="30074"/>
                    <a:pt x="121643" y="25403"/>
                    <a:pt x="121883" y="20671"/>
                  </a:cubicBezTo>
                  <a:cubicBezTo>
                    <a:pt x="126076" y="20911"/>
                    <a:pt x="128711" y="21150"/>
                    <a:pt x="129370" y="21390"/>
                  </a:cubicBezTo>
                  <a:cubicBezTo>
                    <a:pt x="130687" y="23007"/>
                    <a:pt x="132364" y="40795"/>
                    <a:pt x="132843" y="70861"/>
                  </a:cubicBezTo>
                  <a:cubicBezTo>
                    <a:pt x="133263" y="98053"/>
                    <a:pt x="132484" y="119255"/>
                    <a:pt x="130867" y="122789"/>
                  </a:cubicBezTo>
                  <a:cubicBezTo>
                    <a:pt x="128411" y="124705"/>
                    <a:pt x="122302" y="125783"/>
                    <a:pt x="113618" y="125783"/>
                  </a:cubicBezTo>
                  <a:cubicBezTo>
                    <a:pt x="110144" y="125783"/>
                    <a:pt x="107509" y="125604"/>
                    <a:pt x="107449" y="125604"/>
                  </a:cubicBezTo>
                  <a:cubicBezTo>
                    <a:pt x="107209" y="125604"/>
                    <a:pt x="107030" y="125664"/>
                    <a:pt x="106850" y="125843"/>
                  </a:cubicBezTo>
                  <a:cubicBezTo>
                    <a:pt x="106670" y="125963"/>
                    <a:pt x="106610" y="126203"/>
                    <a:pt x="106610" y="126442"/>
                  </a:cubicBezTo>
                  <a:cubicBezTo>
                    <a:pt x="107030" y="132671"/>
                    <a:pt x="104095" y="140158"/>
                    <a:pt x="97746" y="149321"/>
                  </a:cubicBezTo>
                  <a:cubicBezTo>
                    <a:pt x="86846" y="150819"/>
                    <a:pt x="56719" y="151657"/>
                    <a:pt x="32223" y="151657"/>
                  </a:cubicBezTo>
                  <a:cubicBezTo>
                    <a:pt x="14016" y="151657"/>
                    <a:pt x="4612" y="151178"/>
                    <a:pt x="3175" y="150759"/>
                  </a:cubicBezTo>
                  <a:cubicBezTo>
                    <a:pt x="2217" y="148064"/>
                    <a:pt x="1737" y="122968"/>
                    <a:pt x="1917" y="86254"/>
                  </a:cubicBezTo>
                  <a:cubicBezTo>
                    <a:pt x="2097" y="54391"/>
                    <a:pt x="2756" y="24744"/>
                    <a:pt x="3295" y="21929"/>
                  </a:cubicBezTo>
                  <a:cubicBezTo>
                    <a:pt x="3953" y="21510"/>
                    <a:pt x="6768" y="21030"/>
                    <a:pt x="12279" y="20611"/>
                  </a:cubicBezTo>
                  <a:lnTo>
                    <a:pt x="13596" y="38519"/>
                  </a:lnTo>
                  <a:cubicBezTo>
                    <a:pt x="13596" y="38759"/>
                    <a:pt x="13716" y="38998"/>
                    <a:pt x="13896" y="39118"/>
                  </a:cubicBezTo>
                  <a:cubicBezTo>
                    <a:pt x="14075" y="39178"/>
                    <a:pt x="14195" y="39238"/>
                    <a:pt x="14375" y="39238"/>
                  </a:cubicBezTo>
                  <a:lnTo>
                    <a:pt x="14555" y="39238"/>
                  </a:lnTo>
                  <a:lnTo>
                    <a:pt x="34918" y="34446"/>
                  </a:lnTo>
                  <a:cubicBezTo>
                    <a:pt x="35278" y="34387"/>
                    <a:pt x="35577" y="34027"/>
                    <a:pt x="35517" y="33608"/>
                  </a:cubicBezTo>
                  <a:cubicBezTo>
                    <a:pt x="35098" y="28996"/>
                    <a:pt x="34559" y="24384"/>
                    <a:pt x="33960" y="19773"/>
                  </a:cubicBezTo>
                  <a:cubicBezTo>
                    <a:pt x="41626" y="19533"/>
                    <a:pt x="50970" y="19473"/>
                    <a:pt x="62110" y="19473"/>
                  </a:cubicBezTo>
                  <a:close/>
                  <a:moveTo>
                    <a:pt x="29980" y="0"/>
                  </a:moveTo>
                  <a:cubicBezTo>
                    <a:pt x="29949" y="0"/>
                    <a:pt x="29918" y="3"/>
                    <a:pt x="29887" y="8"/>
                  </a:cubicBezTo>
                  <a:cubicBezTo>
                    <a:pt x="23658" y="427"/>
                    <a:pt x="17549" y="1865"/>
                    <a:pt x="11680" y="3182"/>
                  </a:cubicBezTo>
                  <a:cubicBezTo>
                    <a:pt x="11260" y="3242"/>
                    <a:pt x="11021" y="3602"/>
                    <a:pt x="11081" y="4021"/>
                  </a:cubicBezTo>
                  <a:lnTo>
                    <a:pt x="12159" y="19054"/>
                  </a:lnTo>
                  <a:cubicBezTo>
                    <a:pt x="2336" y="19833"/>
                    <a:pt x="2037" y="20851"/>
                    <a:pt x="1857" y="21390"/>
                  </a:cubicBezTo>
                  <a:cubicBezTo>
                    <a:pt x="1139" y="23786"/>
                    <a:pt x="480" y="57565"/>
                    <a:pt x="360" y="87452"/>
                  </a:cubicBezTo>
                  <a:cubicBezTo>
                    <a:pt x="1" y="150519"/>
                    <a:pt x="1558" y="151597"/>
                    <a:pt x="2157" y="152016"/>
                  </a:cubicBezTo>
                  <a:cubicBezTo>
                    <a:pt x="3654" y="152975"/>
                    <a:pt x="19286" y="153154"/>
                    <a:pt x="32223" y="153154"/>
                  </a:cubicBezTo>
                  <a:cubicBezTo>
                    <a:pt x="56959" y="153154"/>
                    <a:pt x="87624" y="152376"/>
                    <a:pt x="98285" y="150819"/>
                  </a:cubicBezTo>
                  <a:cubicBezTo>
                    <a:pt x="123440" y="147285"/>
                    <a:pt x="132125" y="123807"/>
                    <a:pt x="132185" y="123567"/>
                  </a:cubicBezTo>
                  <a:cubicBezTo>
                    <a:pt x="134401" y="119075"/>
                    <a:pt x="134760" y="91944"/>
                    <a:pt x="134341" y="70023"/>
                  </a:cubicBezTo>
                  <a:cubicBezTo>
                    <a:pt x="134101" y="57266"/>
                    <a:pt x="133622" y="45467"/>
                    <a:pt x="133023" y="36543"/>
                  </a:cubicBezTo>
                  <a:cubicBezTo>
                    <a:pt x="131885" y="21030"/>
                    <a:pt x="130747" y="20372"/>
                    <a:pt x="130088" y="20012"/>
                  </a:cubicBezTo>
                  <a:cubicBezTo>
                    <a:pt x="129430" y="19713"/>
                    <a:pt x="126495" y="19353"/>
                    <a:pt x="121943" y="19114"/>
                  </a:cubicBezTo>
                  <a:cubicBezTo>
                    <a:pt x="122182" y="13244"/>
                    <a:pt x="122242" y="7315"/>
                    <a:pt x="122123" y="1505"/>
                  </a:cubicBezTo>
                  <a:cubicBezTo>
                    <a:pt x="122123" y="1086"/>
                    <a:pt x="121823" y="787"/>
                    <a:pt x="121464" y="727"/>
                  </a:cubicBezTo>
                  <a:cubicBezTo>
                    <a:pt x="118409" y="427"/>
                    <a:pt x="115355" y="248"/>
                    <a:pt x="112360" y="248"/>
                  </a:cubicBezTo>
                  <a:cubicBezTo>
                    <a:pt x="109186" y="248"/>
                    <a:pt x="106011" y="367"/>
                    <a:pt x="102957" y="487"/>
                  </a:cubicBezTo>
                  <a:cubicBezTo>
                    <a:pt x="102597" y="487"/>
                    <a:pt x="102238" y="787"/>
                    <a:pt x="102238" y="1206"/>
                  </a:cubicBezTo>
                  <a:lnTo>
                    <a:pt x="100321" y="18335"/>
                  </a:lnTo>
                  <a:cubicBezTo>
                    <a:pt x="87984" y="18036"/>
                    <a:pt x="73909" y="17916"/>
                    <a:pt x="62110" y="17916"/>
                  </a:cubicBezTo>
                  <a:cubicBezTo>
                    <a:pt x="50610" y="17916"/>
                    <a:pt x="41267" y="17976"/>
                    <a:pt x="33720" y="18156"/>
                  </a:cubicBezTo>
                  <a:cubicBezTo>
                    <a:pt x="32882" y="12286"/>
                    <a:pt x="31864" y="6417"/>
                    <a:pt x="30666" y="607"/>
                  </a:cubicBezTo>
                  <a:cubicBezTo>
                    <a:pt x="30611" y="279"/>
                    <a:pt x="30306" y="0"/>
                    <a:pt x="29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9"/>
            <p:cNvSpPr/>
            <p:nvPr/>
          </p:nvSpPr>
          <p:spPr>
            <a:xfrm>
              <a:off x="661850" y="1363150"/>
              <a:ext cx="176825" cy="214875"/>
            </a:xfrm>
            <a:custGeom>
              <a:rect b="b" l="l" r="r" t="t"/>
              <a:pathLst>
                <a:path extrusionOk="0" h="8595" w="7073">
                  <a:moveTo>
                    <a:pt x="5935" y="0"/>
                  </a:moveTo>
                  <a:cubicBezTo>
                    <a:pt x="5745" y="0"/>
                    <a:pt x="5552" y="80"/>
                    <a:pt x="5391" y="270"/>
                  </a:cubicBezTo>
                  <a:cubicBezTo>
                    <a:pt x="4073" y="1827"/>
                    <a:pt x="2876" y="3504"/>
                    <a:pt x="1798" y="5241"/>
                  </a:cubicBezTo>
                  <a:cubicBezTo>
                    <a:pt x="1259" y="5960"/>
                    <a:pt x="779" y="6678"/>
                    <a:pt x="300" y="7337"/>
                  </a:cubicBezTo>
                  <a:cubicBezTo>
                    <a:pt x="1" y="7697"/>
                    <a:pt x="61" y="8176"/>
                    <a:pt x="480" y="8415"/>
                  </a:cubicBezTo>
                  <a:cubicBezTo>
                    <a:pt x="600" y="8535"/>
                    <a:pt x="719" y="8595"/>
                    <a:pt x="899" y="8595"/>
                  </a:cubicBezTo>
                  <a:cubicBezTo>
                    <a:pt x="1139" y="8595"/>
                    <a:pt x="1378" y="8475"/>
                    <a:pt x="1558" y="8236"/>
                  </a:cubicBezTo>
                  <a:cubicBezTo>
                    <a:pt x="2037" y="7517"/>
                    <a:pt x="2516" y="6798"/>
                    <a:pt x="3055" y="6079"/>
                  </a:cubicBezTo>
                  <a:cubicBezTo>
                    <a:pt x="4073" y="4402"/>
                    <a:pt x="5271" y="2845"/>
                    <a:pt x="6529" y="1348"/>
                  </a:cubicBezTo>
                  <a:cubicBezTo>
                    <a:pt x="7072" y="760"/>
                    <a:pt x="6521" y="0"/>
                    <a:pt x="5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9"/>
            <p:cNvSpPr/>
            <p:nvPr/>
          </p:nvSpPr>
          <p:spPr>
            <a:xfrm>
              <a:off x="828050" y="1392275"/>
              <a:ext cx="82400" cy="125875"/>
            </a:xfrm>
            <a:custGeom>
              <a:rect b="b" l="l" r="r" t="t"/>
              <a:pathLst>
                <a:path extrusionOk="0" h="5035" w="3296">
                  <a:moveTo>
                    <a:pt x="2418" y="1"/>
                  </a:moveTo>
                  <a:cubicBezTo>
                    <a:pt x="2156" y="1"/>
                    <a:pt x="1895" y="147"/>
                    <a:pt x="1738" y="422"/>
                  </a:cubicBezTo>
                  <a:cubicBezTo>
                    <a:pt x="1079" y="1560"/>
                    <a:pt x="540" y="2818"/>
                    <a:pt x="121" y="4076"/>
                  </a:cubicBezTo>
                  <a:cubicBezTo>
                    <a:pt x="1" y="4495"/>
                    <a:pt x="181" y="4914"/>
                    <a:pt x="600" y="5034"/>
                  </a:cubicBezTo>
                  <a:lnTo>
                    <a:pt x="899" y="5034"/>
                  </a:lnTo>
                  <a:cubicBezTo>
                    <a:pt x="1199" y="5034"/>
                    <a:pt x="1498" y="4855"/>
                    <a:pt x="1618" y="4495"/>
                  </a:cubicBezTo>
                  <a:cubicBezTo>
                    <a:pt x="1977" y="3357"/>
                    <a:pt x="2516" y="2219"/>
                    <a:pt x="3115" y="1141"/>
                  </a:cubicBezTo>
                  <a:cubicBezTo>
                    <a:pt x="3295" y="782"/>
                    <a:pt x="3175" y="303"/>
                    <a:pt x="2816" y="123"/>
                  </a:cubicBezTo>
                  <a:cubicBezTo>
                    <a:pt x="2693" y="41"/>
                    <a:pt x="2555" y="1"/>
                    <a:pt x="24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9"/>
            <p:cNvSpPr/>
            <p:nvPr/>
          </p:nvSpPr>
          <p:spPr>
            <a:xfrm>
              <a:off x="2918325" y="1023825"/>
              <a:ext cx="128100" cy="117000"/>
            </a:xfrm>
            <a:custGeom>
              <a:rect b="b" l="l" r="r" t="t"/>
              <a:pathLst>
                <a:path extrusionOk="0" h="4680" w="5124">
                  <a:moveTo>
                    <a:pt x="4000" y="0"/>
                  </a:moveTo>
                  <a:cubicBezTo>
                    <a:pt x="3870" y="0"/>
                    <a:pt x="3732" y="39"/>
                    <a:pt x="3594" y="127"/>
                  </a:cubicBezTo>
                  <a:cubicBezTo>
                    <a:pt x="2157" y="966"/>
                    <a:pt x="1019" y="2104"/>
                    <a:pt x="180" y="3541"/>
                  </a:cubicBezTo>
                  <a:cubicBezTo>
                    <a:pt x="1" y="3901"/>
                    <a:pt x="120" y="4380"/>
                    <a:pt x="540" y="4559"/>
                  </a:cubicBezTo>
                  <a:cubicBezTo>
                    <a:pt x="600" y="4619"/>
                    <a:pt x="719" y="4679"/>
                    <a:pt x="839" y="4679"/>
                  </a:cubicBezTo>
                  <a:cubicBezTo>
                    <a:pt x="1139" y="4679"/>
                    <a:pt x="1438" y="4499"/>
                    <a:pt x="1558" y="4200"/>
                  </a:cubicBezTo>
                  <a:cubicBezTo>
                    <a:pt x="2217" y="3062"/>
                    <a:pt x="3235" y="2104"/>
                    <a:pt x="4373" y="1445"/>
                  </a:cubicBezTo>
                  <a:cubicBezTo>
                    <a:pt x="5124" y="994"/>
                    <a:pt x="4661" y="0"/>
                    <a:pt x="40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9"/>
            <p:cNvSpPr/>
            <p:nvPr/>
          </p:nvSpPr>
          <p:spPr>
            <a:xfrm>
              <a:off x="2873850" y="1004425"/>
              <a:ext cx="264600" cy="281700"/>
            </a:xfrm>
            <a:custGeom>
              <a:rect b="b" l="l" r="r" t="t"/>
              <a:pathLst>
                <a:path extrusionOk="0" h="11268" w="10584">
                  <a:moveTo>
                    <a:pt x="9637" y="0"/>
                  </a:moveTo>
                  <a:cubicBezTo>
                    <a:pt x="9384" y="0"/>
                    <a:pt x="9143" y="132"/>
                    <a:pt x="9027" y="364"/>
                  </a:cubicBezTo>
                  <a:cubicBezTo>
                    <a:pt x="7290" y="3179"/>
                    <a:pt x="5134" y="5395"/>
                    <a:pt x="2798" y="7671"/>
                  </a:cubicBezTo>
                  <a:lnTo>
                    <a:pt x="582" y="9947"/>
                  </a:lnTo>
                  <a:cubicBezTo>
                    <a:pt x="1" y="10354"/>
                    <a:pt x="378" y="11267"/>
                    <a:pt x="1057" y="11267"/>
                  </a:cubicBezTo>
                  <a:cubicBezTo>
                    <a:pt x="1078" y="11267"/>
                    <a:pt x="1099" y="11267"/>
                    <a:pt x="1121" y="11265"/>
                  </a:cubicBezTo>
                  <a:cubicBezTo>
                    <a:pt x="1301" y="11265"/>
                    <a:pt x="1540" y="11205"/>
                    <a:pt x="1660" y="11025"/>
                  </a:cubicBezTo>
                  <a:lnTo>
                    <a:pt x="3936" y="8809"/>
                  </a:lnTo>
                  <a:cubicBezTo>
                    <a:pt x="6332" y="6533"/>
                    <a:pt x="8548" y="3958"/>
                    <a:pt x="10344" y="1203"/>
                  </a:cubicBezTo>
                  <a:cubicBezTo>
                    <a:pt x="10584" y="784"/>
                    <a:pt x="10464" y="304"/>
                    <a:pt x="10045" y="125"/>
                  </a:cubicBezTo>
                  <a:cubicBezTo>
                    <a:pt x="9918" y="40"/>
                    <a:pt x="9775" y="0"/>
                    <a:pt x="9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9"/>
            <p:cNvSpPr/>
            <p:nvPr/>
          </p:nvSpPr>
          <p:spPr>
            <a:xfrm>
              <a:off x="1167950" y="1452300"/>
              <a:ext cx="117125" cy="115250"/>
            </a:xfrm>
            <a:custGeom>
              <a:rect b="b" l="l" r="r" t="t"/>
              <a:pathLst>
                <a:path extrusionOk="0" h="4610" w="4685">
                  <a:moveTo>
                    <a:pt x="3587" y="0"/>
                  </a:moveTo>
                  <a:cubicBezTo>
                    <a:pt x="3409" y="0"/>
                    <a:pt x="3222" y="70"/>
                    <a:pt x="3055" y="237"/>
                  </a:cubicBezTo>
                  <a:cubicBezTo>
                    <a:pt x="2037" y="1196"/>
                    <a:pt x="1079" y="2274"/>
                    <a:pt x="240" y="3412"/>
                  </a:cubicBezTo>
                  <a:cubicBezTo>
                    <a:pt x="1" y="3771"/>
                    <a:pt x="61" y="4250"/>
                    <a:pt x="420" y="4490"/>
                  </a:cubicBezTo>
                  <a:cubicBezTo>
                    <a:pt x="540" y="4550"/>
                    <a:pt x="719" y="4610"/>
                    <a:pt x="899" y="4610"/>
                  </a:cubicBezTo>
                  <a:cubicBezTo>
                    <a:pt x="1139" y="4610"/>
                    <a:pt x="1378" y="4490"/>
                    <a:pt x="1498" y="4310"/>
                  </a:cubicBezTo>
                  <a:cubicBezTo>
                    <a:pt x="2277" y="3232"/>
                    <a:pt x="3175" y="2214"/>
                    <a:pt x="4133" y="1316"/>
                  </a:cubicBezTo>
                  <a:cubicBezTo>
                    <a:pt x="4685" y="764"/>
                    <a:pt x="4178" y="0"/>
                    <a:pt x="3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9"/>
            <p:cNvSpPr/>
            <p:nvPr/>
          </p:nvSpPr>
          <p:spPr>
            <a:xfrm>
              <a:off x="1167950" y="1470050"/>
              <a:ext cx="263900" cy="292150"/>
            </a:xfrm>
            <a:custGeom>
              <a:rect b="b" l="l" r="r" t="t"/>
              <a:pathLst>
                <a:path extrusionOk="0" h="11686" w="10556">
                  <a:moveTo>
                    <a:pt x="9421" y="1"/>
                  </a:moveTo>
                  <a:cubicBezTo>
                    <a:pt x="9261" y="1"/>
                    <a:pt x="9090" y="56"/>
                    <a:pt x="8925" y="186"/>
                  </a:cubicBezTo>
                  <a:lnTo>
                    <a:pt x="8985" y="186"/>
                  </a:lnTo>
                  <a:cubicBezTo>
                    <a:pt x="6230" y="2342"/>
                    <a:pt x="3894" y="5577"/>
                    <a:pt x="1797" y="8452"/>
                  </a:cubicBezTo>
                  <a:cubicBezTo>
                    <a:pt x="1258" y="9110"/>
                    <a:pt x="779" y="9829"/>
                    <a:pt x="300" y="10428"/>
                  </a:cubicBezTo>
                  <a:cubicBezTo>
                    <a:pt x="1" y="10787"/>
                    <a:pt x="61" y="11267"/>
                    <a:pt x="420" y="11566"/>
                  </a:cubicBezTo>
                  <a:cubicBezTo>
                    <a:pt x="540" y="11626"/>
                    <a:pt x="719" y="11686"/>
                    <a:pt x="899" y="11686"/>
                  </a:cubicBezTo>
                  <a:cubicBezTo>
                    <a:pt x="1139" y="11686"/>
                    <a:pt x="1378" y="11566"/>
                    <a:pt x="1498" y="11386"/>
                  </a:cubicBezTo>
                  <a:cubicBezTo>
                    <a:pt x="1977" y="10727"/>
                    <a:pt x="2516" y="10069"/>
                    <a:pt x="2995" y="9350"/>
                  </a:cubicBezTo>
                  <a:cubicBezTo>
                    <a:pt x="5032" y="6595"/>
                    <a:pt x="7367" y="3421"/>
                    <a:pt x="9883" y="1444"/>
                  </a:cubicBezTo>
                  <a:cubicBezTo>
                    <a:pt x="10556" y="915"/>
                    <a:pt x="10072" y="1"/>
                    <a:pt x="94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9"/>
            <p:cNvSpPr/>
            <p:nvPr/>
          </p:nvSpPr>
          <p:spPr>
            <a:xfrm>
              <a:off x="1215875" y="1704375"/>
              <a:ext cx="148100" cy="135700"/>
            </a:xfrm>
            <a:custGeom>
              <a:rect b="b" l="l" r="r" t="t"/>
              <a:pathLst>
                <a:path extrusionOk="0" h="5428" w="5924">
                  <a:moveTo>
                    <a:pt x="4852" y="0"/>
                  </a:moveTo>
                  <a:cubicBezTo>
                    <a:pt x="4739" y="0"/>
                    <a:pt x="4618" y="30"/>
                    <a:pt x="4492" y="97"/>
                  </a:cubicBezTo>
                  <a:cubicBezTo>
                    <a:pt x="3474" y="576"/>
                    <a:pt x="2635" y="1354"/>
                    <a:pt x="2037" y="2313"/>
                  </a:cubicBezTo>
                  <a:cubicBezTo>
                    <a:pt x="1617" y="2972"/>
                    <a:pt x="1078" y="3511"/>
                    <a:pt x="479" y="3990"/>
                  </a:cubicBezTo>
                  <a:cubicBezTo>
                    <a:pt x="60" y="4229"/>
                    <a:pt x="0" y="4768"/>
                    <a:pt x="300" y="5128"/>
                  </a:cubicBezTo>
                  <a:cubicBezTo>
                    <a:pt x="419" y="5307"/>
                    <a:pt x="659" y="5427"/>
                    <a:pt x="899" y="5427"/>
                  </a:cubicBezTo>
                  <a:cubicBezTo>
                    <a:pt x="1078" y="5427"/>
                    <a:pt x="1198" y="5367"/>
                    <a:pt x="1378" y="5307"/>
                  </a:cubicBezTo>
                  <a:cubicBezTo>
                    <a:pt x="2096" y="4768"/>
                    <a:pt x="2755" y="4050"/>
                    <a:pt x="3294" y="3271"/>
                  </a:cubicBezTo>
                  <a:cubicBezTo>
                    <a:pt x="3714" y="2552"/>
                    <a:pt x="4372" y="1953"/>
                    <a:pt x="5151" y="1474"/>
                  </a:cubicBezTo>
                  <a:cubicBezTo>
                    <a:pt x="5924" y="1114"/>
                    <a:pt x="5545" y="0"/>
                    <a:pt x="48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9"/>
            <p:cNvSpPr/>
            <p:nvPr/>
          </p:nvSpPr>
          <p:spPr>
            <a:xfrm>
              <a:off x="389350" y="4406625"/>
              <a:ext cx="113825" cy="116650"/>
            </a:xfrm>
            <a:custGeom>
              <a:rect b="b" l="l" r="r" t="t"/>
              <a:pathLst>
                <a:path extrusionOk="0" h="4666" w="4553">
                  <a:moveTo>
                    <a:pt x="3619" y="0"/>
                  </a:moveTo>
                  <a:cubicBezTo>
                    <a:pt x="3455" y="0"/>
                    <a:pt x="3295" y="53"/>
                    <a:pt x="3175" y="174"/>
                  </a:cubicBezTo>
                  <a:cubicBezTo>
                    <a:pt x="1977" y="1072"/>
                    <a:pt x="958" y="2210"/>
                    <a:pt x="240" y="3528"/>
                  </a:cubicBezTo>
                  <a:cubicBezTo>
                    <a:pt x="0" y="3887"/>
                    <a:pt x="120" y="4366"/>
                    <a:pt x="539" y="4606"/>
                  </a:cubicBezTo>
                  <a:cubicBezTo>
                    <a:pt x="659" y="4665"/>
                    <a:pt x="779" y="4665"/>
                    <a:pt x="899" y="4665"/>
                  </a:cubicBezTo>
                  <a:cubicBezTo>
                    <a:pt x="1198" y="4665"/>
                    <a:pt x="1438" y="4546"/>
                    <a:pt x="1617" y="4306"/>
                  </a:cubicBezTo>
                  <a:cubicBezTo>
                    <a:pt x="2216" y="3168"/>
                    <a:pt x="3115" y="2210"/>
                    <a:pt x="4133" y="1431"/>
                  </a:cubicBezTo>
                  <a:cubicBezTo>
                    <a:pt x="4492" y="1192"/>
                    <a:pt x="4552" y="653"/>
                    <a:pt x="4253" y="293"/>
                  </a:cubicBezTo>
                  <a:cubicBezTo>
                    <a:pt x="4110" y="115"/>
                    <a:pt x="3860" y="0"/>
                    <a:pt x="3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9"/>
            <p:cNvSpPr/>
            <p:nvPr/>
          </p:nvSpPr>
          <p:spPr>
            <a:xfrm>
              <a:off x="492550" y="4329350"/>
              <a:ext cx="199750" cy="224250"/>
            </a:xfrm>
            <a:custGeom>
              <a:rect b="b" l="l" r="r" t="t"/>
              <a:pathLst>
                <a:path extrusionOk="0" h="8970" w="7990">
                  <a:moveTo>
                    <a:pt x="6914" y="0"/>
                  </a:moveTo>
                  <a:cubicBezTo>
                    <a:pt x="6726" y="0"/>
                    <a:pt x="6529" y="80"/>
                    <a:pt x="6353" y="270"/>
                  </a:cubicBezTo>
                  <a:cubicBezTo>
                    <a:pt x="4856" y="1827"/>
                    <a:pt x="3539" y="3564"/>
                    <a:pt x="2281" y="5301"/>
                  </a:cubicBezTo>
                  <a:cubicBezTo>
                    <a:pt x="1682" y="6139"/>
                    <a:pt x="1083" y="6918"/>
                    <a:pt x="484" y="7697"/>
                  </a:cubicBezTo>
                  <a:cubicBezTo>
                    <a:pt x="0" y="8268"/>
                    <a:pt x="518" y="8969"/>
                    <a:pt x="1088" y="8969"/>
                  </a:cubicBezTo>
                  <a:cubicBezTo>
                    <a:pt x="1294" y="8969"/>
                    <a:pt x="1507" y="8878"/>
                    <a:pt x="1682" y="8655"/>
                  </a:cubicBezTo>
                  <a:cubicBezTo>
                    <a:pt x="2281" y="7876"/>
                    <a:pt x="2880" y="7038"/>
                    <a:pt x="3479" y="6259"/>
                  </a:cubicBezTo>
                  <a:cubicBezTo>
                    <a:pt x="4736" y="4522"/>
                    <a:pt x="6054" y="2905"/>
                    <a:pt x="7491" y="1348"/>
                  </a:cubicBezTo>
                  <a:cubicBezTo>
                    <a:pt x="7989" y="760"/>
                    <a:pt x="7495" y="0"/>
                    <a:pt x="69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8" name="Google Shape;1348;p19"/>
          <p:cNvSpPr txBox="1"/>
          <p:nvPr/>
        </p:nvSpPr>
        <p:spPr>
          <a:xfrm>
            <a:off x="1080801" y="1856925"/>
            <a:ext cx="2647500" cy="210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a:ea typeface="Montserrat"/>
                <a:cs typeface="Montserrat"/>
                <a:sym typeface="Montserrat"/>
              </a:rPr>
              <a:t>Input:</a:t>
            </a:r>
            <a:endParaRPr b="0" i="0" sz="14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Nhập số lượng thành phố: 4</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Nhập ma trận khoảng cách: </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0 10 15 20</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10 0 35 25</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15 35 0 30</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20 25 30 0</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349" name="Google Shape;1349;p19"/>
          <p:cNvSpPr txBox="1"/>
          <p:nvPr/>
        </p:nvSpPr>
        <p:spPr>
          <a:xfrm>
            <a:off x="5112850" y="1907475"/>
            <a:ext cx="24264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Output:</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Độ dài nhỏ nhất: 80 </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Chu trình: [0,1,3,2,0]</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20"/>
          <p:cNvSpPr txBox="1"/>
          <p:nvPr>
            <p:ph type="title"/>
          </p:nvPr>
        </p:nvSpPr>
        <p:spPr>
          <a:xfrm>
            <a:off x="0" y="0"/>
            <a:ext cx="979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3.3 </a:t>
            </a:r>
            <a:endParaRPr/>
          </a:p>
        </p:txBody>
      </p:sp>
      <p:sp>
        <p:nvSpPr>
          <p:cNvPr id="1355" name="Google Shape;1355;p20"/>
          <p:cNvSpPr txBox="1"/>
          <p:nvPr/>
        </p:nvSpPr>
        <p:spPr>
          <a:xfrm>
            <a:off x="1519875" y="1660650"/>
            <a:ext cx="6410700" cy="164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Montserrat"/>
                <a:ea typeface="Montserrat"/>
                <a:cs typeface="Montserrat"/>
                <a:sym typeface="Montserrat"/>
              </a:rPr>
              <a:t>Ta có thể đưa ra hướng giải quyết cho bài toán trên dựa trên giải thuật nào đã học ?</a:t>
            </a:r>
            <a:endParaRPr b="1" i="0" sz="2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grpSp>
        <p:nvGrpSpPr>
          <p:cNvPr id="1360" name="Google Shape;1360;p21"/>
          <p:cNvGrpSpPr/>
          <p:nvPr/>
        </p:nvGrpSpPr>
        <p:grpSpPr>
          <a:xfrm>
            <a:off x="7515455" y="4221804"/>
            <a:ext cx="952191" cy="705723"/>
            <a:chOff x="7515455" y="4221804"/>
            <a:chExt cx="952191" cy="705723"/>
          </a:xfrm>
        </p:grpSpPr>
        <p:sp>
          <p:nvSpPr>
            <p:cNvPr id="1361" name="Google Shape;1361;p21"/>
            <p:cNvSpPr/>
            <p:nvPr/>
          </p:nvSpPr>
          <p:spPr>
            <a:xfrm rot="-896873">
              <a:off x="7559345" y="4449203"/>
              <a:ext cx="557383" cy="413433"/>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2" name="Google Shape;1362;p21"/>
            <p:cNvGrpSpPr/>
            <p:nvPr/>
          </p:nvGrpSpPr>
          <p:grpSpPr>
            <a:xfrm>
              <a:off x="8214853" y="4248144"/>
              <a:ext cx="252793" cy="279648"/>
              <a:chOff x="5414907" y="2017485"/>
              <a:chExt cx="220337" cy="243702"/>
            </a:xfrm>
          </p:grpSpPr>
          <p:sp>
            <p:nvSpPr>
              <p:cNvPr id="1363" name="Google Shape;1363;p21"/>
              <p:cNvSpPr/>
              <p:nvPr/>
            </p:nvSpPr>
            <p:spPr>
              <a:xfrm>
                <a:off x="5414907" y="2017485"/>
                <a:ext cx="131370" cy="113351"/>
              </a:xfrm>
              <a:custGeom>
                <a:rect b="b" l="l" r="r" t="t"/>
                <a:pathLst>
                  <a:path extrusionOk="0" h="2120" w="2457">
                    <a:moveTo>
                      <a:pt x="1361" y="470"/>
                    </a:moveTo>
                    <a:cubicBezTo>
                      <a:pt x="1383" y="470"/>
                      <a:pt x="1405" y="472"/>
                      <a:pt x="1427" y="476"/>
                    </a:cubicBezTo>
                    <a:cubicBezTo>
                      <a:pt x="1506" y="555"/>
                      <a:pt x="1585" y="634"/>
                      <a:pt x="1664" y="714"/>
                    </a:cubicBezTo>
                    <a:cubicBezTo>
                      <a:pt x="1902" y="951"/>
                      <a:pt x="2021" y="1308"/>
                      <a:pt x="1704" y="1546"/>
                    </a:cubicBezTo>
                    <a:cubicBezTo>
                      <a:pt x="1565" y="1645"/>
                      <a:pt x="1407" y="1694"/>
                      <a:pt x="1248" y="1694"/>
                    </a:cubicBezTo>
                    <a:cubicBezTo>
                      <a:pt x="1090" y="1694"/>
                      <a:pt x="931" y="1645"/>
                      <a:pt x="793" y="1546"/>
                    </a:cubicBezTo>
                    <a:cubicBezTo>
                      <a:pt x="515" y="1347"/>
                      <a:pt x="515" y="951"/>
                      <a:pt x="753" y="714"/>
                    </a:cubicBezTo>
                    <a:lnTo>
                      <a:pt x="793" y="714"/>
                    </a:lnTo>
                    <a:cubicBezTo>
                      <a:pt x="934" y="608"/>
                      <a:pt x="1171" y="470"/>
                      <a:pt x="1361" y="470"/>
                    </a:cubicBezTo>
                    <a:close/>
                    <a:moveTo>
                      <a:pt x="1427" y="1"/>
                    </a:moveTo>
                    <a:cubicBezTo>
                      <a:pt x="1149" y="1"/>
                      <a:pt x="872" y="80"/>
                      <a:pt x="634" y="238"/>
                    </a:cubicBezTo>
                    <a:cubicBezTo>
                      <a:pt x="623" y="227"/>
                      <a:pt x="608" y="222"/>
                      <a:pt x="591" y="222"/>
                    </a:cubicBezTo>
                    <a:cubicBezTo>
                      <a:pt x="552" y="222"/>
                      <a:pt x="504" y="250"/>
                      <a:pt x="476" y="278"/>
                    </a:cubicBezTo>
                    <a:cubicBezTo>
                      <a:pt x="40" y="714"/>
                      <a:pt x="1" y="1387"/>
                      <a:pt x="436" y="1823"/>
                    </a:cubicBezTo>
                    <a:cubicBezTo>
                      <a:pt x="674" y="2021"/>
                      <a:pt x="961" y="2120"/>
                      <a:pt x="1248" y="2120"/>
                    </a:cubicBezTo>
                    <a:cubicBezTo>
                      <a:pt x="1536" y="2120"/>
                      <a:pt x="1823" y="2021"/>
                      <a:pt x="2060" y="1823"/>
                    </a:cubicBezTo>
                    <a:cubicBezTo>
                      <a:pt x="2417" y="1466"/>
                      <a:pt x="2456" y="833"/>
                      <a:pt x="2100" y="476"/>
                    </a:cubicBezTo>
                    <a:cubicBezTo>
                      <a:pt x="1942" y="238"/>
                      <a:pt x="1704" y="80"/>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1"/>
              <p:cNvSpPr/>
              <p:nvPr/>
            </p:nvSpPr>
            <p:spPr>
              <a:xfrm>
                <a:off x="5469978" y="2200929"/>
                <a:ext cx="77849" cy="60258"/>
              </a:xfrm>
              <a:custGeom>
                <a:rect b="b" l="l" r="r" t="t"/>
                <a:pathLst>
                  <a:path extrusionOk="0" h="1127" w="1456">
                    <a:moveTo>
                      <a:pt x="707" y="0"/>
                    </a:moveTo>
                    <a:cubicBezTo>
                      <a:pt x="599" y="0"/>
                      <a:pt x="492" y="32"/>
                      <a:pt x="397" y="95"/>
                    </a:cubicBezTo>
                    <a:cubicBezTo>
                      <a:pt x="278" y="95"/>
                      <a:pt x="238" y="135"/>
                      <a:pt x="199" y="214"/>
                    </a:cubicBezTo>
                    <a:cubicBezTo>
                      <a:pt x="40" y="372"/>
                      <a:pt x="0" y="610"/>
                      <a:pt x="80" y="808"/>
                    </a:cubicBezTo>
                    <a:cubicBezTo>
                      <a:pt x="199" y="1006"/>
                      <a:pt x="436" y="1125"/>
                      <a:pt x="634" y="1125"/>
                    </a:cubicBezTo>
                    <a:cubicBezTo>
                      <a:pt x="651" y="1126"/>
                      <a:pt x="667" y="1127"/>
                      <a:pt x="683" y="1127"/>
                    </a:cubicBezTo>
                    <a:cubicBezTo>
                      <a:pt x="1169" y="1127"/>
                      <a:pt x="1456" y="559"/>
                      <a:pt x="1149" y="214"/>
                    </a:cubicBezTo>
                    <a:cubicBezTo>
                      <a:pt x="1030" y="71"/>
                      <a:pt x="869"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1"/>
              <p:cNvSpPr/>
              <p:nvPr/>
            </p:nvSpPr>
            <p:spPr>
              <a:xfrm>
                <a:off x="5603431" y="2178473"/>
                <a:ext cx="31813" cy="25451"/>
              </a:xfrm>
              <a:custGeom>
                <a:rect b="b" l="l" r="r" t="t"/>
                <a:pathLst>
                  <a:path extrusionOk="0" h="476" w="595">
                    <a:moveTo>
                      <a:pt x="277" y="0"/>
                    </a:moveTo>
                    <a:cubicBezTo>
                      <a:pt x="0" y="0"/>
                      <a:pt x="0" y="476"/>
                      <a:pt x="317" y="476"/>
                    </a:cubicBezTo>
                    <a:cubicBezTo>
                      <a:pt x="594" y="476"/>
                      <a:pt x="594"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6" name="Google Shape;1366;p21"/>
            <p:cNvSpPr/>
            <p:nvPr/>
          </p:nvSpPr>
          <p:spPr>
            <a:xfrm>
              <a:off x="7789233" y="4221804"/>
              <a:ext cx="329907" cy="332334"/>
            </a:xfrm>
            <a:custGeom>
              <a:rect b="b" l="l" r="r" t="t"/>
              <a:pathLst>
                <a:path extrusionOk="0" h="6984" w="6933">
                  <a:moveTo>
                    <a:pt x="3526" y="457"/>
                  </a:moveTo>
                  <a:cubicBezTo>
                    <a:pt x="3724" y="497"/>
                    <a:pt x="3922" y="497"/>
                    <a:pt x="4120" y="536"/>
                  </a:cubicBezTo>
                  <a:cubicBezTo>
                    <a:pt x="4199" y="536"/>
                    <a:pt x="4437" y="536"/>
                    <a:pt x="4476" y="576"/>
                  </a:cubicBezTo>
                  <a:cubicBezTo>
                    <a:pt x="4516" y="655"/>
                    <a:pt x="4476" y="972"/>
                    <a:pt x="4476" y="1051"/>
                  </a:cubicBezTo>
                  <a:cubicBezTo>
                    <a:pt x="4358" y="1606"/>
                    <a:pt x="4278" y="2121"/>
                    <a:pt x="4199" y="2676"/>
                  </a:cubicBezTo>
                  <a:cubicBezTo>
                    <a:pt x="4199" y="2834"/>
                    <a:pt x="4278" y="2953"/>
                    <a:pt x="4437" y="2953"/>
                  </a:cubicBezTo>
                  <a:cubicBezTo>
                    <a:pt x="4476" y="2992"/>
                    <a:pt x="4516" y="2992"/>
                    <a:pt x="4556" y="2992"/>
                  </a:cubicBezTo>
                  <a:lnTo>
                    <a:pt x="6417" y="3349"/>
                  </a:lnTo>
                  <a:cubicBezTo>
                    <a:pt x="6338" y="3785"/>
                    <a:pt x="6180" y="4181"/>
                    <a:pt x="5942" y="4498"/>
                  </a:cubicBezTo>
                  <a:cubicBezTo>
                    <a:pt x="5858" y="4582"/>
                    <a:pt x="5766" y="4609"/>
                    <a:pt x="5671" y="4609"/>
                  </a:cubicBezTo>
                  <a:cubicBezTo>
                    <a:pt x="5542" y="4609"/>
                    <a:pt x="5405" y="4560"/>
                    <a:pt x="5269" y="4537"/>
                  </a:cubicBezTo>
                  <a:lnTo>
                    <a:pt x="4516" y="4458"/>
                  </a:lnTo>
                  <a:cubicBezTo>
                    <a:pt x="4437" y="4458"/>
                    <a:pt x="4318" y="4498"/>
                    <a:pt x="4278" y="4577"/>
                  </a:cubicBezTo>
                  <a:cubicBezTo>
                    <a:pt x="4239" y="4617"/>
                    <a:pt x="4199" y="4656"/>
                    <a:pt x="4199" y="4735"/>
                  </a:cubicBezTo>
                  <a:lnTo>
                    <a:pt x="4041" y="6082"/>
                  </a:lnTo>
                  <a:lnTo>
                    <a:pt x="4001" y="6439"/>
                  </a:lnTo>
                  <a:cubicBezTo>
                    <a:pt x="4001" y="6504"/>
                    <a:pt x="3989" y="6534"/>
                    <a:pt x="3958" y="6534"/>
                  </a:cubicBezTo>
                  <a:cubicBezTo>
                    <a:pt x="3933" y="6534"/>
                    <a:pt x="3896" y="6514"/>
                    <a:pt x="3843" y="6478"/>
                  </a:cubicBezTo>
                  <a:cubicBezTo>
                    <a:pt x="3565" y="6478"/>
                    <a:pt x="3328" y="6478"/>
                    <a:pt x="3090" y="6439"/>
                  </a:cubicBezTo>
                  <a:lnTo>
                    <a:pt x="2813" y="6399"/>
                  </a:lnTo>
                  <a:cubicBezTo>
                    <a:pt x="2785" y="6406"/>
                    <a:pt x="2762" y="6409"/>
                    <a:pt x="2742" y="6409"/>
                  </a:cubicBezTo>
                  <a:cubicBezTo>
                    <a:pt x="2644" y="6409"/>
                    <a:pt x="2628" y="6332"/>
                    <a:pt x="2694" y="6201"/>
                  </a:cubicBezTo>
                  <a:cubicBezTo>
                    <a:pt x="2694" y="5963"/>
                    <a:pt x="2733" y="5765"/>
                    <a:pt x="2813" y="5567"/>
                  </a:cubicBezTo>
                  <a:cubicBezTo>
                    <a:pt x="2852" y="5131"/>
                    <a:pt x="2892" y="4735"/>
                    <a:pt x="2932" y="4300"/>
                  </a:cubicBezTo>
                  <a:cubicBezTo>
                    <a:pt x="3011" y="4181"/>
                    <a:pt x="3011" y="3943"/>
                    <a:pt x="2813" y="3943"/>
                  </a:cubicBezTo>
                  <a:cubicBezTo>
                    <a:pt x="2377" y="3904"/>
                    <a:pt x="1941" y="3864"/>
                    <a:pt x="1505" y="3824"/>
                  </a:cubicBezTo>
                  <a:cubicBezTo>
                    <a:pt x="1442" y="3835"/>
                    <a:pt x="1375" y="3840"/>
                    <a:pt x="1307" y="3840"/>
                  </a:cubicBezTo>
                  <a:cubicBezTo>
                    <a:pt x="1122" y="3840"/>
                    <a:pt x="927" y="3803"/>
                    <a:pt x="753" y="3745"/>
                  </a:cubicBezTo>
                  <a:cubicBezTo>
                    <a:pt x="515" y="3626"/>
                    <a:pt x="634" y="3309"/>
                    <a:pt x="634" y="3072"/>
                  </a:cubicBezTo>
                  <a:cubicBezTo>
                    <a:pt x="634" y="2953"/>
                    <a:pt x="634" y="2834"/>
                    <a:pt x="674" y="2715"/>
                  </a:cubicBezTo>
                  <a:cubicBezTo>
                    <a:pt x="704" y="2623"/>
                    <a:pt x="687" y="2531"/>
                    <a:pt x="752" y="2531"/>
                  </a:cubicBezTo>
                  <a:cubicBezTo>
                    <a:pt x="771" y="2531"/>
                    <a:pt x="796" y="2539"/>
                    <a:pt x="832" y="2557"/>
                  </a:cubicBezTo>
                  <a:cubicBezTo>
                    <a:pt x="1030" y="2557"/>
                    <a:pt x="1268" y="2596"/>
                    <a:pt x="1466" y="2636"/>
                  </a:cubicBezTo>
                  <a:lnTo>
                    <a:pt x="2813" y="2874"/>
                  </a:lnTo>
                  <a:cubicBezTo>
                    <a:pt x="2892" y="2874"/>
                    <a:pt x="2971" y="2874"/>
                    <a:pt x="3011" y="2834"/>
                  </a:cubicBezTo>
                  <a:cubicBezTo>
                    <a:pt x="3031" y="2841"/>
                    <a:pt x="3053" y="2844"/>
                    <a:pt x="3074" y="2844"/>
                  </a:cubicBezTo>
                  <a:cubicBezTo>
                    <a:pt x="3179" y="2844"/>
                    <a:pt x="3288" y="2767"/>
                    <a:pt x="3288" y="2636"/>
                  </a:cubicBezTo>
                  <a:cubicBezTo>
                    <a:pt x="3328" y="2279"/>
                    <a:pt x="3367" y="1883"/>
                    <a:pt x="3407" y="1527"/>
                  </a:cubicBezTo>
                  <a:cubicBezTo>
                    <a:pt x="3407" y="1170"/>
                    <a:pt x="3486" y="814"/>
                    <a:pt x="3526" y="457"/>
                  </a:cubicBezTo>
                  <a:close/>
                  <a:moveTo>
                    <a:pt x="3510" y="0"/>
                  </a:moveTo>
                  <a:cubicBezTo>
                    <a:pt x="3330" y="0"/>
                    <a:pt x="3194" y="61"/>
                    <a:pt x="3130" y="299"/>
                  </a:cubicBezTo>
                  <a:cubicBezTo>
                    <a:pt x="3011" y="655"/>
                    <a:pt x="2971" y="1051"/>
                    <a:pt x="2971" y="1408"/>
                  </a:cubicBezTo>
                  <a:cubicBezTo>
                    <a:pt x="2932" y="1764"/>
                    <a:pt x="2892" y="2081"/>
                    <a:pt x="2852" y="2398"/>
                  </a:cubicBezTo>
                  <a:cubicBezTo>
                    <a:pt x="2139" y="2240"/>
                    <a:pt x="1466" y="2161"/>
                    <a:pt x="753" y="2081"/>
                  </a:cubicBezTo>
                  <a:cubicBezTo>
                    <a:pt x="198" y="2081"/>
                    <a:pt x="198" y="2557"/>
                    <a:pt x="159" y="3032"/>
                  </a:cubicBezTo>
                  <a:cubicBezTo>
                    <a:pt x="159" y="3468"/>
                    <a:pt x="0" y="4062"/>
                    <a:pt x="476" y="4181"/>
                  </a:cubicBezTo>
                  <a:cubicBezTo>
                    <a:pt x="832" y="4260"/>
                    <a:pt x="1149" y="4300"/>
                    <a:pt x="1505" y="4300"/>
                  </a:cubicBezTo>
                  <a:lnTo>
                    <a:pt x="2456" y="4379"/>
                  </a:lnTo>
                  <a:cubicBezTo>
                    <a:pt x="2456" y="4775"/>
                    <a:pt x="2377" y="5171"/>
                    <a:pt x="2337" y="5567"/>
                  </a:cubicBezTo>
                  <a:cubicBezTo>
                    <a:pt x="2298" y="5805"/>
                    <a:pt x="2179" y="6082"/>
                    <a:pt x="2179" y="6359"/>
                  </a:cubicBezTo>
                  <a:cubicBezTo>
                    <a:pt x="2139" y="6914"/>
                    <a:pt x="2773" y="6874"/>
                    <a:pt x="3169" y="6914"/>
                  </a:cubicBezTo>
                  <a:cubicBezTo>
                    <a:pt x="3347" y="6934"/>
                    <a:pt x="3595" y="6983"/>
                    <a:pt x="3828" y="6983"/>
                  </a:cubicBezTo>
                  <a:cubicBezTo>
                    <a:pt x="4060" y="6983"/>
                    <a:pt x="4278" y="6934"/>
                    <a:pt x="4397" y="6756"/>
                  </a:cubicBezTo>
                  <a:cubicBezTo>
                    <a:pt x="4476" y="6478"/>
                    <a:pt x="4516" y="6241"/>
                    <a:pt x="4516" y="5963"/>
                  </a:cubicBezTo>
                  <a:cubicBezTo>
                    <a:pt x="4556" y="5607"/>
                    <a:pt x="4595" y="5290"/>
                    <a:pt x="4635" y="4933"/>
                  </a:cubicBezTo>
                  <a:lnTo>
                    <a:pt x="5546" y="5052"/>
                  </a:lnTo>
                  <a:cubicBezTo>
                    <a:pt x="5637" y="5083"/>
                    <a:pt x="5727" y="5095"/>
                    <a:pt x="5816" y="5095"/>
                  </a:cubicBezTo>
                  <a:cubicBezTo>
                    <a:pt x="5959" y="5095"/>
                    <a:pt x="6097" y="5062"/>
                    <a:pt x="6219" y="5013"/>
                  </a:cubicBezTo>
                  <a:cubicBezTo>
                    <a:pt x="6417" y="4854"/>
                    <a:pt x="6497" y="4617"/>
                    <a:pt x="6536" y="4379"/>
                  </a:cubicBezTo>
                  <a:cubicBezTo>
                    <a:pt x="6655" y="4022"/>
                    <a:pt x="6774" y="3626"/>
                    <a:pt x="6893" y="3230"/>
                  </a:cubicBezTo>
                  <a:cubicBezTo>
                    <a:pt x="6932" y="3111"/>
                    <a:pt x="6853" y="2992"/>
                    <a:pt x="6734" y="2953"/>
                  </a:cubicBezTo>
                  <a:lnTo>
                    <a:pt x="4714" y="2557"/>
                  </a:lnTo>
                  <a:cubicBezTo>
                    <a:pt x="4833" y="1923"/>
                    <a:pt x="4912" y="1289"/>
                    <a:pt x="4991" y="655"/>
                  </a:cubicBezTo>
                  <a:cubicBezTo>
                    <a:pt x="4991" y="101"/>
                    <a:pt x="4437" y="140"/>
                    <a:pt x="4041" y="61"/>
                  </a:cubicBezTo>
                  <a:cubicBezTo>
                    <a:pt x="3842" y="43"/>
                    <a:pt x="3660" y="0"/>
                    <a:pt x="3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7" name="Google Shape;1367;p21"/>
          <p:cNvSpPr txBox="1"/>
          <p:nvPr/>
        </p:nvSpPr>
        <p:spPr>
          <a:xfrm>
            <a:off x="2414375" y="225700"/>
            <a:ext cx="35316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000000"/>
                </a:solidFill>
                <a:latin typeface="Montserrat"/>
                <a:ea typeface="Montserrat"/>
                <a:cs typeface="Montserrat"/>
                <a:sym typeface="Montserrat"/>
              </a:rPr>
              <a:t>Các hướng tiếp cận</a:t>
            </a:r>
            <a:r>
              <a:rPr b="0" i="0" lang="en" sz="1600" u="none" cap="none" strike="noStrike">
                <a:solidFill>
                  <a:srgbClr val="000000"/>
                </a:solidFill>
                <a:latin typeface="Montserrat"/>
                <a:ea typeface="Montserrat"/>
                <a:cs typeface="Montserrat"/>
                <a:sym typeface="Montserrat"/>
              </a:rPr>
              <a:t> </a:t>
            </a:r>
            <a:endParaRPr b="0" i="0" sz="1600" u="none" cap="none" strike="noStrike">
              <a:solidFill>
                <a:srgbClr val="000000"/>
              </a:solidFill>
              <a:latin typeface="Montserrat"/>
              <a:ea typeface="Montserrat"/>
              <a:cs typeface="Montserrat"/>
              <a:sym typeface="Montserrat"/>
            </a:endParaRPr>
          </a:p>
        </p:txBody>
      </p:sp>
      <p:sp>
        <p:nvSpPr>
          <p:cNvPr id="1368" name="Google Shape;1368;p21"/>
          <p:cNvSpPr txBox="1"/>
          <p:nvPr/>
        </p:nvSpPr>
        <p:spPr>
          <a:xfrm>
            <a:off x="932825" y="1194775"/>
            <a:ext cx="6410700" cy="1650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rgbClr val="000000"/>
                </a:solidFill>
                <a:latin typeface="Roboto"/>
                <a:ea typeface="Roboto"/>
                <a:cs typeface="Roboto"/>
                <a:sym typeface="Roboto"/>
              </a:rPr>
              <a:t>Vét cạn</a:t>
            </a:r>
            <a:r>
              <a:rPr b="0" i="0" lang="en" sz="1700" u="none" cap="none" strike="noStrike">
                <a:solidFill>
                  <a:srgbClr val="000000"/>
                </a:solidFill>
                <a:latin typeface="Roboto"/>
                <a:ea typeface="Roboto"/>
                <a:cs typeface="Roboto"/>
                <a:sym typeface="Roboto"/>
              </a:rPr>
              <a:t>. </a:t>
            </a:r>
            <a:endParaRPr b="0" i="0" sz="17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rgbClr val="000000"/>
                </a:solidFill>
                <a:latin typeface="Roboto"/>
                <a:ea typeface="Roboto"/>
                <a:cs typeface="Roboto"/>
                <a:sym typeface="Roboto"/>
              </a:rPr>
              <a:t>Tham ăn.</a:t>
            </a:r>
            <a:endParaRPr b="1" i="0" sz="17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1" i="0" sz="17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rgbClr val="000000"/>
                </a:solidFill>
                <a:latin typeface="Roboto"/>
                <a:ea typeface="Roboto"/>
                <a:cs typeface="Roboto"/>
                <a:sym typeface="Roboto"/>
              </a:rPr>
              <a:t>Nhánh cận(Brand and bound)</a:t>
            </a:r>
            <a:r>
              <a:rPr b="0" i="0" lang="en" sz="1700" u="none" cap="none" strike="noStrike">
                <a:solidFill>
                  <a:srgbClr val="000000"/>
                </a:solidFill>
                <a:latin typeface="Roboto"/>
                <a:ea typeface="Roboto"/>
                <a:cs typeface="Roboto"/>
                <a:sym typeface="Roboto"/>
              </a:rPr>
              <a:t>.</a:t>
            </a:r>
            <a:endParaRPr b="0" i="0" sz="17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6"/>
          <p:cNvSpPr txBox="1"/>
          <p:nvPr>
            <p:ph type="title"/>
          </p:nvPr>
        </p:nvSpPr>
        <p:spPr>
          <a:xfrm>
            <a:off x="1631725" y="2914438"/>
            <a:ext cx="588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Bài toán 1</a:t>
            </a:r>
            <a:endParaRPr/>
          </a:p>
        </p:txBody>
      </p:sp>
      <p:grpSp>
        <p:nvGrpSpPr>
          <p:cNvPr id="1023" name="Google Shape;1023;p6"/>
          <p:cNvGrpSpPr/>
          <p:nvPr/>
        </p:nvGrpSpPr>
        <p:grpSpPr>
          <a:xfrm>
            <a:off x="3283726" y="858349"/>
            <a:ext cx="2776640" cy="1831269"/>
            <a:chOff x="3283726" y="858349"/>
            <a:chExt cx="2776640" cy="1831269"/>
          </a:xfrm>
        </p:grpSpPr>
        <p:grpSp>
          <p:nvGrpSpPr>
            <p:cNvPr id="1024" name="Google Shape;1024;p6"/>
            <p:cNvGrpSpPr/>
            <p:nvPr/>
          </p:nvGrpSpPr>
          <p:grpSpPr>
            <a:xfrm>
              <a:off x="5105712" y="1358038"/>
              <a:ext cx="724857" cy="681296"/>
              <a:chOff x="6528424" y="1260656"/>
              <a:chExt cx="1975625" cy="1856900"/>
            </a:xfrm>
          </p:grpSpPr>
          <p:sp>
            <p:nvSpPr>
              <p:cNvPr id="1025" name="Google Shape;1025;p6"/>
              <p:cNvSpPr/>
              <p:nvPr/>
            </p:nvSpPr>
            <p:spPr>
              <a:xfrm>
                <a:off x="6940941" y="1771450"/>
                <a:ext cx="1116302" cy="963974"/>
              </a:xfrm>
              <a:custGeom>
                <a:rect b="b" l="l" r="r" t="t"/>
                <a:pathLst>
                  <a:path extrusionOk="0" h="8347" w="9666">
                    <a:moveTo>
                      <a:pt x="1743" y="1583"/>
                    </a:moveTo>
                    <a:cubicBezTo>
                      <a:pt x="1783" y="1583"/>
                      <a:pt x="1822" y="1593"/>
                      <a:pt x="1862" y="1612"/>
                    </a:cubicBezTo>
                    <a:cubicBezTo>
                      <a:pt x="1901" y="1692"/>
                      <a:pt x="1901" y="1771"/>
                      <a:pt x="1862" y="1850"/>
                    </a:cubicBezTo>
                    <a:cubicBezTo>
                      <a:pt x="1624" y="2325"/>
                      <a:pt x="1466" y="2880"/>
                      <a:pt x="1426" y="3435"/>
                    </a:cubicBezTo>
                    <a:cubicBezTo>
                      <a:pt x="1387" y="3553"/>
                      <a:pt x="1347" y="3672"/>
                      <a:pt x="1347" y="3791"/>
                    </a:cubicBezTo>
                    <a:lnTo>
                      <a:pt x="1268" y="3791"/>
                    </a:lnTo>
                    <a:cubicBezTo>
                      <a:pt x="1188" y="3672"/>
                      <a:pt x="1149" y="3553"/>
                      <a:pt x="1109" y="3435"/>
                    </a:cubicBezTo>
                    <a:cubicBezTo>
                      <a:pt x="1030" y="2920"/>
                      <a:pt x="1109" y="2365"/>
                      <a:pt x="1387" y="1890"/>
                    </a:cubicBezTo>
                    <a:cubicBezTo>
                      <a:pt x="1426" y="1771"/>
                      <a:pt x="1545" y="1692"/>
                      <a:pt x="1624" y="1612"/>
                    </a:cubicBezTo>
                    <a:cubicBezTo>
                      <a:pt x="1664" y="1593"/>
                      <a:pt x="1703" y="1583"/>
                      <a:pt x="1743" y="1583"/>
                    </a:cubicBezTo>
                    <a:close/>
                    <a:moveTo>
                      <a:pt x="8041" y="3870"/>
                    </a:moveTo>
                    <a:lnTo>
                      <a:pt x="8041" y="4187"/>
                    </a:lnTo>
                    <a:cubicBezTo>
                      <a:pt x="7843" y="4385"/>
                      <a:pt x="7685" y="4583"/>
                      <a:pt x="7487" y="4781"/>
                    </a:cubicBezTo>
                    <a:lnTo>
                      <a:pt x="7487" y="4742"/>
                    </a:lnTo>
                    <a:cubicBezTo>
                      <a:pt x="7447" y="4781"/>
                      <a:pt x="7398" y="4801"/>
                      <a:pt x="7348" y="4801"/>
                    </a:cubicBezTo>
                    <a:cubicBezTo>
                      <a:pt x="7299" y="4801"/>
                      <a:pt x="7249" y="4781"/>
                      <a:pt x="7210" y="4742"/>
                    </a:cubicBezTo>
                    <a:cubicBezTo>
                      <a:pt x="7170" y="4663"/>
                      <a:pt x="7170" y="4583"/>
                      <a:pt x="7210" y="4504"/>
                    </a:cubicBezTo>
                    <a:cubicBezTo>
                      <a:pt x="7368" y="4306"/>
                      <a:pt x="7566" y="4108"/>
                      <a:pt x="7764" y="3949"/>
                    </a:cubicBezTo>
                    <a:cubicBezTo>
                      <a:pt x="7804" y="3870"/>
                      <a:pt x="7923" y="3910"/>
                      <a:pt x="8041" y="3870"/>
                    </a:cubicBezTo>
                    <a:close/>
                    <a:moveTo>
                      <a:pt x="2288" y="3466"/>
                    </a:moveTo>
                    <a:cubicBezTo>
                      <a:pt x="2347" y="3466"/>
                      <a:pt x="2377" y="3564"/>
                      <a:pt x="2377" y="3633"/>
                    </a:cubicBezTo>
                    <a:cubicBezTo>
                      <a:pt x="2416" y="3870"/>
                      <a:pt x="2496" y="4148"/>
                      <a:pt x="2535" y="4425"/>
                    </a:cubicBezTo>
                    <a:cubicBezTo>
                      <a:pt x="2654" y="4663"/>
                      <a:pt x="2773" y="4900"/>
                      <a:pt x="2931" y="5138"/>
                    </a:cubicBezTo>
                    <a:cubicBezTo>
                      <a:pt x="2258" y="5019"/>
                      <a:pt x="1822" y="4306"/>
                      <a:pt x="2060" y="3633"/>
                    </a:cubicBezTo>
                    <a:cubicBezTo>
                      <a:pt x="2060" y="3593"/>
                      <a:pt x="2179" y="3514"/>
                      <a:pt x="2258" y="3474"/>
                    </a:cubicBezTo>
                    <a:cubicBezTo>
                      <a:pt x="2269" y="3469"/>
                      <a:pt x="2279" y="3466"/>
                      <a:pt x="2288" y="3466"/>
                    </a:cubicBezTo>
                    <a:close/>
                    <a:moveTo>
                      <a:pt x="1545" y="4266"/>
                    </a:moveTo>
                    <a:cubicBezTo>
                      <a:pt x="1624" y="4266"/>
                      <a:pt x="1703" y="4306"/>
                      <a:pt x="1743" y="4346"/>
                    </a:cubicBezTo>
                    <a:cubicBezTo>
                      <a:pt x="1783" y="4464"/>
                      <a:pt x="1822" y="4544"/>
                      <a:pt x="1822" y="4663"/>
                    </a:cubicBezTo>
                    <a:cubicBezTo>
                      <a:pt x="1822" y="4979"/>
                      <a:pt x="2020" y="5296"/>
                      <a:pt x="2298" y="5534"/>
                    </a:cubicBezTo>
                    <a:cubicBezTo>
                      <a:pt x="2298" y="5574"/>
                      <a:pt x="2337" y="5574"/>
                      <a:pt x="2377" y="5613"/>
                    </a:cubicBezTo>
                    <a:cubicBezTo>
                      <a:pt x="2279" y="5669"/>
                      <a:pt x="2175" y="5696"/>
                      <a:pt x="2076" y="5696"/>
                    </a:cubicBezTo>
                    <a:cubicBezTo>
                      <a:pt x="1895" y="5696"/>
                      <a:pt x="1727" y="5608"/>
                      <a:pt x="1624" y="5455"/>
                    </a:cubicBezTo>
                    <a:lnTo>
                      <a:pt x="1664" y="5455"/>
                    </a:lnTo>
                    <a:cubicBezTo>
                      <a:pt x="1426" y="5138"/>
                      <a:pt x="1347" y="4781"/>
                      <a:pt x="1426" y="4425"/>
                    </a:cubicBezTo>
                    <a:cubicBezTo>
                      <a:pt x="1426" y="4346"/>
                      <a:pt x="1505" y="4266"/>
                      <a:pt x="1545" y="4266"/>
                    </a:cubicBezTo>
                    <a:close/>
                    <a:moveTo>
                      <a:pt x="6932" y="5732"/>
                    </a:moveTo>
                    <a:cubicBezTo>
                      <a:pt x="6853" y="6247"/>
                      <a:pt x="6457" y="6683"/>
                      <a:pt x="5942" y="6841"/>
                    </a:cubicBezTo>
                    <a:cubicBezTo>
                      <a:pt x="5863" y="6802"/>
                      <a:pt x="5744" y="6762"/>
                      <a:pt x="5665" y="6722"/>
                    </a:cubicBezTo>
                    <a:cubicBezTo>
                      <a:pt x="5704" y="6643"/>
                      <a:pt x="5744" y="6564"/>
                      <a:pt x="5823" y="6524"/>
                    </a:cubicBezTo>
                    <a:cubicBezTo>
                      <a:pt x="6061" y="6287"/>
                      <a:pt x="6338" y="6089"/>
                      <a:pt x="6615" y="5890"/>
                    </a:cubicBezTo>
                    <a:cubicBezTo>
                      <a:pt x="6695" y="5851"/>
                      <a:pt x="6813" y="5772"/>
                      <a:pt x="6932" y="5732"/>
                    </a:cubicBezTo>
                    <a:close/>
                    <a:moveTo>
                      <a:pt x="2738" y="1"/>
                    </a:moveTo>
                    <a:cubicBezTo>
                      <a:pt x="1678" y="1"/>
                      <a:pt x="667" y="666"/>
                      <a:pt x="317" y="1771"/>
                    </a:cubicBezTo>
                    <a:cubicBezTo>
                      <a:pt x="0" y="2682"/>
                      <a:pt x="79" y="3672"/>
                      <a:pt x="515" y="4544"/>
                    </a:cubicBezTo>
                    <a:cubicBezTo>
                      <a:pt x="753" y="5019"/>
                      <a:pt x="1030" y="5494"/>
                      <a:pt x="1347" y="5930"/>
                    </a:cubicBezTo>
                    <a:cubicBezTo>
                      <a:pt x="2060" y="6762"/>
                      <a:pt x="2971" y="7475"/>
                      <a:pt x="3961" y="7950"/>
                    </a:cubicBezTo>
                    <a:cubicBezTo>
                      <a:pt x="4159" y="8069"/>
                      <a:pt x="4318" y="8188"/>
                      <a:pt x="4476" y="8346"/>
                    </a:cubicBezTo>
                    <a:cubicBezTo>
                      <a:pt x="4793" y="8188"/>
                      <a:pt x="5110" y="8030"/>
                      <a:pt x="5387" y="7832"/>
                    </a:cubicBezTo>
                    <a:cubicBezTo>
                      <a:pt x="6615" y="7000"/>
                      <a:pt x="7685" y="6009"/>
                      <a:pt x="8636" y="4861"/>
                    </a:cubicBezTo>
                    <a:cubicBezTo>
                      <a:pt x="9428" y="3910"/>
                      <a:pt x="9665" y="2642"/>
                      <a:pt x="9269" y="1454"/>
                    </a:cubicBezTo>
                    <a:cubicBezTo>
                      <a:pt x="9190" y="1137"/>
                      <a:pt x="8952" y="860"/>
                      <a:pt x="8675" y="662"/>
                    </a:cubicBezTo>
                    <a:cubicBezTo>
                      <a:pt x="8293" y="413"/>
                      <a:pt x="7847" y="285"/>
                      <a:pt x="7403" y="285"/>
                    </a:cubicBezTo>
                    <a:cubicBezTo>
                      <a:pt x="6925" y="285"/>
                      <a:pt x="6451" y="433"/>
                      <a:pt x="6061" y="741"/>
                    </a:cubicBezTo>
                    <a:cubicBezTo>
                      <a:pt x="5704" y="1018"/>
                      <a:pt x="5229" y="1216"/>
                      <a:pt x="4991" y="1652"/>
                    </a:cubicBezTo>
                    <a:cubicBezTo>
                      <a:pt x="4952" y="1692"/>
                      <a:pt x="4872" y="1731"/>
                      <a:pt x="4793" y="1731"/>
                    </a:cubicBezTo>
                    <a:cubicBezTo>
                      <a:pt x="4714" y="1652"/>
                      <a:pt x="4674" y="1612"/>
                      <a:pt x="4714" y="1533"/>
                    </a:cubicBezTo>
                    <a:cubicBezTo>
                      <a:pt x="4793" y="1097"/>
                      <a:pt x="4595" y="662"/>
                      <a:pt x="4199" y="464"/>
                    </a:cubicBezTo>
                    <a:cubicBezTo>
                      <a:pt x="3743" y="147"/>
                      <a:pt x="3235" y="1"/>
                      <a:pt x="27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
              <p:cNvSpPr/>
              <p:nvPr/>
            </p:nvSpPr>
            <p:spPr>
              <a:xfrm>
                <a:off x="6876846" y="1714285"/>
                <a:ext cx="1230750" cy="1075882"/>
              </a:xfrm>
              <a:custGeom>
                <a:rect b="b" l="l" r="r" t="t"/>
                <a:pathLst>
                  <a:path extrusionOk="0" h="9316" w="10657">
                    <a:moveTo>
                      <a:pt x="3253" y="496"/>
                    </a:moveTo>
                    <a:cubicBezTo>
                      <a:pt x="3751" y="496"/>
                      <a:pt x="4259" y="642"/>
                      <a:pt x="4714" y="959"/>
                    </a:cubicBezTo>
                    <a:cubicBezTo>
                      <a:pt x="5110" y="1157"/>
                      <a:pt x="5309" y="1592"/>
                      <a:pt x="5229" y="2028"/>
                    </a:cubicBezTo>
                    <a:cubicBezTo>
                      <a:pt x="5190" y="2107"/>
                      <a:pt x="5229" y="2147"/>
                      <a:pt x="5309" y="2226"/>
                    </a:cubicBezTo>
                    <a:cubicBezTo>
                      <a:pt x="5388" y="2226"/>
                      <a:pt x="5467" y="2187"/>
                      <a:pt x="5507" y="2147"/>
                    </a:cubicBezTo>
                    <a:cubicBezTo>
                      <a:pt x="5744" y="1711"/>
                      <a:pt x="6220" y="1513"/>
                      <a:pt x="6576" y="1236"/>
                    </a:cubicBezTo>
                    <a:cubicBezTo>
                      <a:pt x="6966" y="928"/>
                      <a:pt x="7441" y="780"/>
                      <a:pt x="7918" y="780"/>
                    </a:cubicBezTo>
                    <a:cubicBezTo>
                      <a:pt x="8362" y="780"/>
                      <a:pt x="8809" y="908"/>
                      <a:pt x="9191" y="1157"/>
                    </a:cubicBezTo>
                    <a:cubicBezTo>
                      <a:pt x="9507" y="1355"/>
                      <a:pt x="9706" y="1632"/>
                      <a:pt x="9824" y="1949"/>
                    </a:cubicBezTo>
                    <a:cubicBezTo>
                      <a:pt x="10220" y="3098"/>
                      <a:pt x="9983" y="4405"/>
                      <a:pt x="9191" y="5356"/>
                    </a:cubicBezTo>
                    <a:cubicBezTo>
                      <a:pt x="8279" y="6465"/>
                      <a:pt x="7170" y="7495"/>
                      <a:pt x="5982" y="8327"/>
                    </a:cubicBezTo>
                    <a:cubicBezTo>
                      <a:pt x="5665" y="8525"/>
                      <a:pt x="5348" y="8683"/>
                      <a:pt x="5031" y="8841"/>
                    </a:cubicBezTo>
                    <a:cubicBezTo>
                      <a:pt x="4873" y="8683"/>
                      <a:pt x="4714" y="8564"/>
                      <a:pt x="4556" y="8445"/>
                    </a:cubicBezTo>
                    <a:cubicBezTo>
                      <a:pt x="3526" y="7970"/>
                      <a:pt x="2655" y="7257"/>
                      <a:pt x="1942" y="6425"/>
                    </a:cubicBezTo>
                    <a:cubicBezTo>
                      <a:pt x="1585" y="5989"/>
                      <a:pt x="1268" y="5514"/>
                      <a:pt x="1030" y="5039"/>
                    </a:cubicBezTo>
                    <a:cubicBezTo>
                      <a:pt x="595" y="4167"/>
                      <a:pt x="515" y="3177"/>
                      <a:pt x="832" y="2266"/>
                    </a:cubicBezTo>
                    <a:cubicBezTo>
                      <a:pt x="1183" y="1161"/>
                      <a:pt x="2194" y="496"/>
                      <a:pt x="3253" y="496"/>
                    </a:cubicBezTo>
                    <a:close/>
                    <a:moveTo>
                      <a:pt x="3289" y="1"/>
                    </a:moveTo>
                    <a:cubicBezTo>
                      <a:pt x="2023" y="1"/>
                      <a:pt x="828" y="771"/>
                      <a:pt x="357" y="2068"/>
                    </a:cubicBezTo>
                    <a:cubicBezTo>
                      <a:pt x="1" y="3177"/>
                      <a:pt x="119" y="4405"/>
                      <a:pt x="674" y="5435"/>
                    </a:cubicBezTo>
                    <a:cubicBezTo>
                      <a:pt x="1347" y="6663"/>
                      <a:pt x="2298" y="7693"/>
                      <a:pt x="3526" y="8406"/>
                    </a:cubicBezTo>
                    <a:cubicBezTo>
                      <a:pt x="3883" y="8723"/>
                      <a:pt x="4358" y="8921"/>
                      <a:pt x="4833" y="8960"/>
                    </a:cubicBezTo>
                    <a:cubicBezTo>
                      <a:pt x="4833" y="9201"/>
                      <a:pt x="4887" y="9315"/>
                      <a:pt x="5008" y="9315"/>
                    </a:cubicBezTo>
                    <a:cubicBezTo>
                      <a:pt x="5066" y="9315"/>
                      <a:pt x="5139" y="9289"/>
                      <a:pt x="5229" y="9238"/>
                    </a:cubicBezTo>
                    <a:cubicBezTo>
                      <a:pt x="5586" y="9119"/>
                      <a:pt x="5903" y="8921"/>
                      <a:pt x="6220" y="8723"/>
                    </a:cubicBezTo>
                    <a:cubicBezTo>
                      <a:pt x="7566" y="7851"/>
                      <a:pt x="8755" y="6702"/>
                      <a:pt x="9745" y="5395"/>
                    </a:cubicBezTo>
                    <a:cubicBezTo>
                      <a:pt x="10419" y="4563"/>
                      <a:pt x="10656" y="3454"/>
                      <a:pt x="10419" y="2385"/>
                    </a:cubicBezTo>
                    <a:cubicBezTo>
                      <a:pt x="10339" y="1751"/>
                      <a:pt x="10022" y="1196"/>
                      <a:pt x="9547" y="800"/>
                    </a:cubicBezTo>
                    <a:cubicBezTo>
                      <a:pt x="9079" y="482"/>
                      <a:pt x="8532" y="323"/>
                      <a:pt x="7985" y="323"/>
                    </a:cubicBezTo>
                    <a:cubicBezTo>
                      <a:pt x="7373" y="323"/>
                      <a:pt x="6761" y="522"/>
                      <a:pt x="6259" y="919"/>
                    </a:cubicBezTo>
                    <a:cubicBezTo>
                      <a:pt x="6061" y="1077"/>
                      <a:pt x="5863" y="1196"/>
                      <a:pt x="5665" y="1355"/>
                    </a:cubicBezTo>
                    <a:cubicBezTo>
                      <a:pt x="5427" y="879"/>
                      <a:pt x="5071" y="523"/>
                      <a:pt x="4596" y="285"/>
                    </a:cubicBezTo>
                    <a:cubicBezTo>
                      <a:pt x="4169" y="92"/>
                      <a:pt x="3725" y="1"/>
                      <a:pt x="32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
              <p:cNvSpPr/>
              <p:nvPr/>
            </p:nvSpPr>
            <p:spPr>
              <a:xfrm>
                <a:off x="7764357" y="2222884"/>
                <a:ext cx="100705" cy="104285"/>
              </a:xfrm>
              <a:custGeom>
                <a:rect b="b" l="l" r="r" t="t"/>
                <a:pathLst>
                  <a:path extrusionOk="0" h="903" w="872">
                    <a:moveTo>
                      <a:pt x="872" y="1"/>
                    </a:moveTo>
                    <a:cubicBezTo>
                      <a:pt x="793" y="1"/>
                      <a:pt x="674" y="1"/>
                      <a:pt x="594" y="40"/>
                    </a:cubicBezTo>
                    <a:cubicBezTo>
                      <a:pt x="396" y="199"/>
                      <a:pt x="238" y="397"/>
                      <a:pt x="80" y="595"/>
                    </a:cubicBezTo>
                    <a:cubicBezTo>
                      <a:pt x="0" y="674"/>
                      <a:pt x="0" y="793"/>
                      <a:pt x="80" y="872"/>
                    </a:cubicBezTo>
                    <a:cubicBezTo>
                      <a:pt x="119" y="892"/>
                      <a:pt x="169" y="902"/>
                      <a:pt x="218" y="902"/>
                    </a:cubicBezTo>
                    <a:cubicBezTo>
                      <a:pt x="268" y="902"/>
                      <a:pt x="317" y="892"/>
                      <a:pt x="357" y="872"/>
                    </a:cubicBezTo>
                    <a:cubicBezTo>
                      <a:pt x="555" y="674"/>
                      <a:pt x="713" y="476"/>
                      <a:pt x="872" y="278"/>
                    </a:cubicBezTo>
                    <a:lnTo>
                      <a:pt x="8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
              <p:cNvSpPr/>
              <p:nvPr/>
            </p:nvSpPr>
            <p:spPr>
              <a:xfrm>
                <a:off x="7595055" y="2437918"/>
                <a:ext cx="146554" cy="123687"/>
              </a:xfrm>
              <a:custGeom>
                <a:rect b="b" l="l" r="r" t="t"/>
                <a:pathLst>
                  <a:path extrusionOk="0" h="1071" w="1269">
                    <a:moveTo>
                      <a:pt x="1268" y="1"/>
                    </a:moveTo>
                    <a:cubicBezTo>
                      <a:pt x="1149" y="40"/>
                      <a:pt x="1031" y="80"/>
                      <a:pt x="951" y="159"/>
                    </a:cubicBezTo>
                    <a:cubicBezTo>
                      <a:pt x="674" y="357"/>
                      <a:pt x="397" y="555"/>
                      <a:pt x="159" y="753"/>
                    </a:cubicBezTo>
                    <a:cubicBezTo>
                      <a:pt x="80" y="833"/>
                      <a:pt x="40" y="912"/>
                      <a:pt x="1" y="991"/>
                    </a:cubicBezTo>
                    <a:cubicBezTo>
                      <a:pt x="80" y="1031"/>
                      <a:pt x="159" y="1070"/>
                      <a:pt x="278" y="1070"/>
                    </a:cubicBezTo>
                    <a:cubicBezTo>
                      <a:pt x="793" y="951"/>
                      <a:pt x="1189" y="516"/>
                      <a:pt x="1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
              <p:cNvSpPr/>
              <p:nvPr/>
            </p:nvSpPr>
            <p:spPr>
              <a:xfrm>
                <a:off x="7151357" y="2172648"/>
                <a:ext cx="128191" cy="192171"/>
              </a:xfrm>
              <a:custGeom>
                <a:rect b="b" l="l" r="r" t="t"/>
                <a:pathLst>
                  <a:path extrusionOk="0" h="1664" w="1110">
                    <a:moveTo>
                      <a:pt x="436" y="0"/>
                    </a:moveTo>
                    <a:cubicBezTo>
                      <a:pt x="396" y="40"/>
                      <a:pt x="238" y="119"/>
                      <a:pt x="238" y="159"/>
                    </a:cubicBezTo>
                    <a:cubicBezTo>
                      <a:pt x="0" y="832"/>
                      <a:pt x="396" y="1545"/>
                      <a:pt x="1109" y="1664"/>
                    </a:cubicBezTo>
                    <a:cubicBezTo>
                      <a:pt x="951" y="1426"/>
                      <a:pt x="832" y="1189"/>
                      <a:pt x="713" y="951"/>
                    </a:cubicBezTo>
                    <a:cubicBezTo>
                      <a:pt x="634" y="674"/>
                      <a:pt x="594" y="396"/>
                      <a:pt x="555" y="159"/>
                    </a:cubicBezTo>
                    <a:cubicBezTo>
                      <a:pt x="555" y="79"/>
                      <a:pt x="436" y="0"/>
                      <a:pt x="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
              <p:cNvSpPr/>
              <p:nvPr/>
            </p:nvSpPr>
            <p:spPr>
              <a:xfrm>
                <a:off x="7096385" y="2264112"/>
                <a:ext cx="114564" cy="165147"/>
              </a:xfrm>
              <a:custGeom>
                <a:rect b="b" l="l" r="r" t="t"/>
                <a:pathLst>
                  <a:path extrusionOk="0" h="1430" w="992">
                    <a:moveTo>
                      <a:pt x="199" y="0"/>
                    </a:moveTo>
                    <a:cubicBezTo>
                      <a:pt x="120" y="0"/>
                      <a:pt x="41" y="80"/>
                      <a:pt x="41" y="159"/>
                    </a:cubicBezTo>
                    <a:cubicBezTo>
                      <a:pt x="1" y="515"/>
                      <a:pt x="80" y="872"/>
                      <a:pt x="278" y="1189"/>
                    </a:cubicBezTo>
                    <a:cubicBezTo>
                      <a:pt x="381" y="1342"/>
                      <a:pt x="549" y="1430"/>
                      <a:pt x="719" y="1430"/>
                    </a:cubicBezTo>
                    <a:cubicBezTo>
                      <a:pt x="813" y="1430"/>
                      <a:pt x="907" y="1403"/>
                      <a:pt x="991" y="1347"/>
                    </a:cubicBezTo>
                    <a:cubicBezTo>
                      <a:pt x="991" y="1308"/>
                      <a:pt x="952" y="1308"/>
                      <a:pt x="912" y="1268"/>
                    </a:cubicBezTo>
                    <a:cubicBezTo>
                      <a:pt x="635" y="1030"/>
                      <a:pt x="476" y="713"/>
                      <a:pt x="476" y="397"/>
                    </a:cubicBezTo>
                    <a:cubicBezTo>
                      <a:pt x="437" y="278"/>
                      <a:pt x="437" y="198"/>
                      <a:pt x="397" y="80"/>
                    </a:cubicBezTo>
                    <a:cubicBezTo>
                      <a:pt x="318" y="40"/>
                      <a:pt x="278" y="0"/>
                      <a:pt x="1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
              <p:cNvSpPr/>
              <p:nvPr/>
            </p:nvSpPr>
            <p:spPr>
              <a:xfrm>
                <a:off x="7059892" y="1958768"/>
                <a:ext cx="100705" cy="250608"/>
              </a:xfrm>
              <a:custGeom>
                <a:rect b="b" l="l" r="r" t="t"/>
                <a:pathLst>
                  <a:path extrusionOk="0" h="2170" w="872">
                    <a:moveTo>
                      <a:pt x="713" y="0"/>
                    </a:moveTo>
                    <a:cubicBezTo>
                      <a:pt x="673" y="0"/>
                      <a:pt x="634" y="10"/>
                      <a:pt x="594" y="30"/>
                    </a:cubicBezTo>
                    <a:cubicBezTo>
                      <a:pt x="475" y="109"/>
                      <a:pt x="396" y="188"/>
                      <a:pt x="317" y="307"/>
                    </a:cubicBezTo>
                    <a:cubicBezTo>
                      <a:pt x="79" y="783"/>
                      <a:pt x="0" y="1337"/>
                      <a:pt x="79" y="1852"/>
                    </a:cubicBezTo>
                    <a:cubicBezTo>
                      <a:pt x="119" y="1971"/>
                      <a:pt x="158" y="2090"/>
                      <a:pt x="198" y="2169"/>
                    </a:cubicBezTo>
                    <a:lnTo>
                      <a:pt x="317" y="2169"/>
                    </a:lnTo>
                    <a:cubicBezTo>
                      <a:pt x="357" y="2090"/>
                      <a:pt x="357" y="1971"/>
                      <a:pt x="396" y="1852"/>
                    </a:cubicBezTo>
                    <a:cubicBezTo>
                      <a:pt x="436" y="1298"/>
                      <a:pt x="594" y="743"/>
                      <a:pt x="832" y="268"/>
                    </a:cubicBezTo>
                    <a:cubicBezTo>
                      <a:pt x="871" y="188"/>
                      <a:pt x="871" y="109"/>
                      <a:pt x="832" y="30"/>
                    </a:cubicBezTo>
                    <a:cubicBezTo>
                      <a:pt x="792" y="10"/>
                      <a:pt x="753" y="0"/>
                      <a:pt x="7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
              <p:cNvSpPr/>
              <p:nvPr/>
            </p:nvSpPr>
            <p:spPr>
              <a:xfrm>
                <a:off x="7523800" y="1260656"/>
                <a:ext cx="87771" cy="327754"/>
              </a:xfrm>
              <a:custGeom>
                <a:rect b="b" l="l" r="r" t="t"/>
                <a:pathLst>
                  <a:path extrusionOk="0" h="2838" w="760">
                    <a:moveTo>
                      <a:pt x="486" y="0"/>
                    </a:moveTo>
                    <a:cubicBezTo>
                      <a:pt x="389" y="0"/>
                      <a:pt x="301" y="53"/>
                      <a:pt x="301" y="173"/>
                    </a:cubicBezTo>
                    <a:cubicBezTo>
                      <a:pt x="222" y="965"/>
                      <a:pt x="142" y="1757"/>
                      <a:pt x="23" y="2549"/>
                    </a:cubicBezTo>
                    <a:cubicBezTo>
                      <a:pt x="0" y="2734"/>
                      <a:pt x="138" y="2838"/>
                      <a:pt x="266" y="2838"/>
                    </a:cubicBezTo>
                    <a:cubicBezTo>
                      <a:pt x="357" y="2838"/>
                      <a:pt x="443" y="2784"/>
                      <a:pt x="459" y="2668"/>
                    </a:cubicBezTo>
                    <a:cubicBezTo>
                      <a:pt x="618" y="1836"/>
                      <a:pt x="697" y="1044"/>
                      <a:pt x="736" y="252"/>
                    </a:cubicBezTo>
                    <a:cubicBezTo>
                      <a:pt x="759" y="94"/>
                      <a:pt x="614" y="0"/>
                      <a:pt x="4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
              <p:cNvSpPr/>
              <p:nvPr/>
            </p:nvSpPr>
            <p:spPr>
              <a:xfrm>
                <a:off x="7887928" y="1374872"/>
                <a:ext cx="150942" cy="245988"/>
              </a:xfrm>
              <a:custGeom>
                <a:rect b="b" l="l" r="r" t="t"/>
                <a:pathLst>
                  <a:path extrusionOk="0" h="2130" w="1307">
                    <a:moveTo>
                      <a:pt x="1018" y="1"/>
                    </a:moveTo>
                    <a:cubicBezTo>
                      <a:pt x="944" y="1"/>
                      <a:pt x="872" y="40"/>
                      <a:pt x="832" y="134"/>
                    </a:cubicBezTo>
                    <a:cubicBezTo>
                      <a:pt x="594" y="689"/>
                      <a:pt x="317" y="1244"/>
                      <a:pt x="79" y="1798"/>
                    </a:cubicBezTo>
                    <a:cubicBezTo>
                      <a:pt x="1" y="1981"/>
                      <a:pt x="164" y="2130"/>
                      <a:pt x="318" y="2130"/>
                    </a:cubicBezTo>
                    <a:cubicBezTo>
                      <a:pt x="397" y="2130"/>
                      <a:pt x="474" y="2090"/>
                      <a:pt x="515" y="1996"/>
                    </a:cubicBezTo>
                    <a:cubicBezTo>
                      <a:pt x="752" y="1442"/>
                      <a:pt x="990" y="887"/>
                      <a:pt x="1228" y="332"/>
                    </a:cubicBezTo>
                    <a:cubicBezTo>
                      <a:pt x="1306" y="149"/>
                      <a:pt x="1160" y="1"/>
                      <a:pt x="10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
              <p:cNvSpPr/>
              <p:nvPr/>
            </p:nvSpPr>
            <p:spPr>
              <a:xfrm>
                <a:off x="8148811" y="1612888"/>
                <a:ext cx="214229" cy="157294"/>
              </a:xfrm>
              <a:custGeom>
                <a:rect b="b" l="l" r="r" t="t"/>
                <a:pathLst>
                  <a:path extrusionOk="0" h="1362" w="1855">
                    <a:moveTo>
                      <a:pt x="1558" y="0"/>
                    </a:moveTo>
                    <a:cubicBezTo>
                      <a:pt x="1516" y="0"/>
                      <a:pt x="1470" y="16"/>
                      <a:pt x="1425" y="54"/>
                    </a:cubicBezTo>
                    <a:cubicBezTo>
                      <a:pt x="1029" y="371"/>
                      <a:pt x="633" y="688"/>
                      <a:pt x="197" y="965"/>
                    </a:cubicBezTo>
                    <a:cubicBezTo>
                      <a:pt x="1" y="1096"/>
                      <a:pt x="128" y="1361"/>
                      <a:pt x="334" y="1361"/>
                    </a:cubicBezTo>
                    <a:cubicBezTo>
                      <a:pt x="378" y="1361"/>
                      <a:pt x="426" y="1349"/>
                      <a:pt x="474" y="1322"/>
                    </a:cubicBezTo>
                    <a:cubicBezTo>
                      <a:pt x="870" y="1044"/>
                      <a:pt x="1306" y="767"/>
                      <a:pt x="1662" y="450"/>
                    </a:cubicBezTo>
                    <a:cubicBezTo>
                      <a:pt x="1855" y="290"/>
                      <a:pt x="1736"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
              <p:cNvSpPr/>
              <p:nvPr/>
            </p:nvSpPr>
            <p:spPr>
              <a:xfrm>
                <a:off x="8194312" y="2076217"/>
                <a:ext cx="309737" cy="73681"/>
              </a:xfrm>
              <a:custGeom>
                <a:rect b="b" l="l" r="r" t="t"/>
                <a:pathLst>
                  <a:path extrusionOk="0" h="638" w="2682">
                    <a:moveTo>
                      <a:pt x="2375" y="1"/>
                    </a:moveTo>
                    <a:cubicBezTo>
                      <a:pt x="2363" y="1"/>
                      <a:pt x="2351" y="2"/>
                      <a:pt x="2338" y="3"/>
                    </a:cubicBezTo>
                    <a:cubicBezTo>
                      <a:pt x="1665" y="82"/>
                      <a:pt x="991" y="122"/>
                      <a:pt x="318" y="162"/>
                    </a:cubicBezTo>
                    <a:cubicBezTo>
                      <a:pt x="1" y="201"/>
                      <a:pt x="40" y="637"/>
                      <a:pt x="357" y="637"/>
                    </a:cubicBezTo>
                    <a:cubicBezTo>
                      <a:pt x="1031" y="597"/>
                      <a:pt x="1704" y="518"/>
                      <a:pt x="2378" y="479"/>
                    </a:cubicBezTo>
                    <a:cubicBezTo>
                      <a:pt x="2682" y="441"/>
                      <a:pt x="2657" y="1"/>
                      <a:pt x="23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
              <p:cNvSpPr/>
              <p:nvPr/>
            </p:nvSpPr>
            <p:spPr>
              <a:xfrm>
                <a:off x="8079750" y="2389876"/>
                <a:ext cx="229358" cy="114564"/>
              </a:xfrm>
              <a:custGeom>
                <a:rect b="b" l="l" r="r" t="t"/>
                <a:pathLst>
                  <a:path extrusionOk="0" h="992" w="1986">
                    <a:moveTo>
                      <a:pt x="372" y="0"/>
                    </a:moveTo>
                    <a:cubicBezTo>
                      <a:pt x="122" y="0"/>
                      <a:pt x="0" y="356"/>
                      <a:pt x="280" y="496"/>
                    </a:cubicBezTo>
                    <a:cubicBezTo>
                      <a:pt x="676" y="654"/>
                      <a:pt x="1072" y="813"/>
                      <a:pt x="1508" y="971"/>
                    </a:cubicBezTo>
                    <a:cubicBezTo>
                      <a:pt x="1541" y="985"/>
                      <a:pt x="1573" y="992"/>
                      <a:pt x="1604" y="992"/>
                    </a:cubicBezTo>
                    <a:cubicBezTo>
                      <a:pt x="1834" y="992"/>
                      <a:pt x="1985" y="645"/>
                      <a:pt x="1706" y="575"/>
                    </a:cubicBezTo>
                    <a:cubicBezTo>
                      <a:pt x="1310" y="417"/>
                      <a:pt x="874" y="219"/>
                      <a:pt x="478" y="21"/>
                    </a:cubicBezTo>
                    <a:cubicBezTo>
                      <a:pt x="441" y="7"/>
                      <a:pt x="405" y="0"/>
                      <a:pt x="3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
              <p:cNvSpPr/>
              <p:nvPr/>
            </p:nvSpPr>
            <p:spPr>
              <a:xfrm>
                <a:off x="7815518" y="2680785"/>
                <a:ext cx="190670" cy="267123"/>
              </a:xfrm>
              <a:custGeom>
                <a:rect b="b" l="l" r="r" t="t"/>
                <a:pathLst>
                  <a:path extrusionOk="0" h="2313" w="1651">
                    <a:moveTo>
                      <a:pt x="311" y="0"/>
                    </a:moveTo>
                    <a:cubicBezTo>
                      <a:pt x="163" y="0"/>
                      <a:pt x="1" y="187"/>
                      <a:pt x="112" y="354"/>
                    </a:cubicBezTo>
                    <a:cubicBezTo>
                      <a:pt x="429" y="987"/>
                      <a:pt x="785" y="1621"/>
                      <a:pt x="1181" y="2215"/>
                    </a:cubicBezTo>
                    <a:cubicBezTo>
                      <a:pt x="1227" y="2284"/>
                      <a:pt x="1289" y="2313"/>
                      <a:pt x="1351" y="2313"/>
                    </a:cubicBezTo>
                    <a:cubicBezTo>
                      <a:pt x="1502" y="2313"/>
                      <a:pt x="1651" y="2136"/>
                      <a:pt x="1538" y="1938"/>
                    </a:cubicBezTo>
                    <a:cubicBezTo>
                      <a:pt x="1181" y="1344"/>
                      <a:pt x="825" y="750"/>
                      <a:pt x="468" y="116"/>
                    </a:cubicBezTo>
                    <a:cubicBezTo>
                      <a:pt x="433" y="34"/>
                      <a:pt x="373"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
              <p:cNvSpPr/>
              <p:nvPr/>
            </p:nvSpPr>
            <p:spPr>
              <a:xfrm>
                <a:off x="7521836" y="2870182"/>
                <a:ext cx="57166" cy="247374"/>
              </a:xfrm>
              <a:custGeom>
                <a:rect b="b" l="l" r="r" t="t"/>
                <a:pathLst>
                  <a:path extrusionOk="0" h="2142" w="495">
                    <a:moveTo>
                      <a:pt x="294" y="0"/>
                    </a:moveTo>
                    <a:cubicBezTo>
                      <a:pt x="175" y="0"/>
                      <a:pt x="40" y="90"/>
                      <a:pt x="40" y="259"/>
                    </a:cubicBezTo>
                    <a:cubicBezTo>
                      <a:pt x="40" y="813"/>
                      <a:pt x="40" y="1368"/>
                      <a:pt x="1" y="1922"/>
                    </a:cubicBezTo>
                    <a:cubicBezTo>
                      <a:pt x="1" y="2071"/>
                      <a:pt x="105" y="2141"/>
                      <a:pt x="216" y="2141"/>
                    </a:cubicBezTo>
                    <a:cubicBezTo>
                      <a:pt x="342" y="2141"/>
                      <a:pt x="476" y="2051"/>
                      <a:pt x="476" y="1883"/>
                    </a:cubicBezTo>
                    <a:lnTo>
                      <a:pt x="476" y="219"/>
                    </a:lnTo>
                    <a:cubicBezTo>
                      <a:pt x="495" y="70"/>
                      <a:pt x="400" y="0"/>
                      <a:pt x="2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
              <p:cNvSpPr/>
              <p:nvPr/>
            </p:nvSpPr>
            <p:spPr>
              <a:xfrm>
                <a:off x="7060238" y="2794192"/>
                <a:ext cx="209032" cy="239868"/>
              </a:xfrm>
              <a:custGeom>
                <a:rect b="b" l="l" r="r" t="t"/>
                <a:pathLst>
                  <a:path extrusionOk="0" h="2077" w="1810">
                    <a:moveTo>
                      <a:pt x="1471" y="0"/>
                    </a:moveTo>
                    <a:cubicBezTo>
                      <a:pt x="1413" y="0"/>
                      <a:pt x="1354" y="25"/>
                      <a:pt x="1304" y="85"/>
                    </a:cubicBezTo>
                    <a:lnTo>
                      <a:pt x="116" y="1709"/>
                    </a:lnTo>
                    <a:cubicBezTo>
                      <a:pt x="0" y="1882"/>
                      <a:pt x="159" y="2077"/>
                      <a:pt x="315" y="2077"/>
                    </a:cubicBezTo>
                    <a:cubicBezTo>
                      <a:pt x="372" y="2077"/>
                      <a:pt x="430" y="2050"/>
                      <a:pt x="472" y="1986"/>
                    </a:cubicBezTo>
                    <a:lnTo>
                      <a:pt x="1661" y="402"/>
                    </a:lnTo>
                    <a:cubicBezTo>
                      <a:pt x="1809" y="223"/>
                      <a:pt x="1646" y="0"/>
                      <a:pt x="1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
              <p:cNvSpPr/>
              <p:nvPr/>
            </p:nvSpPr>
            <p:spPr>
              <a:xfrm>
                <a:off x="6816447" y="2595095"/>
                <a:ext cx="226355" cy="153714"/>
              </a:xfrm>
              <a:custGeom>
                <a:rect b="b" l="l" r="r" t="t"/>
                <a:pathLst>
                  <a:path extrusionOk="0" h="1331" w="1960">
                    <a:moveTo>
                      <a:pt x="1620" y="0"/>
                    </a:moveTo>
                    <a:cubicBezTo>
                      <a:pt x="1586" y="0"/>
                      <a:pt x="1550" y="8"/>
                      <a:pt x="1514" y="26"/>
                    </a:cubicBezTo>
                    <a:cubicBezTo>
                      <a:pt x="1078" y="343"/>
                      <a:pt x="642" y="620"/>
                      <a:pt x="167" y="898"/>
                    </a:cubicBezTo>
                    <a:cubicBezTo>
                      <a:pt x="1" y="1030"/>
                      <a:pt x="141" y="1330"/>
                      <a:pt x="331" y="1330"/>
                    </a:cubicBezTo>
                    <a:cubicBezTo>
                      <a:pt x="368" y="1330"/>
                      <a:pt x="406" y="1319"/>
                      <a:pt x="444" y="1294"/>
                    </a:cubicBezTo>
                    <a:cubicBezTo>
                      <a:pt x="880" y="1016"/>
                      <a:pt x="1355" y="700"/>
                      <a:pt x="1791" y="422"/>
                    </a:cubicBezTo>
                    <a:cubicBezTo>
                      <a:pt x="1959" y="254"/>
                      <a:pt x="1813" y="0"/>
                      <a:pt x="16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
              <p:cNvSpPr/>
              <p:nvPr/>
            </p:nvSpPr>
            <p:spPr>
              <a:xfrm>
                <a:off x="6535007" y="2382716"/>
                <a:ext cx="312740" cy="105902"/>
              </a:xfrm>
              <a:custGeom>
                <a:rect b="b" l="l" r="r" t="t"/>
                <a:pathLst>
                  <a:path extrusionOk="0" h="917" w="2708">
                    <a:moveTo>
                      <a:pt x="2291" y="1"/>
                    </a:moveTo>
                    <a:cubicBezTo>
                      <a:pt x="2277" y="1"/>
                      <a:pt x="2263" y="1"/>
                      <a:pt x="2247" y="3"/>
                    </a:cubicBezTo>
                    <a:cubicBezTo>
                      <a:pt x="1614" y="201"/>
                      <a:pt x="940" y="320"/>
                      <a:pt x="267" y="439"/>
                    </a:cubicBezTo>
                    <a:cubicBezTo>
                      <a:pt x="1" y="477"/>
                      <a:pt x="27" y="917"/>
                      <a:pt x="274" y="917"/>
                    </a:cubicBezTo>
                    <a:cubicBezTo>
                      <a:pt x="285" y="917"/>
                      <a:pt x="295" y="916"/>
                      <a:pt x="306" y="914"/>
                    </a:cubicBezTo>
                    <a:cubicBezTo>
                      <a:pt x="1020" y="796"/>
                      <a:pt x="1733" y="637"/>
                      <a:pt x="2406" y="439"/>
                    </a:cubicBezTo>
                    <a:cubicBezTo>
                      <a:pt x="2708" y="364"/>
                      <a:pt x="2578" y="1"/>
                      <a:pt x="22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
              <p:cNvSpPr/>
              <p:nvPr/>
            </p:nvSpPr>
            <p:spPr>
              <a:xfrm>
                <a:off x="6652687" y="2090306"/>
                <a:ext cx="178544" cy="59592"/>
              </a:xfrm>
              <a:custGeom>
                <a:rect b="b" l="l" r="r" t="t"/>
                <a:pathLst>
                  <a:path extrusionOk="0" h="516" w="1546">
                    <a:moveTo>
                      <a:pt x="1228" y="0"/>
                    </a:moveTo>
                    <a:cubicBezTo>
                      <a:pt x="951" y="40"/>
                      <a:pt x="634" y="40"/>
                      <a:pt x="317" y="40"/>
                    </a:cubicBezTo>
                    <a:cubicBezTo>
                      <a:pt x="1" y="40"/>
                      <a:pt x="40" y="515"/>
                      <a:pt x="357" y="515"/>
                    </a:cubicBezTo>
                    <a:cubicBezTo>
                      <a:pt x="674" y="515"/>
                      <a:pt x="951" y="515"/>
                      <a:pt x="1268" y="475"/>
                    </a:cubicBezTo>
                    <a:cubicBezTo>
                      <a:pt x="1545" y="396"/>
                      <a:pt x="1506" y="40"/>
                      <a:pt x="12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
              <p:cNvSpPr/>
              <p:nvPr/>
            </p:nvSpPr>
            <p:spPr>
              <a:xfrm>
                <a:off x="6528424" y="1685298"/>
                <a:ext cx="358473" cy="160412"/>
              </a:xfrm>
              <a:custGeom>
                <a:rect b="b" l="l" r="r" t="t"/>
                <a:pathLst>
                  <a:path extrusionOk="0" h="1389" w="3104">
                    <a:moveTo>
                      <a:pt x="386" y="1"/>
                    </a:moveTo>
                    <a:cubicBezTo>
                      <a:pt x="156" y="1"/>
                      <a:pt x="0" y="348"/>
                      <a:pt x="245" y="417"/>
                    </a:cubicBezTo>
                    <a:lnTo>
                      <a:pt x="2621" y="1368"/>
                    </a:lnTo>
                    <a:cubicBezTo>
                      <a:pt x="2659" y="1382"/>
                      <a:pt x="2695" y="1388"/>
                      <a:pt x="2729" y="1388"/>
                    </a:cubicBezTo>
                    <a:cubicBezTo>
                      <a:pt x="2979" y="1388"/>
                      <a:pt x="3103" y="1042"/>
                      <a:pt x="2859" y="972"/>
                    </a:cubicBezTo>
                    <a:lnTo>
                      <a:pt x="482" y="21"/>
                    </a:lnTo>
                    <a:cubicBezTo>
                      <a:pt x="449" y="7"/>
                      <a:pt x="417"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
              <p:cNvSpPr/>
              <p:nvPr/>
            </p:nvSpPr>
            <p:spPr>
              <a:xfrm>
                <a:off x="6920962" y="1439428"/>
                <a:ext cx="157409" cy="228781"/>
              </a:xfrm>
              <a:custGeom>
                <a:rect b="b" l="l" r="r" t="t"/>
                <a:pathLst>
                  <a:path extrusionOk="0" h="1981" w="1363">
                    <a:moveTo>
                      <a:pt x="270" y="1"/>
                    </a:moveTo>
                    <a:cubicBezTo>
                      <a:pt x="131" y="1"/>
                      <a:pt x="0" y="126"/>
                      <a:pt x="54" y="288"/>
                    </a:cubicBezTo>
                    <a:cubicBezTo>
                      <a:pt x="252" y="843"/>
                      <a:pt x="530" y="1398"/>
                      <a:pt x="886" y="1913"/>
                    </a:cubicBezTo>
                    <a:cubicBezTo>
                      <a:pt x="934" y="1961"/>
                      <a:pt x="989" y="1981"/>
                      <a:pt x="1043" y="1981"/>
                    </a:cubicBezTo>
                    <a:cubicBezTo>
                      <a:pt x="1210" y="1981"/>
                      <a:pt x="1363" y="1785"/>
                      <a:pt x="1243" y="1635"/>
                    </a:cubicBezTo>
                    <a:cubicBezTo>
                      <a:pt x="926" y="1160"/>
                      <a:pt x="648" y="645"/>
                      <a:pt x="450" y="90"/>
                    </a:cubicBezTo>
                    <a:cubicBezTo>
                      <a:pt x="400" y="28"/>
                      <a:pt x="334"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
              <p:cNvSpPr/>
              <p:nvPr/>
            </p:nvSpPr>
            <p:spPr>
              <a:xfrm>
                <a:off x="7245016" y="1392541"/>
                <a:ext cx="85807" cy="178197"/>
              </a:xfrm>
              <a:custGeom>
                <a:rect b="b" l="l" r="r" t="t"/>
                <a:pathLst>
                  <a:path extrusionOk="0" h="1543" w="743">
                    <a:moveTo>
                      <a:pt x="236" y="0"/>
                    </a:moveTo>
                    <a:cubicBezTo>
                      <a:pt x="113" y="0"/>
                      <a:pt x="0" y="90"/>
                      <a:pt x="21" y="259"/>
                    </a:cubicBezTo>
                    <a:cubicBezTo>
                      <a:pt x="61" y="615"/>
                      <a:pt x="180" y="1011"/>
                      <a:pt x="259" y="1368"/>
                    </a:cubicBezTo>
                    <a:cubicBezTo>
                      <a:pt x="290" y="1492"/>
                      <a:pt x="375" y="1543"/>
                      <a:pt x="463" y="1543"/>
                    </a:cubicBezTo>
                    <a:cubicBezTo>
                      <a:pt x="600" y="1543"/>
                      <a:pt x="743" y="1418"/>
                      <a:pt x="695" y="1249"/>
                    </a:cubicBezTo>
                    <a:cubicBezTo>
                      <a:pt x="615" y="892"/>
                      <a:pt x="536" y="536"/>
                      <a:pt x="496" y="219"/>
                    </a:cubicBezTo>
                    <a:cubicBezTo>
                      <a:pt x="459" y="70"/>
                      <a:pt x="344"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6" name="Google Shape;1046;p6"/>
            <p:cNvSpPr/>
            <p:nvPr/>
          </p:nvSpPr>
          <p:spPr>
            <a:xfrm rot="-1325471">
              <a:off x="3340041" y="1654007"/>
              <a:ext cx="547969" cy="406450"/>
            </a:xfrm>
            <a:custGeom>
              <a:rect b="b" l="l" r="r" t="t"/>
              <a:pathLst>
                <a:path extrusionOk="0" h="9225" w="12437">
                  <a:moveTo>
                    <a:pt x="1895" y="0"/>
                  </a:moveTo>
                  <a:cubicBezTo>
                    <a:pt x="1313" y="0"/>
                    <a:pt x="705" y="248"/>
                    <a:pt x="197" y="558"/>
                  </a:cubicBezTo>
                  <a:cubicBezTo>
                    <a:pt x="0" y="721"/>
                    <a:pt x="155" y="993"/>
                    <a:pt x="349" y="993"/>
                  </a:cubicBezTo>
                  <a:cubicBezTo>
                    <a:pt x="390" y="993"/>
                    <a:pt x="433" y="981"/>
                    <a:pt x="474" y="954"/>
                  </a:cubicBezTo>
                  <a:cubicBezTo>
                    <a:pt x="915" y="666"/>
                    <a:pt x="1403" y="443"/>
                    <a:pt x="1857" y="443"/>
                  </a:cubicBezTo>
                  <a:cubicBezTo>
                    <a:pt x="2339" y="443"/>
                    <a:pt x="2782" y="695"/>
                    <a:pt x="3088" y="1390"/>
                  </a:cubicBezTo>
                  <a:cubicBezTo>
                    <a:pt x="3247" y="1825"/>
                    <a:pt x="3366" y="2340"/>
                    <a:pt x="3405" y="2816"/>
                  </a:cubicBezTo>
                  <a:cubicBezTo>
                    <a:pt x="3405" y="3331"/>
                    <a:pt x="3564" y="3846"/>
                    <a:pt x="3881" y="4321"/>
                  </a:cubicBezTo>
                  <a:cubicBezTo>
                    <a:pt x="4166" y="4574"/>
                    <a:pt x="4552" y="4701"/>
                    <a:pt x="4939" y="4701"/>
                  </a:cubicBezTo>
                  <a:cubicBezTo>
                    <a:pt x="5036" y="4701"/>
                    <a:pt x="5132" y="4693"/>
                    <a:pt x="5227" y="4677"/>
                  </a:cubicBezTo>
                  <a:cubicBezTo>
                    <a:pt x="5604" y="4638"/>
                    <a:pt x="5802" y="4578"/>
                    <a:pt x="6005" y="4578"/>
                  </a:cubicBezTo>
                  <a:cubicBezTo>
                    <a:pt x="6208" y="4578"/>
                    <a:pt x="6416" y="4638"/>
                    <a:pt x="6812" y="4836"/>
                  </a:cubicBezTo>
                  <a:cubicBezTo>
                    <a:pt x="7248" y="4836"/>
                    <a:pt x="7604" y="5232"/>
                    <a:pt x="7564" y="5707"/>
                  </a:cubicBezTo>
                  <a:cubicBezTo>
                    <a:pt x="7564" y="5905"/>
                    <a:pt x="7604" y="6143"/>
                    <a:pt x="7604" y="6381"/>
                  </a:cubicBezTo>
                  <a:cubicBezTo>
                    <a:pt x="7683" y="7569"/>
                    <a:pt x="8119" y="8599"/>
                    <a:pt x="9466" y="8599"/>
                  </a:cubicBezTo>
                  <a:cubicBezTo>
                    <a:pt x="10535" y="8599"/>
                    <a:pt x="11328" y="7926"/>
                    <a:pt x="11961" y="7133"/>
                  </a:cubicBezTo>
                  <a:lnTo>
                    <a:pt x="11961" y="7133"/>
                  </a:lnTo>
                  <a:cubicBezTo>
                    <a:pt x="11922" y="7728"/>
                    <a:pt x="11882" y="8361"/>
                    <a:pt x="11763" y="8956"/>
                  </a:cubicBezTo>
                  <a:cubicBezTo>
                    <a:pt x="11740" y="9117"/>
                    <a:pt x="11891" y="9224"/>
                    <a:pt x="12029" y="9224"/>
                  </a:cubicBezTo>
                  <a:cubicBezTo>
                    <a:pt x="12129" y="9224"/>
                    <a:pt x="12222" y="9168"/>
                    <a:pt x="12239" y="9035"/>
                  </a:cubicBezTo>
                  <a:cubicBezTo>
                    <a:pt x="12358" y="8282"/>
                    <a:pt x="12397" y="7490"/>
                    <a:pt x="12437" y="6698"/>
                  </a:cubicBezTo>
                  <a:cubicBezTo>
                    <a:pt x="12437" y="6618"/>
                    <a:pt x="12397" y="6579"/>
                    <a:pt x="12358" y="6539"/>
                  </a:cubicBezTo>
                  <a:cubicBezTo>
                    <a:pt x="12414" y="6371"/>
                    <a:pt x="12272" y="6203"/>
                    <a:pt x="12127" y="6203"/>
                  </a:cubicBezTo>
                  <a:cubicBezTo>
                    <a:pt x="12068" y="6203"/>
                    <a:pt x="12008" y="6232"/>
                    <a:pt x="11961" y="6302"/>
                  </a:cubicBezTo>
                  <a:lnTo>
                    <a:pt x="11961" y="6341"/>
                  </a:lnTo>
                  <a:cubicBezTo>
                    <a:pt x="11922" y="6302"/>
                    <a:pt x="11882" y="6302"/>
                    <a:pt x="11843" y="6302"/>
                  </a:cubicBezTo>
                  <a:cubicBezTo>
                    <a:pt x="11130" y="6302"/>
                    <a:pt x="10417" y="6222"/>
                    <a:pt x="9704" y="6024"/>
                  </a:cubicBezTo>
                  <a:cubicBezTo>
                    <a:pt x="9681" y="6018"/>
                    <a:pt x="9659" y="6015"/>
                    <a:pt x="9639" y="6015"/>
                  </a:cubicBezTo>
                  <a:cubicBezTo>
                    <a:pt x="9416" y="6015"/>
                    <a:pt x="9370" y="6387"/>
                    <a:pt x="9624" y="6460"/>
                  </a:cubicBezTo>
                  <a:cubicBezTo>
                    <a:pt x="10298" y="6658"/>
                    <a:pt x="10971" y="6737"/>
                    <a:pt x="11645" y="6737"/>
                  </a:cubicBezTo>
                  <a:cubicBezTo>
                    <a:pt x="11146" y="7449"/>
                    <a:pt x="10456" y="8193"/>
                    <a:pt x="9574" y="8193"/>
                  </a:cubicBezTo>
                  <a:cubicBezTo>
                    <a:pt x="9474" y="8193"/>
                    <a:pt x="9372" y="8183"/>
                    <a:pt x="9268" y="8163"/>
                  </a:cubicBezTo>
                  <a:cubicBezTo>
                    <a:pt x="7763" y="7886"/>
                    <a:pt x="8277" y="6341"/>
                    <a:pt x="8000" y="5311"/>
                  </a:cubicBezTo>
                  <a:cubicBezTo>
                    <a:pt x="7742" y="4439"/>
                    <a:pt x="7167" y="4067"/>
                    <a:pt x="6405" y="4067"/>
                  </a:cubicBezTo>
                  <a:cubicBezTo>
                    <a:pt x="6233" y="4067"/>
                    <a:pt x="6051" y="4086"/>
                    <a:pt x="5861" y="4123"/>
                  </a:cubicBezTo>
                  <a:cubicBezTo>
                    <a:pt x="5573" y="4157"/>
                    <a:pt x="5292" y="4234"/>
                    <a:pt x="5025" y="4234"/>
                  </a:cubicBezTo>
                  <a:cubicBezTo>
                    <a:pt x="4667" y="4234"/>
                    <a:pt x="4334" y="4096"/>
                    <a:pt x="4039" y="3529"/>
                  </a:cubicBezTo>
                  <a:cubicBezTo>
                    <a:pt x="3801" y="3093"/>
                    <a:pt x="3841" y="2301"/>
                    <a:pt x="3722" y="1825"/>
                  </a:cubicBezTo>
                  <a:cubicBezTo>
                    <a:pt x="3643" y="1350"/>
                    <a:pt x="3445" y="914"/>
                    <a:pt x="3167" y="558"/>
                  </a:cubicBezTo>
                  <a:cubicBezTo>
                    <a:pt x="2800" y="155"/>
                    <a:pt x="2355" y="0"/>
                    <a:pt x="1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
            <p:cNvSpPr/>
            <p:nvPr/>
          </p:nvSpPr>
          <p:spPr>
            <a:xfrm rot="1397105">
              <a:off x="4111950" y="1001098"/>
              <a:ext cx="174855" cy="184494"/>
            </a:xfrm>
            <a:custGeom>
              <a:rect b="b" l="l" r="r" t="t"/>
              <a:pathLst>
                <a:path extrusionOk="0" h="4766" w="4517">
                  <a:moveTo>
                    <a:pt x="1687" y="1"/>
                  </a:moveTo>
                  <a:cubicBezTo>
                    <a:pt x="1549" y="1"/>
                    <a:pt x="1405" y="121"/>
                    <a:pt x="1453" y="315"/>
                  </a:cubicBezTo>
                  <a:cubicBezTo>
                    <a:pt x="1612" y="790"/>
                    <a:pt x="1730" y="1305"/>
                    <a:pt x="1889" y="1741"/>
                  </a:cubicBezTo>
                  <a:cubicBezTo>
                    <a:pt x="1612" y="1582"/>
                    <a:pt x="1334" y="1384"/>
                    <a:pt x="1057" y="1186"/>
                  </a:cubicBezTo>
                  <a:cubicBezTo>
                    <a:pt x="1009" y="1158"/>
                    <a:pt x="960" y="1147"/>
                    <a:pt x="914" y="1147"/>
                  </a:cubicBezTo>
                  <a:cubicBezTo>
                    <a:pt x="698" y="1147"/>
                    <a:pt x="544" y="1412"/>
                    <a:pt x="740" y="1543"/>
                  </a:cubicBezTo>
                  <a:cubicBezTo>
                    <a:pt x="1097" y="1780"/>
                    <a:pt x="1453" y="2018"/>
                    <a:pt x="1810" y="2256"/>
                  </a:cubicBezTo>
                  <a:cubicBezTo>
                    <a:pt x="1295" y="2414"/>
                    <a:pt x="780" y="2573"/>
                    <a:pt x="265" y="2731"/>
                  </a:cubicBezTo>
                  <a:cubicBezTo>
                    <a:pt x="1" y="2807"/>
                    <a:pt x="132" y="3170"/>
                    <a:pt x="385" y="3170"/>
                  </a:cubicBezTo>
                  <a:cubicBezTo>
                    <a:pt x="397" y="3170"/>
                    <a:pt x="410" y="3169"/>
                    <a:pt x="423" y="3167"/>
                  </a:cubicBezTo>
                  <a:lnTo>
                    <a:pt x="1730" y="2771"/>
                  </a:lnTo>
                  <a:lnTo>
                    <a:pt x="1730" y="2771"/>
                  </a:lnTo>
                  <a:cubicBezTo>
                    <a:pt x="1532" y="3127"/>
                    <a:pt x="1334" y="3444"/>
                    <a:pt x="1097" y="3801"/>
                  </a:cubicBezTo>
                  <a:cubicBezTo>
                    <a:pt x="989" y="3963"/>
                    <a:pt x="1156" y="4106"/>
                    <a:pt x="1324" y="4106"/>
                  </a:cubicBezTo>
                  <a:cubicBezTo>
                    <a:pt x="1403" y="4106"/>
                    <a:pt x="1482" y="4075"/>
                    <a:pt x="1532" y="3999"/>
                  </a:cubicBezTo>
                  <a:cubicBezTo>
                    <a:pt x="1770" y="3642"/>
                    <a:pt x="1968" y="3246"/>
                    <a:pt x="2206" y="2890"/>
                  </a:cubicBezTo>
                  <a:cubicBezTo>
                    <a:pt x="2364" y="3444"/>
                    <a:pt x="2523" y="4038"/>
                    <a:pt x="2642" y="4593"/>
                  </a:cubicBezTo>
                  <a:cubicBezTo>
                    <a:pt x="2672" y="4714"/>
                    <a:pt x="2754" y="4766"/>
                    <a:pt x="2840" y="4766"/>
                  </a:cubicBezTo>
                  <a:cubicBezTo>
                    <a:pt x="2979" y="4766"/>
                    <a:pt x="3126" y="4630"/>
                    <a:pt x="3077" y="4434"/>
                  </a:cubicBezTo>
                  <a:cubicBezTo>
                    <a:pt x="2958" y="3880"/>
                    <a:pt x="2800" y="3286"/>
                    <a:pt x="2642" y="2731"/>
                  </a:cubicBezTo>
                  <a:lnTo>
                    <a:pt x="2642" y="2731"/>
                  </a:lnTo>
                  <a:cubicBezTo>
                    <a:pt x="2998" y="2929"/>
                    <a:pt x="3315" y="3127"/>
                    <a:pt x="3671" y="3286"/>
                  </a:cubicBezTo>
                  <a:cubicBezTo>
                    <a:pt x="3713" y="3310"/>
                    <a:pt x="3753" y="3320"/>
                    <a:pt x="3790" y="3320"/>
                  </a:cubicBezTo>
                  <a:cubicBezTo>
                    <a:pt x="3998" y="3320"/>
                    <a:pt x="4105" y="2990"/>
                    <a:pt x="3870" y="2890"/>
                  </a:cubicBezTo>
                  <a:cubicBezTo>
                    <a:pt x="3553" y="2731"/>
                    <a:pt x="3236" y="2573"/>
                    <a:pt x="2958" y="2375"/>
                  </a:cubicBezTo>
                  <a:cubicBezTo>
                    <a:pt x="3394" y="2256"/>
                    <a:pt x="3790" y="2137"/>
                    <a:pt x="4226" y="1978"/>
                  </a:cubicBezTo>
                  <a:cubicBezTo>
                    <a:pt x="4517" y="1869"/>
                    <a:pt x="4407" y="1494"/>
                    <a:pt x="4143" y="1494"/>
                  </a:cubicBezTo>
                  <a:cubicBezTo>
                    <a:pt x="4119" y="1494"/>
                    <a:pt x="4094" y="1497"/>
                    <a:pt x="4068" y="1503"/>
                  </a:cubicBezTo>
                  <a:cubicBezTo>
                    <a:pt x="3632" y="1662"/>
                    <a:pt x="3196" y="1820"/>
                    <a:pt x="2721" y="1939"/>
                  </a:cubicBezTo>
                  <a:cubicBezTo>
                    <a:pt x="2919" y="1622"/>
                    <a:pt x="3077" y="1305"/>
                    <a:pt x="3236" y="949"/>
                  </a:cubicBezTo>
                  <a:cubicBezTo>
                    <a:pt x="3340" y="765"/>
                    <a:pt x="3186" y="617"/>
                    <a:pt x="3035" y="617"/>
                  </a:cubicBezTo>
                  <a:cubicBezTo>
                    <a:pt x="2957" y="617"/>
                    <a:pt x="2880" y="656"/>
                    <a:pt x="2840" y="750"/>
                  </a:cubicBezTo>
                  <a:cubicBezTo>
                    <a:pt x="2681" y="1067"/>
                    <a:pt x="2523" y="1384"/>
                    <a:pt x="2364" y="1701"/>
                  </a:cubicBezTo>
                  <a:cubicBezTo>
                    <a:pt x="2206" y="1186"/>
                    <a:pt x="2047" y="671"/>
                    <a:pt x="1889" y="156"/>
                  </a:cubicBezTo>
                  <a:cubicBezTo>
                    <a:pt x="1858" y="49"/>
                    <a:pt x="1774"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
            <p:cNvSpPr/>
            <p:nvPr/>
          </p:nvSpPr>
          <p:spPr>
            <a:xfrm rot="1397105">
              <a:off x="3909942" y="1056814"/>
              <a:ext cx="105951" cy="97744"/>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
            <p:cNvSpPr/>
            <p:nvPr/>
          </p:nvSpPr>
          <p:spPr>
            <a:xfrm rot="1397105">
              <a:off x="3697288" y="1241348"/>
              <a:ext cx="277748" cy="274999"/>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
            <p:cNvSpPr/>
            <p:nvPr/>
          </p:nvSpPr>
          <p:spPr>
            <a:xfrm>
              <a:off x="4914925" y="858349"/>
              <a:ext cx="479501" cy="451726"/>
            </a:xfrm>
            <a:custGeom>
              <a:rect b="b" l="l" r="r" t="t"/>
              <a:pathLst>
                <a:path extrusionOk="0" h="7465" w="7924">
                  <a:moveTo>
                    <a:pt x="2382" y="628"/>
                  </a:moveTo>
                  <a:cubicBezTo>
                    <a:pt x="2532" y="628"/>
                    <a:pt x="2620" y="776"/>
                    <a:pt x="2774" y="1007"/>
                  </a:cubicBezTo>
                  <a:lnTo>
                    <a:pt x="3843" y="2790"/>
                  </a:lnTo>
                  <a:cubicBezTo>
                    <a:pt x="3903" y="2849"/>
                    <a:pt x="3972" y="2879"/>
                    <a:pt x="4036" y="2879"/>
                  </a:cubicBezTo>
                  <a:cubicBezTo>
                    <a:pt x="4101" y="2879"/>
                    <a:pt x="4160" y="2849"/>
                    <a:pt x="4200" y="2790"/>
                  </a:cubicBezTo>
                  <a:cubicBezTo>
                    <a:pt x="4239" y="2790"/>
                    <a:pt x="4279" y="2750"/>
                    <a:pt x="4318" y="2750"/>
                  </a:cubicBezTo>
                  <a:lnTo>
                    <a:pt x="5705" y="1562"/>
                  </a:lnTo>
                  <a:cubicBezTo>
                    <a:pt x="5863" y="1364"/>
                    <a:pt x="6061" y="1205"/>
                    <a:pt x="6299" y="1047"/>
                  </a:cubicBezTo>
                  <a:cubicBezTo>
                    <a:pt x="6436" y="956"/>
                    <a:pt x="6515" y="911"/>
                    <a:pt x="6573" y="911"/>
                  </a:cubicBezTo>
                  <a:cubicBezTo>
                    <a:pt x="6666" y="911"/>
                    <a:pt x="6707" y="1025"/>
                    <a:pt x="6854" y="1245"/>
                  </a:cubicBezTo>
                  <a:cubicBezTo>
                    <a:pt x="6933" y="1364"/>
                    <a:pt x="7408" y="1918"/>
                    <a:pt x="7329" y="2037"/>
                  </a:cubicBezTo>
                  <a:cubicBezTo>
                    <a:pt x="7289" y="2156"/>
                    <a:pt x="6774" y="2354"/>
                    <a:pt x="6695" y="2394"/>
                  </a:cubicBezTo>
                  <a:lnTo>
                    <a:pt x="5150" y="3344"/>
                  </a:lnTo>
                  <a:cubicBezTo>
                    <a:pt x="5111" y="3384"/>
                    <a:pt x="5111" y="3384"/>
                    <a:pt x="5071" y="3424"/>
                  </a:cubicBezTo>
                  <a:cubicBezTo>
                    <a:pt x="4952" y="3463"/>
                    <a:pt x="4873" y="3503"/>
                    <a:pt x="4754" y="3582"/>
                  </a:cubicBezTo>
                  <a:cubicBezTo>
                    <a:pt x="4675" y="3622"/>
                    <a:pt x="4635" y="3741"/>
                    <a:pt x="4675" y="3820"/>
                  </a:cubicBezTo>
                  <a:cubicBezTo>
                    <a:pt x="4517" y="3899"/>
                    <a:pt x="4437" y="4097"/>
                    <a:pt x="4596" y="4216"/>
                  </a:cubicBezTo>
                  <a:lnTo>
                    <a:pt x="5824" y="5444"/>
                  </a:lnTo>
                  <a:cubicBezTo>
                    <a:pt x="5982" y="5642"/>
                    <a:pt x="6180" y="5800"/>
                    <a:pt x="6339" y="5998"/>
                  </a:cubicBezTo>
                  <a:cubicBezTo>
                    <a:pt x="6656" y="6315"/>
                    <a:pt x="6339" y="6355"/>
                    <a:pt x="6022" y="6553"/>
                  </a:cubicBezTo>
                  <a:cubicBezTo>
                    <a:pt x="5943" y="6593"/>
                    <a:pt x="5467" y="6989"/>
                    <a:pt x="5388" y="6989"/>
                  </a:cubicBezTo>
                  <a:cubicBezTo>
                    <a:pt x="5269" y="6949"/>
                    <a:pt x="5031" y="6474"/>
                    <a:pt x="4952" y="6434"/>
                  </a:cubicBezTo>
                  <a:cubicBezTo>
                    <a:pt x="4596" y="5959"/>
                    <a:pt x="4239" y="5523"/>
                    <a:pt x="3883" y="5048"/>
                  </a:cubicBezTo>
                  <a:cubicBezTo>
                    <a:pt x="3843" y="5008"/>
                    <a:pt x="3803" y="4969"/>
                    <a:pt x="3764" y="4969"/>
                  </a:cubicBezTo>
                  <a:cubicBezTo>
                    <a:pt x="3737" y="4863"/>
                    <a:pt x="3641" y="4792"/>
                    <a:pt x="3544" y="4792"/>
                  </a:cubicBezTo>
                  <a:cubicBezTo>
                    <a:pt x="3495" y="4792"/>
                    <a:pt x="3447" y="4810"/>
                    <a:pt x="3407" y="4850"/>
                  </a:cubicBezTo>
                  <a:cubicBezTo>
                    <a:pt x="3011" y="5167"/>
                    <a:pt x="2615" y="5483"/>
                    <a:pt x="2219" y="5800"/>
                  </a:cubicBezTo>
                  <a:cubicBezTo>
                    <a:pt x="1958" y="6029"/>
                    <a:pt x="1562" y="6553"/>
                    <a:pt x="1209" y="6553"/>
                  </a:cubicBezTo>
                  <a:cubicBezTo>
                    <a:pt x="1134" y="6553"/>
                    <a:pt x="1061" y="6530"/>
                    <a:pt x="991" y="6474"/>
                  </a:cubicBezTo>
                  <a:cubicBezTo>
                    <a:pt x="357" y="5998"/>
                    <a:pt x="991" y="5602"/>
                    <a:pt x="1427" y="5246"/>
                  </a:cubicBezTo>
                  <a:lnTo>
                    <a:pt x="2813" y="4137"/>
                  </a:lnTo>
                  <a:cubicBezTo>
                    <a:pt x="2853" y="4097"/>
                    <a:pt x="2892" y="4018"/>
                    <a:pt x="2892" y="3939"/>
                  </a:cubicBezTo>
                  <a:cubicBezTo>
                    <a:pt x="3051" y="3899"/>
                    <a:pt x="3090" y="3741"/>
                    <a:pt x="3011" y="3622"/>
                  </a:cubicBezTo>
                  <a:lnTo>
                    <a:pt x="1229" y="1324"/>
                  </a:lnTo>
                  <a:lnTo>
                    <a:pt x="2061" y="770"/>
                  </a:lnTo>
                  <a:cubicBezTo>
                    <a:pt x="2200" y="672"/>
                    <a:pt x="2300" y="628"/>
                    <a:pt x="2382" y="628"/>
                  </a:cubicBezTo>
                  <a:close/>
                  <a:moveTo>
                    <a:pt x="2487" y="1"/>
                  </a:moveTo>
                  <a:cubicBezTo>
                    <a:pt x="2463" y="1"/>
                    <a:pt x="2440" y="5"/>
                    <a:pt x="2417" y="17"/>
                  </a:cubicBezTo>
                  <a:cubicBezTo>
                    <a:pt x="1902" y="255"/>
                    <a:pt x="1427" y="572"/>
                    <a:pt x="991" y="928"/>
                  </a:cubicBezTo>
                  <a:cubicBezTo>
                    <a:pt x="912" y="968"/>
                    <a:pt x="872" y="1047"/>
                    <a:pt x="912" y="1126"/>
                  </a:cubicBezTo>
                  <a:cubicBezTo>
                    <a:pt x="753" y="1166"/>
                    <a:pt x="674" y="1324"/>
                    <a:pt x="793" y="1483"/>
                  </a:cubicBezTo>
                  <a:lnTo>
                    <a:pt x="2536" y="3741"/>
                  </a:lnTo>
                  <a:cubicBezTo>
                    <a:pt x="1783" y="4295"/>
                    <a:pt x="1031" y="4889"/>
                    <a:pt x="357" y="5563"/>
                  </a:cubicBezTo>
                  <a:cubicBezTo>
                    <a:pt x="1" y="5919"/>
                    <a:pt x="318" y="6315"/>
                    <a:pt x="595" y="6672"/>
                  </a:cubicBezTo>
                  <a:cubicBezTo>
                    <a:pt x="792" y="6925"/>
                    <a:pt x="969" y="7159"/>
                    <a:pt x="1211" y="7159"/>
                  </a:cubicBezTo>
                  <a:cubicBezTo>
                    <a:pt x="1310" y="7159"/>
                    <a:pt x="1420" y="7120"/>
                    <a:pt x="1546" y="7028"/>
                  </a:cubicBezTo>
                  <a:cubicBezTo>
                    <a:pt x="1942" y="6751"/>
                    <a:pt x="2219" y="6395"/>
                    <a:pt x="2576" y="6117"/>
                  </a:cubicBezTo>
                  <a:cubicBezTo>
                    <a:pt x="2932" y="5840"/>
                    <a:pt x="3209" y="5642"/>
                    <a:pt x="3566" y="5365"/>
                  </a:cubicBezTo>
                  <a:lnTo>
                    <a:pt x="4477" y="6513"/>
                  </a:lnTo>
                  <a:cubicBezTo>
                    <a:pt x="4675" y="6791"/>
                    <a:pt x="4913" y="7266"/>
                    <a:pt x="5230" y="7424"/>
                  </a:cubicBezTo>
                  <a:cubicBezTo>
                    <a:pt x="5285" y="7452"/>
                    <a:pt x="5343" y="7464"/>
                    <a:pt x="5405" y="7464"/>
                  </a:cubicBezTo>
                  <a:cubicBezTo>
                    <a:pt x="5785" y="7464"/>
                    <a:pt x="6264" y="6995"/>
                    <a:pt x="6537" y="6791"/>
                  </a:cubicBezTo>
                  <a:cubicBezTo>
                    <a:pt x="6933" y="6553"/>
                    <a:pt x="7250" y="6315"/>
                    <a:pt x="6893" y="5880"/>
                  </a:cubicBezTo>
                  <a:cubicBezTo>
                    <a:pt x="6299" y="5206"/>
                    <a:pt x="5665" y="4572"/>
                    <a:pt x="5031" y="3978"/>
                  </a:cubicBezTo>
                  <a:lnTo>
                    <a:pt x="5071" y="3978"/>
                  </a:lnTo>
                  <a:cubicBezTo>
                    <a:pt x="5150" y="3939"/>
                    <a:pt x="5269" y="3899"/>
                    <a:pt x="5388" y="3859"/>
                  </a:cubicBezTo>
                  <a:cubicBezTo>
                    <a:pt x="5507" y="3859"/>
                    <a:pt x="5586" y="3780"/>
                    <a:pt x="5626" y="3661"/>
                  </a:cubicBezTo>
                  <a:lnTo>
                    <a:pt x="6972" y="2829"/>
                  </a:lnTo>
                  <a:cubicBezTo>
                    <a:pt x="7210" y="2671"/>
                    <a:pt x="7725" y="2473"/>
                    <a:pt x="7804" y="2196"/>
                  </a:cubicBezTo>
                  <a:cubicBezTo>
                    <a:pt x="7923" y="1918"/>
                    <a:pt x="7685" y="1760"/>
                    <a:pt x="7606" y="1601"/>
                  </a:cubicBezTo>
                  <a:cubicBezTo>
                    <a:pt x="7369" y="1126"/>
                    <a:pt x="7091" y="730"/>
                    <a:pt x="6774" y="373"/>
                  </a:cubicBezTo>
                  <a:cubicBezTo>
                    <a:pt x="6728" y="327"/>
                    <a:pt x="6682" y="308"/>
                    <a:pt x="6635" y="308"/>
                  </a:cubicBezTo>
                  <a:cubicBezTo>
                    <a:pt x="6602" y="308"/>
                    <a:pt x="6570" y="317"/>
                    <a:pt x="6537" y="334"/>
                  </a:cubicBezTo>
                  <a:cubicBezTo>
                    <a:pt x="6141" y="572"/>
                    <a:pt x="5784" y="849"/>
                    <a:pt x="5467" y="1205"/>
                  </a:cubicBezTo>
                  <a:lnTo>
                    <a:pt x="4120" y="2354"/>
                  </a:lnTo>
                  <a:lnTo>
                    <a:pt x="3407" y="1166"/>
                  </a:lnTo>
                  <a:cubicBezTo>
                    <a:pt x="3209" y="770"/>
                    <a:pt x="2932" y="413"/>
                    <a:pt x="2655" y="57"/>
                  </a:cubicBezTo>
                  <a:cubicBezTo>
                    <a:pt x="2599" y="29"/>
                    <a:pt x="2543" y="1"/>
                    <a:pt x="24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1" name="Google Shape;1051;p6"/>
            <p:cNvGrpSpPr/>
            <p:nvPr/>
          </p:nvGrpSpPr>
          <p:grpSpPr>
            <a:xfrm>
              <a:off x="5707932" y="2014906"/>
              <a:ext cx="352434" cy="363594"/>
              <a:chOff x="6109266" y="2958701"/>
              <a:chExt cx="158099" cy="163113"/>
            </a:xfrm>
          </p:grpSpPr>
          <p:sp>
            <p:nvSpPr>
              <p:cNvPr id="1052" name="Google Shape;1052;p6"/>
              <p:cNvSpPr/>
              <p:nvPr/>
            </p:nvSpPr>
            <p:spPr>
              <a:xfrm>
                <a:off x="6180824" y="2958701"/>
                <a:ext cx="86541" cy="69751"/>
              </a:xfrm>
              <a:custGeom>
                <a:rect b="b" l="l" r="r" t="t"/>
                <a:pathLst>
                  <a:path extrusionOk="0" h="2044" w="2536">
                    <a:moveTo>
                      <a:pt x="1330" y="444"/>
                    </a:moveTo>
                    <a:cubicBezTo>
                      <a:pt x="1362" y="444"/>
                      <a:pt x="1394" y="446"/>
                      <a:pt x="1426" y="450"/>
                    </a:cubicBezTo>
                    <a:cubicBezTo>
                      <a:pt x="1783" y="529"/>
                      <a:pt x="2100" y="886"/>
                      <a:pt x="1902" y="1242"/>
                    </a:cubicBezTo>
                    <a:cubicBezTo>
                      <a:pt x="1728" y="1485"/>
                      <a:pt x="1464" y="1606"/>
                      <a:pt x="1162" y="1606"/>
                    </a:cubicBezTo>
                    <a:cubicBezTo>
                      <a:pt x="1119" y="1606"/>
                      <a:pt x="1075" y="1604"/>
                      <a:pt x="1030" y="1599"/>
                    </a:cubicBezTo>
                    <a:cubicBezTo>
                      <a:pt x="713" y="1559"/>
                      <a:pt x="515" y="1163"/>
                      <a:pt x="674" y="886"/>
                    </a:cubicBezTo>
                    <a:cubicBezTo>
                      <a:pt x="781" y="601"/>
                      <a:pt x="1047" y="444"/>
                      <a:pt x="1330" y="444"/>
                    </a:cubicBezTo>
                    <a:close/>
                    <a:moveTo>
                      <a:pt x="1309" y="0"/>
                    </a:moveTo>
                    <a:cubicBezTo>
                      <a:pt x="911" y="0"/>
                      <a:pt x="531" y="202"/>
                      <a:pt x="317" y="569"/>
                    </a:cubicBezTo>
                    <a:lnTo>
                      <a:pt x="278" y="608"/>
                    </a:lnTo>
                    <a:cubicBezTo>
                      <a:pt x="0" y="1123"/>
                      <a:pt x="238" y="1797"/>
                      <a:pt x="832" y="1995"/>
                    </a:cubicBezTo>
                    <a:cubicBezTo>
                      <a:pt x="947" y="2028"/>
                      <a:pt x="1064" y="2043"/>
                      <a:pt x="1182" y="2043"/>
                    </a:cubicBezTo>
                    <a:cubicBezTo>
                      <a:pt x="1633" y="2043"/>
                      <a:pt x="2078" y="1809"/>
                      <a:pt x="2298" y="1401"/>
                    </a:cubicBezTo>
                    <a:cubicBezTo>
                      <a:pt x="2535" y="846"/>
                      <a:pt x="2258" y="212"/>
                      <a:pt x="1664" y="54"/>
                    </a:cubicBezTo>
                    <a:cubicBezTo>
                      <a:pt x="1547" y="18"/>
                      <a:pt x="1427" y="0"/>
                      <a:pt x="1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
              <p:cNvSpPr/>
              <p:nvPr/>
            </p:nvSpPr>
            <p:spPr>
              <a:xfrm>
                <a:off x="6109266" y="3049675"/>
                <a:ext cx="54020" cy="42349"/>
              </a:xfrm>
              <a:custGeom>
                <a:rect b="b" l="l" r="r" t="t"/>
                <a:pathLst>
                  <a:path extrusionOk="0" h="1241" w="1583">
                    <a:moveTo>
                      <a:pt x="847" y="1"/>
                    </a:moveTo>
                    <a:cubicBezTo>
                      <a:pt x="735" y="1"/>
                      <a:pt x="622" y="27"/>
                      <a:pt x="513" y="82"/>
                    </a:cubicBezTo>
                    <a:cubicBezTo>
                      <a:pt x="473" y="82"/>
                      <a:pt x="434" y="121"/>
                      <a:pt x="434" y="161"/>
                    </a:cubicBezTo>
                    <a:lnTo>
                      <a:pt x="394" y="161"/>
                    </a:lnTo>
                    <a:cubicBezTo>
                      <a:pt x="1" y="619"/>
                      <a:pt x="393" y="1240"/>
                      <a:pt x="899" y="1240"/>
                    </a:cubicBezTo>
                    <a:cubicBezTo>
                      <a:pt x="1005" y="1240"/>
                      <a:pt x="1116" y="1213"/>
                      <a:pt x="1226" y="1151"/>
                    </a:cubicBezTo>
                    <a:cubicBezTo>
                      <a:pt x="1503" y="953"/>
                      <a:pt x="1582" y="597"/>
                      <a:pt x="1424" y="280"/>
                    </a:cubicBezTo>
                    <a:cubicBezTo>
                      <a:pt x="1268" y="97"/>
                      <a:pt x="1060"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
              <p:cNvSpPr/>
              <p:nvPr/>
            </p:nvSpPr>
            <p:spPr>
              <a:xfrm>
                <a:off x="6194337" y="3081137"/>
                <a:ext cx="43714" cy="40677"/>
              </a:xfrm>
              <a:custGeom>
                <a:rect b="b" l="l" r="r" t="t"/>
                <a:pathLst>
                  <a:path extrusionOk="0" h="1192" w="1281">
                    <a:moveTo>
                      <a:pt x="520" y="1"/>
                    </a:moveTo>
                    <a:cubicBezTo>
                      <a:pt x="349" y="1"/>
                      <a:pt x="193" y="77"/>
                      <a:pt x="119" y="269"/>
                    </a:cubicBezTo>
                    <a:cubicBezTo>
                      <a:pt x="40" y="308"/>
                      <a:pt x="40" y="388"/>
                      <a:pt x="0" y="467"/>
                    </a:cubicBezTo>
                    <a:cubicBezTo>
                      <a:pt x="0" y="704"/>
                      <a:pt x="119" y="942"/>
                      <a:pt x="317" y="1101"/>
                    </a:cubicBezTo>
                    <a:cubicBezTo>
                      <a:pt x="416" y="1164"/>
                      <a:pt x="521" y="1192"/>
                      <a:pt x="623" y="1192"/>
                    </a:cubicBezTo>
                    <a:cubicBezTo>
                      <a:pt x="970" y="1192"/>
                      <a:pt x="1281" y="865"/>
                      <a:pt x="1189" y="467"/>
                    </a:cubicBezTo>
                    <a:cubicBezTo>
                      <a:pt x="1139" y="218"/>
                      <a:pt x="808" y="1"/>
                      <a:pt x="5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5" name="Google Shape;1055;p6"/>
            <p:cNvSpPr/>
            <p:nvPr/>
          </p:nvSpPr>
          <p:spPr>
            <a:xfrm>
              <a:off x="5322015" y="2208612"/>
              <a:ext cx="107523" cy="99195"/>
            </a:xfrm>
            <a:custGeom>
              <a:rect b="b" l="l" r="r" t="t"/>
              <a:pathLst>
                <a:path extrusionOk="0" h="2525" w="2737">
                  <a:moveTo>
                    <a:pt x="514" y="0"/>
                  </a:moveTo>
                  <a:cubicBezTo>
                    <a:pt x="329" y="0"/>
                    <a:pt x="187" y="258"/>
                    <a:pt x="344" y="415"/>
                  </a:cubicBezTo>
                  <a:cubicBezTo>
                    <a:pt x="502" y="573"/>
                    <a:pt x="621" y="692"/>
                    <a:pt x="780" y="811"/>
                  </a:cubicBezTo>
                  <a:lnTo>
                    <a:pt x="304" y="851"/>
                  </a:lnTo>
                  <a:cubicBezTo>
                    <a:pt x="0" y="889"/>
                    <a:pt x="25" y="1328"/>
                    <a:pt x="307" y="1328"/>
                  </a:cubicBezTo>
                  <a:cubicBezTo>
                    <a:pt x="319" y="1328"/>
                    <a:pt x="331" y="1328"/>
                    <a:pt x="344" y="1326"/>
                  </a:cubicBezTo>
                  <a:lnTo>
                    <a:pt x="740" y="1286"/>
                  </a:lnTo>
                  <a:lnTo>
                    <a:pt x="740" y="1286"/>
                  </a:lnTo>
                  <a:cubicBezTo>
                    <a:pt x="582" y="1484"/>
                    <a:pt x="423" y="1722"/>
                    <a:pt x="265" y="1960"/>
                  </a:cubicBezTo>
                  <a:cubicBezTo>
                    <a:pt x="130" y="2121"/>
                    <a:pt x="288" y="2283"/>
                    <a:pt x="453" y="2283"/>
                  </a:cubicBezTo>
                  <a:cubicBezTo>
                    <a:pt x="531" y="2283"/>
                    <a:pt x="610" y="2247"/>
                    <a:pt x="661" y="2158"/>
                  </a:cubicBezTo>
                  <a:lnTo>
                    <a:pt x="1017" y="1603"/>
                  </a:lnTo>
                  <a:cubicBezTo>
                    <a:pt x="1057" y="1841"/>
                    <a:pt x="1097" y="2118"/>
                    <a:pt x="1097" y="2316"/>
                  </a:cubicBezTo>
                  <a:cubicBezTo>
                    <a:pt x="1116" y="2455"/>
                    <a:pt x="1225" y="2524"/>
                    <a:pt x="1334" y="2524"/>
                  </a:cubicBezTo>
                  <a:cubicBezTo>
                    <a:pt x="1443" y="2524"/>
                    <a:pt x="1552" y="2455"/>
                    <a:pt x="1572" y="2316"/>
                  </a:cubicBezTo>
                  <a:cubicBezTo>
                    <a:pt x="1572" y="2039"/>
                    <a:pt x="1493" y="1762"/>
                    <a:pt x="1493" y="1484"/>
                  </a:cubicBezTo>
                  <a:lnTo>
                    <a:pt x="1493" y="1484"/>
                  </a:lnTo>
                  <a:lnTo>
                    <a:pt x="1849" y="1762"/>
                  </a:lnTo>
                  <a:cubicBezTo>
                    <a:pt x="1898" y="1802"/>
                    <a:pt x="1949" y="1820"/>
                    <a:pt x="1996" y="1820"/>
                  </a:cubicBezTo>
                  <a:cubicBezTo>
                    <a:pt x="2179" y="1820"/>
                    <a:pt x="2315" y="1562"/>
                    <a:pt x="2127" y="1405"/>
                  </a:cubicBezTo>
                  <a:cubicBezTo>
                    <a:pt x="2008" y="1326"/>
                    <a:pt x="1929" y="1247"/>
                    <a:pt x="1810" y="1128"/>
                  </a:cubicBezTo>
                  <a:lnTo>
                    <a:pt x="2443" y="1049"/>
                  </a:lnTo>
                  <a:cubicBezTo>
                    <a:pt x="2736" y="975"/>
                    <a:pt x="2725" y="564"/>
                    <a:pt x="2503" y="564"/>
                  </a:cubicBezTo>
                  <a:cubicBezTo>
                    <a:pt x="2484" y="564"/>
                    <a:pt x="2465" y="567"/>
                    <a:pt x="2443" y="573"/>
                  </a:cubicBezTo>
                  <a:lnTo>
                    <a:pt x="1691" y="653"/>
                  </a:lnTo>
                  <a:lnTo>
                    <a:pt x="1849" y="415"/>
                  </a:lnTo>
                  <a:cubicBezTo>
                    <a:pt x="1994" y="241"/>
                    <a:pt x="1843" y="47"/>
                    <a:pt x="1674" y="47"/>
                  </a:cubicBezTo>
                  <a:cubicBezTo>
                    <a:pt x="1611" y="47"/>
                    <a:pt x="1546" y="73"/>
                    <a:pt x="1493" y="138"/>
                  </a:cubicBezTo>
                  <a:lnTo>
                    <a:pt x="1374" y="336"/>
                  </a:lnTo>
                  <a:lnTo>
                    <a:pt x="1374" y="296"/>
                  </a:lnTo>
                  <a:cubicBezTo>
                    <a:pt x="1355" y="143"/>
                    <a:pt x="1234" y="73"/>
                    <a:pt x="1118" y="73"/>
                  </a:cubicBezTo>
                  <a:cubicBezTo>
                    <a:pt x="995" y="73"/>
                    <a:pt x="878" y="153"/>
                    <a:pt x="899" y="296"/>
                  </a:cubicBezTo>
                  <a:lnTo>
                    <a:pt x="661" y="58"/>
                  </a:lnTo>
                  <a:cubicBezTo>
                    <a:pt x="612" y="18"/>
                    <a:pt x="561"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6"/>
            <p:cNvSpPr/>
            <p:nvPr/>
          </p:nvSpPr>
          <p:spPr>
            <a:xfrm>
              <a:off x="5347088" y="2410537"/>
              <a:ext cx="281870" cy="279081"/>
            </a:xfrm>
            <a:custGeom>
              <a:rect b="b" l="l" r="r" t="t"/>
              <a:pathLst>
                <a:path extrusionOk="0" h="7104" w="7175">
                  <a:moveTo>
                    <a:pt x="1980" y="0"/>
                  </a:moveTo>
                  <a:cubicBezTo>
                    <a:pt x="1831" y="0"/>
                    <a:pt x="1685" y="128"/>
                    <a:pt x="1760" y="303"/>
                  </a:cubicBezTo>
                  <a:cubicBezTo>
                    <a:pt x="2116" y="1016"/>
                    <a:pt x="2433" y="1729"/>
                    <a:pt x="2750" y="2482"/>
                  </a:cubicBezTo>
                  <a:cubicBezTo>
                    <a:pt x="1958" y="2284"/>
                    <a:pt x="1126" y="2086"/>
                    <a:pt x="334" y="1888"/>
                  </a:cubicBezTo>
                  <a:cubicBezTo>
                    <a:pt x="311" y="1881"/>
                    <a:pt x="289" y="1878"/>
                    <a:pt x="269" y="1878"/>
                  </a:cubicBezTo>
                  <a:cubicBezTo>
                    <a:pt x="46" y="1878"/>
                    <a:pt x="0" y="2251"/>
                    <a:pt x="255" y="2324"/>
                  </a:cubicBezTo>
                  <a:lnTo>
                    <a:pt x="2631" y="2918"/>
                  </a:lnTo>
                  <a:lnTo>
                    <a:pt x="1364" y="3552"/>
                  </a:lnTo>
                  <a:cubicBezTo>
                    <a:pt x="1159" y="3688"/>
                    <a:pt x="1307" y="3972"/>
                    <a:pt x="1529" y="3972"/>
                  </a:cubicBezTo>
                  <a:cubicBezTo>
                    <a:pt x="1565" y="3972"/>
                    <a:pt x="1603" y="3964"/>
                    <a:pt x="1641" y="3948"/>
                  </a:cubicBezTo>
                  <a:lnTo>
                    <a:pt x="2909" y="3314"/>
                  </a:lnTo>
                  <a:lnTo>
                    <a:pt x="2909" y="3314"/>
                  </a:lnTo>
                  <a:cubicBezTo>
                    <a:pt x="2552" y="4067"/>
                    <a:pt x="2275" y="4819"/>
                    <a:pt x="1958" y="5611"/>
                  </a:cubicBezTo>
                  <a:cubicBezTo>
                    <a:pt x="1906" y="5795"/>
                    <a:pt x="2060" y="5943"/>
                    <a:pt x="2206" y="5943"/>
                  </a:cubicBezTo>
                  <a:cubicBezTo>
                    <a:pt x="2281" y="5943"/>
                    <a:pt x="2353" y="5904"/>
                    <a:pt x="2394" y="5809"/>
                  </a:cubicBezTo>
                  <a:cubicBezTo>
                    <a:pt x="2671" y="5057"/>
                    <a:pt x="2988" y="4304"/>
                    <a:pt x="3305" y="3591"/>
                  </a:cubicBezTo>
                  <a:cubicBezTo>
                    <a:pt x="3780" y="4700"/>
                    <a:pt x="4255" y="5809"/>
                    <a:pt x="4691" y="6958"/>
                  </a:cubicBezTo>
                  <a:cubicBezTo>
                    <a:pt x="4735" y="7060"/>
                    <a:pt x="4810" y="7103"/>
                    <a:pt x="4887" y="7103"/>
                  </a:cubicBezTo>
                  <a:cubicBezTo>
                    <a:pt x="5018" y="7103"/>
                    <a:pt x="5152" y="6975"/>
                    <a:pt x="5127" y="6800"/>
                  </a:cubicBezTo>
                  <a:cubicBezTo>
                    <a:pt x="4651" y="5572"/>
                    <a:pt x="4137" y="4344"/>
                    <a:pt x="3582" y="3155"/>
                  </a:cubicBezTo>
                  <a:lnTo>
                    <a:pt x="3582" y="3155"/>
                  </a:lnTo>
                  <a:cubicBezTo>
                    <a:pt x="4651" y="3393"/>
                    <a:pt x="5721" y="3631"/>
                    <a:pt x="6830" y="3868"/>
                  </a:cubicBezTo>
                  <a:cubicBezTo>
                    <a:pt x="6842" y="3870"/>
                    <a:pt x="6854" y="3871"/>
                    <a:pt x="6865" y="3871"/>
                  </a:cubicBezTo>
                  <a:cubicBezTo>
                    <a:pt x="7114" y="3871"/>
                    <a:pt x="7175" y="3469"/>
                    <a:pt x="6909" y="3393"/>
                  </a:cubicBezTo>
                  <a:cubicBezTo>
                    <a:pt x="5919" y="3195"/>
                    <a:pt x="4929" y="2957"/>
                    <a:pt x="3978" y="2759"/>
                  </a:cubicBezTo>
                  <a:lnTo>
                    <a:pt x="5483" y="1927"/>
                  </a:lnTo>
                  <a:cubicBezTo>
                    <a:pt x="5722" y="1825"/>
                    <a:pt x="5550" y="1547"/>
                    <a:pt x="5346" y="1547"/>
                  </a:cubicBezTo>
                  <a:cubicBezTo>
                    <a:pt x="5313" y="1547"/>
                    <a:pt x="5279" y="1554"/>
                    <a:pt x="5246" y="1571"/>
                  </a:cubicBezTo>
                  <a:lnTo>
                    <a:pt x="3859" y="2284"/>
                  </a:lnTo>
                  <a:cubicBezTo>
                    <a:pt x="4176" y="1690"/>
                    <a:pt x="4453" y="1096"/>
                    <a:pt x="4770" y="501"/>
                  </a:cubicBezTo>
                  <a:cubicBezTo>
                    <a:pt x="4849" y="318"/>
                    <a:pt x="4703" y="170"/>
                    <a:pt x="4549" y="170"/>
                  </a:cubicBezTo>
                  <a:cubicBezTo>
                    <a:pt x="4470" y="170"/>
                    <a:pt x="4388" y="209"/>
                    <a:pt x="4335" y="303"/>
                  </a:cubicBezTo>
                  <a:cubicBezTo>
                    <a:pt x="3978" y="1016"/>
                    <a:pt x="3622" y="1729"/>
                    <a:pt x="3265" y="2482"/>
                  </a:cubicBezTo>
                  <a:cubicBezTo>
                    <a:pt x="2909" y="1690"/>
                    <a:pt x="2552" y="898"/>
                    <a:pt x="2196" y="145"/>
                  </a:cubicBezTo>
                  <a:cubicBezTo>
                    <a:pt x="2152" y="43"/>
                    <a:pt x="2066" y="0"/>
                    <a:pt x="19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7" name="Google Shape;1057;p6"/>
            <p:cNvGrpSpPr/>
            <p:nvPr/>
          </p:nvGrpSpPr>
          <p:grpSpPr>
            <a:xfrm>
              <a:off x="3300665" y="2126817"/>
              <a:ext cx="536954" cy="517299"/>
              <a:chOff x="2000186" y="2928424"/>
              <a:chExt cx="561785" cy="541052"/>
            </a:xfrm>
          </p:grpSpPr>
          <p:sp>
            <p:nvSpPr>
              <p:cNvPr id="1058" name="Google Shape;1058;p6"/>
              <p:cNvSpPr/>
              <p:nvPr/>
            </p:nvSpPr>
            <p:spPr>
              <a:xfrm>
                <a:off x="2059317" y="2978930"/>
                <a:ext cx="450158" cy="459944"/>
              </a:xfrm>
              <a:custGeom>
                <a:rect b="b" l="l" r="r" t="t"/>
                <a:pathLst>
                  <a:path extrusionOk="0" h="5546" w="5428">
                    <a:moveTo>
                      <a:pt x="5070" y="5060"/>
                    </a:moveTo>
                    <a:lnTo>
                      <a:pt x="5070" y="5060"/>
                    </a:lnTo>
                    <a:cubicBezTo>
                      <a:pt x="5083" y="5067"/>
                      <a:pt x="5094" y="5071"/>
                      <a:pt x="5103" y="5071"/>
                    </a:cubicBezTo>
                    <a:cubicBezTo>
                      <a:pt x="5106" y="5071"/>
                      <a:pt x="5108" y="5071"/>
                      <a:pt x="5110" y="5071"/>
                    </a:cubicBezTo>
                    <a:cubicBezTo>
                      <a:pt x="5097" y="5067"/>
                      <a:pt x="5084" y="5064"/>
                      <a:pt x="5070" y="5060"/>
                    </a:cubicBezTo>
                    <a:close/>
                    <a:moveTo>
                      <a:pt x="2298" y="0"/>
                    </a:moveTo>
                    <a:cubicBezTo>
                      <a:pt x="2100" y="555"/>
                      <a:pt x="1902" y="1109"/>
                      <a:pt x="1704" y="1704"/>
                    </a:cubicBezTo>
                    <a:cubicBezTo>
                      <a:pt x="1676" y="1760"/>
                      <a:pt x="1608" y="1816"/>
                      <a:pt x="1529" y="1816"/>
                    </a:cubicBezTo>
                    <a:cubicBezTo>
                      <a:pt x="1496" y="1816"/>
                      <a:pt x="1461" y="1806"/>
                      <a:pt x="1426" y="1783"/>
                    </a:cubicBezTo>
                    <a:cubicBezTo>
                      <a:pt x="1387" y="1783"/>
                      <a:pt x="1347" y="1822"/>
                      <a:pt x="1307" y="1822"/>
                    </a:cubicBezTo>
                    <a:lnTo>
                      <a:pt x="0" y="1862"/>
                    </a:lnTo>
                    <a:cubicBezTo>
                      <a:pt x="396" y="2337"/>
                      <a:pt x="832" y="2773"/>
                      <a:pt x="1307" y="3209"/>
                    </a:cubicBezTo>
                    <a:cubicBezTo>
                      <a:pt x="1454" y="3355"/>
                      <a:pt x="1363" y="3570"/>
                      <a:pt x="1192" y="3570"/>
                    </a:cubicBezTo>
                    <a:cubicBezTo>
                      <a:pt x="1178" y="3570"/>
                      <a:pt x="1164" y="3568"/>
                      <a:pt x="1149" y="3565"/>
                    </a:cubicBezTo>
                    <a:lnTo>
                      <a:pt x="1149" y="3565"/>
                    </a:lnTo>
                    <a:cubicBezTo>
                      <a:pt x="1189" y="3645"/>
                      <a:pt x="1228" y="3684"/>
                      <a:pt x="1189" y="3763"/>
                    </a:cubicBezTo>
                    <a:cubicBezTo>
                      <a:pt x="1070" y="4160"/>
                      <a:pt x="951" y="4516"/>
                      <a:pt x="832" y="4912"/>
                    </a:cubicBezTo>
                    <a:cubicBezTo>
                      <a:pt x="793" y="5071"/>
                      <a:pt x="753" y="5229"/>
                      <a:pt x="713" y="5388"/>
                    </a:cubicBezTo>
                    <a:cubicBezTo>
                      <a:pt x="660" y="5493"/>
                      <a:pt x="643" y="5546"/>
                      <a:pt x="660" y="5546"/>
                    </a:cubicBezTo>
                    <a:cubicBezTo>
                      <a:pt x="669" y="5546"/>
                      <a:pt x="687" y="5533"/>
                      <a:pt x="713" y="5506"/>
                    </a:cubicBezTo>
                    <a:cubicBezTo>
                      <a:pt x="753" y="5427"/>
                      <a:pt x="832" y="5348"/>
                      <a:pt x="951" y="5348"/>
                    </a:cubicBezTo>
                    <a:cubicBezTo>
                      <a:pt x="1506" y="4991"/>
                      <a:pt x="2060" y="4595"/>
                      <a:pt x="2575" y="4120"/>
                    </a:cubicBezTo>
                    <a:cubicBezTo>
                      <a:pt x="2617" y="4092"/>
                      <a:pt x="2659" y="4079"/>
                      <a:pt x="2700" y="4079"/>
                    </a:cubicBezTo>
                    <a:cubicBezTo>
                      <a:pt x="2773" y="4079"/>
                      <a:pt x="2841" y="4122"/>
                      <a:pt x="2892" y="4199"/>
                    </a:cubicBezTo>
                    <a:cubicBezTo>
                      <a:pt x="2915" y="4153"/>
                      <a:pt x="2966" y="4134"/>
                      <a:pt x="3019" y="4134"/>
                    </a:cubicBezTo>
                    <a:cubicBezTo>
                      <a:pt x="3057" y="4134"/>
                      <a:pt x="3097" y="4143"/>
                      <a:pt x="3130" y="4160"/>
                    </a:cubicBezTo>
                    <a:lnTo>
                      <a:pt x="4199" y="4635"/>
                    </a:lnTo>
                    <a:lnTo>
                      <a:pt x="4635" y="4833"/>
                    </a:lnTo>
                    <a:cubicBezTo>
                      <a:pt x="4780" y="4942"/>
                      <a:pt x="4925" y="5017"/>
                      <a:pt x="5070" y="5060"/>
                    </a:cubicBezTo>
                    <a:lnTo>
                      <a:pt x="5070" y="5060"/>
                    </a:lnTo>
                    <a:cubicBezTo>
                      <a:pt x="4852" y="4927"/>
                      <a:pt x="4186" y="3697"/>
                      <a:pt x="4001" y="3328"/>
                    </a:cubicBezTo>
                    <a:cubicBezTo>
                      <a:pt x="3843" y="3248"/>
                      <a:pt x="3843" y="3050"/>
                      <a:pt x="3962" y="2971"/>
                    </a:cubicBezTo>
                    <a:lnTo>
                      <a:pt x="4754" y="2258"/>
                    </a:lnTo>
                    <a:cubicBezTo>
                      <a:pt x="4833" y="2219"/>
                      <a:pt x="5229" y="1941"/>
                      <a:pt x="5427" y="1743"/>
                    </a:cubicBezTo>
                    <a:cubicBezTo>
                      <a:pt x="5189" y="1743"/>
                      <a:pt x="4833" y="1822"/>
                      <a:pt x="4675" y="1822"/>
                    </a:cubicBezTo>
                    <a:lnTo>
                      <a:pt x="3526" y="1902"/>
                    </a:lnTo>
                    <a:cubicBezTo>
                      <a:pt x="3447" y="1902"/>
                      <a:pt x="3367" y="1862"/>
                      <a:pt x="3328" y="1783"/>
                    </a:cubicBezTo>
                    <a:cubicBezTo>
                      <a:pt x="3286" y="1824"/>
                      <a:pt x="3240" y="1842"/>
                      <a:pt x="3194" y="1842"/>
                    </a:cubicBezTo>
                    <a:cubicBezTo>
                      <a:pt x="3108" y="1842"/>
                      <a:pt x="3023" y="1781"/>
                      <a:pt x="2971" y="1704"/>
                    </a:cubicBezTo>
                    <a:lnTo>
                      <a:pt x="2575" y="713"/>
                    </a:lnTo>
                    <a:cubicBezTo>
                      <a:pt x="2535" y="594"/>
                      <a:pt x="2417" y="238"/>
                      <a:pt x="22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6"/>
              <p:cNvSpPr/>
              <p:nvPr/>
            </p:nvSpPr>
            <p:spPr>
              <a:xfrm>
                <a:off x="2000186" y="2928424"/>
                <a:ext cx="561785" cy="541052"/>
              </a:xfrm>
              <a:custGeom>
                <a:rect b="b" l="l" r="r" t="t"/>
                <a:pathLst>
                  <a:path extrusionOk="0" h="6524" w="6774">
                    <a:moveTo>
                      <a:pt x="3050" y="609"/>
                    </a:moveTo>
                    <a:cubicBezTo>
                      <a:pt x="3169" y="847"/>
                      <a:pt x="3248" y="1203"/>
                      <a:pt x="3288" y="1322"/>
                    </a:cubicBezTo>
                    <a:lnTo>
                      <a:pt x="3684" y="2313"/>
                    </a:lnTo>
                    <a:cubicBezTo>
                      <a:pt x="3737" y="2418"/>
                      <a:pt x="3825" y="2471"/>
                      <a:pt x="3913" y="2471"/>
                    </a:cubicBezTo>
                    <a:cubicBezTo>
                      <a:pt x="3957" y="2471"/>
                      <a:pt x="4001" y="2458"/>
                      <a:pt x="4041" y="2431"/>
                    </a:cubicBezTo>
                    <a:cubicBezTo>
                      <a:pt x="4080" y="2471"/>
                      <a:pt x="4160" y="2511"/>
                      <a:pt x="4239" y="2511"/>
                    </a:cubicBezTo>
                    <a:lnTo>
                      <a:pt x="5388" y="2431"/>
                    </a:lnTo>
                    <a:cubicBezTo>
                      <a:pt x="5546" y="2431"/>
                      <a:pt x="5902" y="2352"/>
                      <a:pt x="6140" y="2352"/>
                    </a:cubicBezTo>
                    <a:cubicBezTo>
                      <a:pt x="5942" y="2511"/>
                      <a:pt x="5546" y="2828"/>
                      <a:pt x="5467" y="2867"/>
                    </a:cubicBezTo>
                    <a:lnTo>
                      <a:pt x="4635" y="3580"/>
                    </a:lnTo>
                    <a:cubicBezTo>
                      <a:pt x="4516" y="3699"/>
                      <a:pt x="4556" y="3897"/>
                      <a:pt x="4714" y="3976"/>
                    </a:cubicBezTo>
                    <a:cubicBezTo>
                      <a:pt x="4892" y="4333"/>
                      <a:pt x="5488" y="5491"/>
                      <a:pt x="5720" y="5662"/>
                    </a:cubicBezTo>
                    <a:lnTo>
                      <a:pt x="5720" y="5662"/>
                    </a:lnTo>
                    <a:cubicBezTo>
                      <a:pt x="5584" y="5619"/>
                      <a:pt x="5451" y="5550"/>
                      <a:pt x="5348" y="5482"/>
                    </a:cubicBezTo>
                    <a:lnTo>
                      <a:pt x="4873" y="5283"/>
                    </a:lnTo>
                    <a:lnTo>
                      <a:pt x="3803" y="4769"/>
                    </a:lnTo>
                    <a:cubicBezTo>
                      <a:pt x="3780" y="4757"/>
                      <a:pt x="3757" y="4752"/>
                      <a:pt x="3733" y="4752"/>
                    </a:cubicBezTo>
                    <a:cubicBezTo>
                      <a:pt x="3677" y="4752"/>
                      <a:pt x="3621" y="4780"/>
                      <a:pt x="3565" y="4808"/>
                    </a:cubicBezTo>
                    <a:cubicBezTo>
                      <a:pt x="3542" y="4739"/>
                      <a:pt x="3479" y="4697"/>
                      <a:pt x="3415" y="4697"/>
                    </a:cubicBezTo>
                    <a:cubicBezTo>
                      <a:pt x="3368" y="4697"/>
                      <a:pt x="3321" y="4719"/>
                      <a:pt x="3288" y="4769"/>
                    </a:cubicBezTo>
                    <a:cubicBezTo>
                      <a:pt x="2773" y="5204"/>
                      <a:pt x="2219" y="5600"/>
                      <a:pt x="1624" y="5957"/>
                    </a:cubicBezTo>
                    <a:cubicBezTo>
                      <a:pt x="1506" y="5957"/>
                      <a:pt x="1426" y="6036"/>
                      <a:pt x="1387" y="6115"/>
                    </a:cubicBezTo>
                    <a:cubicBezTo>
                      <a:pt x="1372" y="6160"/>
                      <a:pt x="1363" y="6182"/>
                      <a:pt x="1359" y="6182"/>
                    </a:cubicBezTo>
                    <a:cubicBezTo>
                      <a:pt x="1353" y="6182"/>
                      <a:pt x="1362" y="6120"/>
                      <a:pt x="1387" y="5997"/>
                    </a:cubicBezTo>
                    <a:cubicBezTo>
                      <a:pt x="1426" y="5838"/>
                      <a:pt x="1466" y="5680"/>
                      <a:pt x="1545" y="5521"/>
                    </a:cubicBezTo>
                    <a:cubicBezTo>
                      <a:pt x="1664" y="5165"/>
                      <a:pt x="1783" y="4769"/>
                      <a:pt x="1862" y="4412"/>
                    </a:cubicBezTo>
                    <a:cubicBezTo>
                      <a:pt x="1902" y="4333"/>
                      <a:pt x="1902" y="4254"/>
                      <a:pt x="1822" y="4214"/>
                    </a:cubicBezTo>
                    <a:cubicBezTo>
                      <a:pt x="2020" y="4214"/>
                      <a:pt x="2139" y="3976"/>
                      <a:pt x="1981" y="3818"/>
                    </a:cubicBezTo>
                    <a:cubicBezTo>
                      <a:pt x="1545" y="3422"/>
                      <a:pt x="1109" y="2946"/>
                      <a:pt x="713" y="2471"/>
                    </a:cubicBezTo>
                    <a:lnTo>
                      <a:pt x="2060" y="2431"/>
                    </a:lnTo>
                    <a:cubicBezTo>
                      <a:pt x="2100" y="2431"/>
                      <a:pt x="2139" y="2431"/>
                      <a:pt x="2179" y="2392"/>
                    </a:cubicBezTo>
                    <a:cubicBezTo>
                      <a:pt x="2207" y="2420"/>
                      <a:pt x="2240" y="2433"/>
                      <a:pt x="2273" y="2433"/>
                    </a:cubicBezTo>
                    <a:cubicBezTo>
                      <a:pt x="2332" y="2433"/>
                      <a:pt x="2391" y="2389"/>
                      <a:pt x="2417" y="2313"/>
                    </a:cubicBezTo>
                    <a:cubicBezTo>
                      <a:pt x="2654" y="1758"/>
                      <a:pt x="2852" y="1203"/>
                      <a:pt x="3050" y="609"/>
                    </a:cubicBezTo>
                    <a:close/>
                    <a:moveTo>
                      <a:pt x="2963" y="0"/>
                    </a:moveTo>
                    <a:cubicBezTo>
                      <a:pt x="2877" y="0"/>
                      <a:pt x="2803" y="45"/>
                      <a:pt x="2773" y="134"/>
                    </a:cubicBezTo>
                    <a:cubicBezTo>
                      <a:pt x="2535" y="768"/>
                      <a:pt x="2298" y="1401"/>
                      <a:pt x="2060" y="2035"/>
                    </a:cubicBezTo>
                    <a:lnTo>
                      <a:pt x="2020" y="2035"/>
                    </a:lnTo>
                    <a:lnTo>
                      <a:pt x="238" y="2075"/>
                    </a:lnTo>
                    <a:cubicBezTo>
                      <a:pt x="79" y="2075"/>
                      <a:pt x="0" y="2233"/>
                      <a:pt x="79" y="2392"/>
                    </a:cubicBezTo>
                    <a:cubicBezTo>
                      <a:pt x="594" y="3026"/>
                      <a:pt x="1109" y="3620"/>
                      <a:pt x="1743" y="4174"/>
                    </a:cubicBezTo>
                    <a:cubicBezTo>
                      <a:pt x="1722" y="4167"/>
                      <a:pt x="1701" y="4164"/>
                      <a:pt x="1680" y="4164"/>
                    </a:cubicBezTo>
                    <a:cubicBezTo>
                      <a:pt x="1585" y="4164"/>
                      <a:pt x="1499" y="4235"/>
                      <a:pt x="1466" y="4333"/>
                    </a:cubicBezTo>
                    <a:cubicBezTo>
                      <a:pt x="1307" y="4848"/>
                      <a:pt x="1109" y="5402"/>
                      <a:pt x="991" y="5917"/>
                    </a:cubicBezTo>
                    <a:cubicBezTo>
                      <a:pt x="911" y="6195"/>
                      <a:pt x="872" y="6472"/>
                      <a:pt x="1228" y="6511"/>
                    </a:cubicBezTo>
                    <a:cubicBezTo>
                      <a:pt x="1263" y="6520"/>
                      <a:pt x="1298" y="6524"/>
                      <a:pt x="1334" y="6524"/>
                    </a:cubicBezTo>
                    <a:cubicBezTo>
                      <a:pt x="1629" y="6524"/>
                      <a:pt x="1971" y="6257"/>
                      <a:pt x="2219" y="6115"/>
                    </a:cubicBezTo>
                    <a:cubicBezTo>
                      <a:pt x="2654" y="5798"/>
                      <a:pt x="3090" y="5482"/>
                      <a:pt x="3526" y="5125"/>
                    </a:cubicBezTo>
                    <a:cubicBezTo>
                      <a:pt x="3565" y="5125"/>
                      <a:pt x="3565" y="5165"/>
                      <a:pt x="3605" y="5204"/>
                    </a:cubicBezTo>
                    <a:cubicBezTo>
                      <a:pt x="4120" y="5442"/>
                      <a:pt x="4595" y="5680"/>
                      <a:pt x="5150" y="5917"/>
                    </a:cubicBezTo>
                    <a:cubicBezTo>
                      <a:pt x="5318" y="5973"/>
                      <a:pt x="5565" y="6148"/>
                      <a:pt x="5779" y="6148"/>
                    </a:cubicBezTo>
                    <a:cubicBezTo>
                      <a:pt x="5868" y="6148"/>
                      <a:pt x="5952" y="6118"/>
                      <a:pt x="6021" y="6036"/>
                    </a:cubicBezTo>
                    <a:cubicBezTo>
                      <a:pt x="6219" y="5759"/>
                      <a:pt x="6021" y="5402"/>
                      <a:pt x="5863" y="5165"/>
                    </a:cubicBezTo>
                    <a:cubicBezTo>
                      <a:pt x="5586" y="4729"/>
                      <a:pt x="5348" y="4254"/>
                      <a:pt x="5071" y="3818"/>
                    </a:cubicBezTo>
                    <a:lnTo>
                      <a:pt x="6180" y="2867"/>
                    </a:lnTo>
                    <a:cubicBezTo>
                      <a:pt x="6338" y="2669"/>
                      <a:pt x="6774" y="2431"/>
                      <a:pt x="6695" y="2154"/>
                    </a:cubicBezTo>
                    <a:cubicBezTo>
                      <a:pt x="6649" y="1973"/>
                      <a:pt x="6488" y="1934"/>
                      <a:pt x="6321" y="1934"/>
                    </a:cubicBezTo>
                    <a:cubicBezTo>
                      <a:pt x="6195" y="1934"/>
                      <a:pt x="6067" y="1956"/>
                      <a:pt x="5982" y="1956"/>
                    </a:cubicBezTo>
                    <a:lnTo>
                      <a:pt x="4199" y="2075"/>
                    </a:lnTo>
                    <a:cubicBezTo>
                      <a:pt x="4160" y="2075"/>
                      <a:pt x="4120" y="2114"/>
                      <a:pt x="4080" y="2114"/>
                    </a:cubicBezTo>
                    <a:lnTo>
                      <a:pt x="3526" y="807"/>
                    </a:lnTo>
                    <a:cubicBezTo>
                      <a:pt x="3407" y="530"/>
                      <a:pt x="3328" y="173"/>
                      <a:pt x="3050" y="15"/>
                    </a:cubicBezTo>
                    <a:cubicBezTo>
                      <a:pt x="3021" y="5"/>
                      <a:pt x="2991" y="0"/>
                      <a:pt x="29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60" name="Google Shape;1060;p6"/>
          <p:cNvSpPr/>
          <p:nvPr/>
        </p:nvSpPr>
        <p:spPr>
          <a:xfrm>
            <a:off x="4176868" y="1310074"/>
            <a:ext cx="790263" cy="1404611"/>
          </a:xfrm>
          <a:custGeom>
            <a:rect b="b" l="l" r="r" t="t"/>
            <a:pathLst>
              <a:path extrusionOk="0" h="36455" w="20509">
                <a:moveTo>
                  <a:pt x="14877" y="841"/>
                </a:moveTo>
                <a:cubicBezTo>
                  <a:pt x="14971" y="841"/>
                  <a:pt x="15065" y="843"/>
                  <a:pt x="15160" y="849"/>
                </a:cubicBezTo>
                <a:cubicBezTo>
                  <a:pt x="17853" y="2140"/>
                  <a:pt x="18111" y="5755"/>
                  <a:pt x="17816" y="8521"/>
                </a:cubicBezTo>
                <a:cubicBezTo>
                  <a:pt x="17521" y="11066"/>
                  <a:pt x="17115" y="13611"/>
                  <a:pt x="17004" y="16156"/>
                </a:cubicBezTo>
                <a:cubicBezTo>
                  <a:pt x="16857" y="18849"/>
                  <a:pt x="16930" y="21541"/>
                  <a:pt x="17152" y="24234"/>
                </a:cubicBezTo>
                <a:cubicBezTo>
                  <a:pt x="17262" y="25562"/>
                  <a:pt x="17410" y="26927"/>
                  <a:pt x="17594" y="28218"/>
                </a:cubicBezTo>
                <a:cubicBezTo>
                  <a:pt x="17779" y="29545"/>
                  <a:pt x="18295" y="30984"/>
                  <a:pt x="18295" y="32312"/>
                </a:cubicBezTo>
                <a:cubicBezTo>
                  <a:pt x="18295" y="33308"/>
                  <a:pt x="17484" y="34673"/>
                  <a:pt x="16635" y="35078"/>
                </a:cubicBezTo>
                <a:cubicBezTo>
                  <a:pt x="15898" y="35300"/>
                  <a:pt x="15160" y="35447"/>
                  <a:pt x="14385" y="35484"/>
                </a:cubicBezTo>
                <a:cubicBezTo>
                  <a:pt x="13941" y="35551"/>
                  <a:pt x="13486" y="35591"/>
                  <a:pt x="13033" y="35591"/>
                </a:cubicBezTo>
                <a:cubicBezTo>
                  <a:pt x="11981" y="35591"/>
                  <a:pt x="10935" y="35376"/>
                  <a:pt x="10033" y="34783"/>
                </a:cubicBezTo>
                <a:cubicBezTo>
                  <a:pt x="6971" y="32718"/>
                  <a:pt x="9738" y="28660"/>
                  <a:pt x="10476" y="25968"/>
                </a:cubicBezTo>
                <a:cubicBezTo>
                  <a:pt x="11803" y="21099"/>
                  <a:pt x="11398" y="15935"/>
                  <a:pt x="11029" y="10955"/>
                </a:cubicBezTo>
                <a:cubicBezTo>
                  <a:pt x="11005" y="10722"/>
                  <a:pt x="10805" y="10577"/>
                  <a:pt x="10604" y="10577"/>
                </a:cubicBezTo>
                <a:cubicBezTo>
                  <a:pt x="10488" y="10577"/>
                  <a:pt x="10372" y="10626"/>
                  <a:pt x="10291" y="10734"/>
                </a:cubicBezTo>
                <a:cubicBezTo>
                  <a:pt x="10227" y="10670"/>
                  <a:pt x="10138" y="10630"/>
                  <a:pt x="10052" y="10630"/>
                </a:cubicBezTo>
                <a:cubicBezTo>
                  <a:pt x="9991" y="10630"/>
                  <a:pt x="9932" y="10651"/>
                  <a:pt x="9885" y="10697"/>
                </a:cubicBezTo>
                <a:cubicBezTo>
                  <a:pt x="9074" y="11472"/>
                  <a:pt x="8262" y="12283"/>
                  <a:pt x="7451" y="13095"/>
                </a:cubicBezTo>
                <a:lnTo>
                  <a:pt x="6381" y="14164"/>
                </a:lnTo>
                <a:cubicBezTo>
                  <a:pt x="5722" y="14823"/>
                  <a:pt x="5711" y="14982"/>
                  <a:pt x="4874" y="14982"/>
                </a:cubicBezTo>
                <a:cubicBezTo>
                  <a:pt x="4774" y="14982"/>
                  <a:pt x="4663" y="14980"/>
                  <a:pt x="4537" y="14976"/>
                </a:cubicBezTo>
                <a:cubicBezTo>
                  <a:pt x="3246" y="14939"/>
                  <a:pt x="2951" y="14459"/>
                  <a:pt x="2287" y="13464"/>
                </a:cubicBezTo>
                <a:cubicBezTo>
                  <a:pt x="1955" y="12910"/>
                  <a:pt x="1660" y="12357"/>
                  <a:pt x="1439" y="11767"/>
                </a:cubicBezTo>
                <a:cubicBezTo>
                  <a:pt x="775" y="10144"/>
                  <a:pt x="1180" y="8410"/>
                  <a:pt x="2693" y="7451"/>
                </a:cubicBezTo>
                <a:lnTo>
                  <a:pt x="8373" y="3910"/>
                </a:lnTo>
                <a:cubicBezTo>
                  <a:pt x="10362" y="2632"/>
                  <a:pt x="12453" y="841"/>
                  <a:pt x="14877" y="841"/>
                </a:cubicBezTo>
                <a:close/>
                <a:moveTo>
                  <a:pt x="14053" y="0"/>
                </a:moveTo>
                <a:cubicBezTo>
                  <a:pt x="13906" y="0"/>
                  <a:pt x="13795" y="111"/>
                  <a:pt x="13795" y="222"/>
                </a:cubicBezTo>
                <a:cubicBezTo>
                  <a:pt x="11176" y="591"/>
                  <a:pt x="8705" y="2767"/>
                  <a:pt x="6639" y="4095"/>
                </a:cubicBezTo>
                <a:cubicBezTo>
                  <a:pt x="4869" y="5201"/>
                  <a:pt x="2914" y="6197"/>
                  <a:pt x="1291" y="7451"/>
                </a:cubicBezTo>
                <a:cubicBezTo>
                  <a:pt x="295" y="8226"/>
                  <a:pt x="0" y="8705"/>
                  <a:pt x="148" y="9996"/>
                </a:cubicBezTo>
                <a:cubicBezTo>
                  <a:pt x="332" y="11877"/>
                  <a:pt x="1992" y="15714"/>
                  <a:pt x="4057" y="16267"/>
                </a:cubicBezTo>
                <a:cubicBezTo>
                  <a:pt x="4223" y="16306"/>
                  <a:pt x="4375" y="16325"/>
                  <a:pt x="4517" y="16325"/>
                </a:cubicBezTo>
                <a:cubicBezTo>
                  <a:pt x="5168" y="16325"/>
                  <a:pt x="5608" y="15940"/>
                  <a:pt x="6123" y="15455"/>
                </a:cubicBezTo>
                <a:cubicBezTo>
                  <a:pt x="7562" y="14127"/>
                  <a:pt x="8889" y="12578"/>
                  <a:pt x="10217" y="11103"/>
                </a:cubicBezTo>
                <a:cubicBezTo>
                  <a:pt x="10512" y="15013"/>
                  <a:pt x="10807" y="18996"/>
                  <a:pt x="10254" y="22906"/>
                </a:cubicBezTo>
                <a:cubicBezTo>
                  <a:pt x="9959" y="24824"/>
                  <a:pt x="9443" y="26705"/>
                  <a:pt x="8742" y="28513"/>
                </a:cubicBezTo>
                <a:cubicBezTo>
                  <a:pt x="8299" y="29693"/>
                  <a:pt x="7746" y="30910"/>
                  <a:pt x="7746" y="32201"/>
                </a:cubicBezTo>
                <a:cubicBezTo>
                  <a:pt x="7820" y="34488"/>
                  <a:pt x="9627" y="36000"/>
                  <a:pt x="11767" y="36332"/>
                </a:cubicBezTo>
                <a:cubicBezTo>
                  <a:pt x="12237" y="36408"/>
                  <a:pt x="12836" y="36454"/>
                  <a:pt x="13488" y="36454"/>
                </a:cubicBezTo>
                <a:cubicBezTo>
                  <a:pt x="15396" y="36454"/>
                  <a:pt x="17757" y="36057"/>
                  <a:pt x="18664" y="34820"/>
                </a:cubicBezTo>
                <a:cubicBezTo>
                  <a:pt x="19291" y="33972"/>
                  <a:pt x="19217" y="32976"/>
                  <a:pt x="19107" y="31980"/>
                </a:cubicBezTo>
                <a:cubicBezTo>
                  <a:pt x="18848" y="30173"/>
                  <a:pt x="18443" y="28402"/>
                  <a:pt x="18221" y="26595"/>
                </a:cubicBezTo>
                <a:cubicBezTo>
                  <a:pt x="17742" y="22611"/>
                  <a:pt x="17631" y="18591"/>
                  <a:pt x="17926" y="14570"/>
                </a:cubicBezTo>
                <a:cubicBezTo>
                  <a:pt x="18221" y="10660"/>
                  <a:pt x="20508" y="2066"/>
                  <a:pt x="15381" y="332"/>
                </a:cubicBezTo>
                <a:cubicBezTo>
                  <a:pt x="15344" y="259"/>
                  <a:pt x="15271" y="185"/>
                  <a:pt x="15197" y="185"/>
                </a:cubicBezTo>
                <a:lnTo>
                  <a:pt x="14976" y="185"/>
                </a:lnTo>
                <a:cubicBezTo>
                  <a:pt x="14644" y="111"/>
                  <a:pt x="14348" y="37"/>
                  <a:pt x="14053" y="0"/>
                </a:cubicBezTo>
                <a:close/>
              </a:path>
            </a:pathLst>
          </a:cu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1" name="Google Shape;1061;p6"/>
          <p:cNvPicPr preferRelativeResize="0"/>
          <p:nvPr/>
        </p:nvPicPr>
        <p:blipFill rotWithShape="1">
          <a:blip r:embed="rId3">
            <a:alphaModFix/>
          </a:blip>
          <a:srcRect b="0" l="0" r="0" t="0"/>
          <a:stretch/>
        </p:blipFill>
        <p:spPr>
          <a:xfrm>
            <a:off x="7054250" y="1310075"/>
            <a:ext cx="1257300" cy="2295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22"/>
          <p:cNvSpPr txBox="1"/>
          <p:nvPr>
            <p:ph type="title"/>
          </p:nvPr>
        </p:nvSpPr>
        <p:spPr>
          <a:xfrm>
            <a:off x="0" y="46575"/>
            <a:ext cx="41661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3.4 Giải quyết bài toán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7"/>
          <p:cNvSpPr txBox="1"/>
          <p:nvPr>
            <p:ph type="title"/>
          </p:nvPr>
        </p:nvSpPr>
        <p:spPr>
          <a:xfrm>
            <a:off x="713250"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Problem</a:t>
            </a:r>
            <a:endParaRPr/>
          </a:p>
        </p:txBody>
      </p:sp>
      <p:pic>
        <p:nvPicPr>
          <p:cNvPr id="1067" name="Google Shape;1067;p7"/>
          <p:cNvPicPr preferRelativeResize="0"/>
          <p:nvPr/>
        </p:nvPicPr>
        <p:blipFill rotWithShape="1">
          <a:blip r:embed="rId3">
            <a:alphaModFix/>
          </a:blip>
          <a:srcRect b="0" l="0" r="0" t="0"/>
          <a:stretch/>
        </p:blipFill>
        <p:spPr>
          <a:xfrm>
            <a:off x="0" y="1843023"/>
            <a:ext cx="3751975" cy="2076100"/>
          </a:xfrm>
          <a:prstGeom prst="rect">
            <a:avLst/>
          </a:prstGeom>
          <a:noFill/>
          <a:ln>
            <a:noFill/>
          </a:ln>
        </p:spPr>
      </p:pic>
      <p:pic>
        <p:nvPicPr>
          <p:cNvPr id="1068" name="Google Shape;1068;p7"/>
          <p:cNvPicPr preferRelativeResize="0"/>
          <p:nvPr/>
        </p:nvPicPr>
        <p:blipFill rotWithShape="1">
          <a:blip r:embed="rId4">
            <a:alphaModFix/>
          </a:blip>
          <a:srcRect b="0" l="0" r="0" t="0"/>
          <a:stretch/>
        </p:blipFill>
        <p:spPr>
          <a:xfrm>
            <a:off x="5310725" y="1975300"/>
            <a:ext cx="3719226" cy="2015600"/>
          </a:xfrm>
          <a:prstGeom prst="rect">
            <a:avLst/>
          </a:prstGeom>
          <a:noFill/>
          <a:ln>
            <a:noFill/>
          </a:ln>
        </p:spPr>
      </p:pic>
      <p:pic>
        <p:nvPicPr>
          <p:cNvPr id="1069" name="Google Shape;1069;p7"/>
          <p:cNvPicPr preferRelativeResize="0"/>
          <p:nvPr/>
        </p:nvPicPr>
        <p:blipFill rotWithShape="1">
          <a:blip r:embed="rId5">
            <a:alphaModFix/>
          </a:blip>
          <a:srcRect b="0" l="0" r="0" t="0"/>
          <a:stretch/>
        </p:blipFill>
        <p:spPr>
          <a:xfrm>
            <a:off x="3837538" y="3329900"/>
            <a:ext cx="931066" cy="847800"/>
          </a:xfrm>
          <a:prstGeom prst="rect">
            <a:avLst/>
          </a:prstGeom>
          <a:noFill/>
          <a:ln>
            <a:noFill/>
          </a:ln>
        </p:spPr>
      </p:pic>
      <p:pic>
        <p:nvPicPr>
          <p:cNvPr id="1070" name="Google Shape;1070;p7"/>
          <p:cNvPicPr preferRelativeResize="0"/>
          <p:nvPr/>
        </p:nvPicPr>
        <p:blipFill rotWithShape="1">
          <a:blip r:embed="rId5">
            <a:alphaModFix/>
          </a:blip>
          <a:srcRect b="0" l="0" r="0" t="0"/>
          <a:stretch/>
        </p:blipFill>
        <p:spPr>
          <a:xfrm>
            <a:off x="4194266" y="2457175"/>
            <a:ext cx="931066" cy="847800"/>
          </a:xfrm>
          <a:prstGeom prst="rect">
            <a:avLst/>
          </a:prstGeom>
          <a:noFill/>
          <a:ln>
            <a:noFill/>
          </a:ln>
        </p:spPr>
      </p:pic>
      <p:pic>
        <p:nvPicPr>
          <p:cNvPr id="1071" name="Google Shape;1071;p7"/>
          <p:cNvPicPr preferRelativeResize="0"/>
          <p:nvPr/>
        </p:nvPicPr>
        <p:blipFill rotWithShape="1">
          <a:blip r:embed="rId5">
            <a:alphaModFix/>
          </a:blip>
          <a:srcRect b="0" l="0" r="0" t="0"/>
          <a:stretch/>
        </p:blipFill>
        <p:spPr>
          <a:xfrm>
            <a:off x="3837541" y="1451950"/>
            <a:ext cx="931066" cy="84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pic>
        <p:nvPicPr>
          <p:cNvPr id="1076" name="Google Shape;1076;g22705356b68_2_14"/>
          <p:cNvPicPr preferRelativeResize="0"/>
          <p:nvPr/>
        </p:nvPicPr>
        <p:blipFill rotWithShape="1">
          <a:blip r:embed="rId3">
            <a:alphaModFix/>
          </a:blip>
          <a:srcRect b="0" l="0" r="0" t="0"/>
          <a:stretch/>
        </p:blipFill>
        <p:spPr>
          <a:xfrm>
            <a:off x="0" y="1843023"/>
            <a:ext cx="3751975" cy="2076100"/>
          </a:xfrm>
          <a:prstGeom prst="rect">
            <a:avLst/>
          </a:prstGeom>
          <a:noFill/>
          <a:ln>
            <a:noFill/>
          </a:ln>
        </p:spPr>
      </p:pic>
      <p:pic>
        <p:nvPicPr>
          <p:cNvPr id="1077" name="Google Shape;1077;g22705356b68_2_14"/>
          <p:cNvPicPr preferRelativeResize="0"/>
          <p:nvPr/>
        </p:nvPicPr>
        <p:blipFill rotWithShape="1">
          <a:blip r:embed="rId4">
            <a:alphaModFix/>
          </a:blip>
          <a:srcRect b="0" l="0" r="0" t="0"/>
          <a:stretch/>
        </p:blipFill>
        <p:spPr>
          <a:xfrm>
            <a:off x="5310725" y="1975300"/>
            <a:ext cx="3719226" cy="2015600"/>
          </a:xfrm>
          <a:prstGeom prst="rect">
            <a:avLst/>
          </a:prstGeom>
          <a:noFill/>
          <a:ln>
            <a:noFill/>
          </a:ln>
        </p:spPr>
      </p:pic>
      <p:pic>
        <p:nvPicPr>
          <p:cNvPr id="1078" name="Google Shape;1078;g22705356b68_2_14"/>
          <p:cNvPicPr preferRelativeResize="0"/>
          <p:nvPr/>
        </p:nvPicPr>
        <p:blipFill rotWithShape="1">
          <a:blip r:embed="rId5">
            <a:alphaModFix/>
          </a:blip>
          <a:srcRect b="0" l="0" r="0" t="0"/>
          <a:stretch/>
        </p:blipFill>
        <p:spPr>
          <a:xfrm>
            <a:off x="3837538" y="3329900"/>
            <a:ext cx="931066" cy="847800"/>
          </a:xfrm>
          <a:prstGeom prst="rect">
            <a:avLst/>
          </a:prstGeom>
          <a:noFill/>
          <a:ln>
            <a:noFill/>
          </a:ln>
        </p:spPr>
      </p:pic>
      <p:pic>
        <p:nvPicPr>
          <p:cNvPr id="1079" name="Google Shape;1079;g22705356b68_2_14"/>
          <p:cNvPicPr preferRelativeResize="0"/>
          <p:nvPr/>
        </p:nvPicPr>
        <p:blipFill rotWithShape="1">
          <a:blip r:embed="rId5">
            <a:alphaModFix/>
          </a:blip>
          <a:srcRect b="0" l="0" r="0" t="0"/>
          <a:stretch/>
        </p:blipFill>
        <p:spPr>
          <a:xfrm>
            <a:off x="4194266" y="2457175"/>
            <a:ext cx="931066" cy="847800"/>
          </a:xfrm>
          <a:prstGeom prst="rect">
            <a:avLst/>
          </a:prstGeom>
          <a:noFill/>
          <a:ln>
            <a:noFill/>
          </a:ln>
        </p:spPr>
      </p:pic>
      <p:pic>
        <p:nvPicPr>
          <p:cNvPr id="1080" name="Google Shape;1080;g22705356b68_2_14"/>
          <p:cNvPicPr preferRelativeResize="0"/>
          <p:nvPr/>
        </p:nvPicPr>
        <p:blipFill rotWithShape="1">
          <a:blip r:embed="rId5">
            <a:alphaModFix/>
          </a:blip>
          <a:srcRect b="0" l="0" r="0" t="0"/>
          <a:stretch/>
        </p:blipFill>
        <p:spPr>
          <a:xfrm>
            <a:off x="3837541" y="1451950"/>
            <a:ext cx="931066" cy="847800"/>
          </a:xfrm>
          <a:prstGeom prst="rect">
            <a:avLst/>
          </a:prstGeom>
          <a:noFill/>
          <a:ln>
            <a:noFill/>
          </a:ln>
        </p:spPr>
      </p:pic>
      <p:pic>
        <p:nvPicPr>
          <p:cNvPr id="1081" name="Google Shape;1081;g22705356b68_2_14"/>
          <p:cNvPicPr preferRelativeResize="0"/>
          <p:nvPr/>
        </p:nvPicPr>
        <p:blipFill rotWithShape="1">
          <a:blip r:embed="rId6">
            <a:alphaModFix/>
          </a:blip>
          <a:srcRect b="0" l="0" r="0" t="0"/>
          <a:stretch/>
        </p:blipFill>
        <p:spPr>
          <a:xfrm>
            <a:off x="4279150" y="145150"/>
            <a:ext cx="1253000" cy="1149375"/>
          </a:xfrm>
          <a:prstGeom prst="rect">
            <a:avLst/>
          </a:prstGeom>
          <a:noFill/>
          <a:ln>
            <a:noFill/>
          </a:ln>
        </p:spPr>
      </p:pic>
      <p:pic>
        <p:nvPicPr>
          <p:cNvPr id="1082" name="Google Shape;1082;g22705356b68_2_14"/>
          <p:cNvPicPr preferRelativeResize="0"/>
          <p:nvPr/>
        </p:nvPicPr>
        <p:blipFill rotWithShape="1">
          <a:blip r:embed="rId5">
            <a:alphaModFix/>
          </a:blip>
          <a:srcRect b="0" l="0" r="0" t="0"/>
          <a:stretch/>
        </p:blipFill>
        <p:spPr>
          <a:xfrm>
            <a:off x="3945966" y="4248325"/>
            <a:ext cx="931066" cy="84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8"/>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Vấn đề</a:t>
            </a:r>
            <a:endParaRPr/>
          </a:p>
        </p:txBody>
      </p:sp>
      <p:sp>
        <p:nvSpPr>
          <p:cNvPr id="1088" name="Google Shape;1088;p8"/>
          <p:cNvSpPr txBox="1"/>
          <p:nvPr>
            <p:ph type="title"/>
          </p:nvPr>
        </p:nvSpPr>
        <p:spPr>
          <a:xfrm>
            <a:off x="713250" y="1017700"/>
            <a:ext cx="7717500" cy="150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600">
                <a:latin typeface="Arial"/>
                <a:ea typeface="Arial"/>
                <a:cs typeface="Arial"/>
                <a:sym typeface="Arial"/>
              </a:rPr>
              <a:t>Một danh sách các quả bom chứa các thông tin [xi , yi, ri]</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 sz="1600">
                <a:latin typeface="Arial"/>
                <a:ea typeface="Arial"/>
                <a:cs typeface="Arial"/>
                <a:sym typeface="Arial"/>
              </a:rPr>
              <a:t>xi : tọa độ trục x </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 sz="1600">
                <a:latin typeface="Arial"/>
                <a:ea typeface="Arial"/>
                <a:cs typeface="Arial"/>
                <a:sym typeface="Arial"/>
              </a:rPr>
              <a:t>yi : tọa độ trục y </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 sz="1600">
                <a:latin typeface="Arial"/>
                <a:ea typeface="Arial"/>
                <a:cs typeface="Arial"/>
                <a:sym typeface="Arial"/>
              </a:rPr>
              <a:t>ri : độ dài bán kính  </a:t>
            </a:r>
            <a:endParaRPr sz="1600">
              <a:latin typeface="Arial"/>
              <a:ea typeface="Arial"/>
              <a:cs typeface="Arial"/>
              <a:sym typeface="Arial"/>
            </a:endParaRPr>
          </a:p>
          <a:p>
            <a:pPr indent="0" lvl="0" marL="0" rtl="0" algn="l">
              <a:lnSpc>
                <a:spcPct val="100000"/>
              </a:lnSpc>
              <a:spcBef>
                <a:spcPts val="0"/>
              </a:spcBef>
              <a:spcAft>
                <a:spcPts val="0"/>
              </a:spcAft>
              <a:buSzPts val="2800"/>
              <a:buNone/>
            </a:pPr>
            <a:r>
              <a:t/>
            </a:r>
            <a:endParaRPr sz="1600">
              <a:latin typeface="Arial"/>
              <a:ea typeface="Arial"/>
              <a:cs typeface="Arial"/>
              <a:sym typeface="Arial"/>
            </a:endParaRPr>
          </a:p>
        </p:txBody>
      </p:sp>
      <p:sp>
        <p:nvSpPr>
          <p:cNvPr id="1089" name="Google Shape;1089;p8"/>
          <p:cNvSpPr txBox="1"/>
          <p:nvPr>
            <p:ph type="title"/>
          </p:nvPr>
        </p:nvSpPr>
        <p:spPr>
          <a:xfrm>
            <a:off x="333375" y="2793525"/>
            <a:ext cx="3840300" cy="15048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Font typeface="Arial"/>
              <a:buChar char="-"/>
            </a:pPr>
            <a:r>
              <a:rPr lang="en" sz="1600">
                <a:latin typeface="Arial"/>
                <a:ea typeface="Arial"/>
                <a:cs typeface="Arial"/>
                <a:sym typeface="Arial"/>
              </a:rPr>
              <a:t>Mỗi quả bom là một hình tròn</a:t>
            </a:r>
            <a:endParaRPr sz="1600">
              <a:latin typeface="Arial"/>
              <a:ea typeface="Arial"/>
              <a:cs typeface="Arial"/>
              <a:sym typeface="Arial"/>
            </a:endParaRPr>
          </a:p>
          <a:p>
            <a:pPr indent="0" lvl="0" marL="0" rtl="0" algn="l">
              <a:lnSpc>
                <a:spcPct val="100000"/>
              </a:lnSpc>
              <a:spcBef>
                <a:spcPts val="0"/>
              </a:spcBef>
              <a:spcAft>
                <a:spcPts val="0"/>
              </a:spcAft>
              <a:buSzPts val="2800"/>
              <a:buNone/>
            </a:pPr>
            <a:r>
              <a:t/>
            </a:r>
            <a:endParaRPr sz="1600">
              <a:latin typeface="Arial"/>
              <a:ea typeface="Arial"/>
              <a:cs typeface="Arial"/>
              <a:sym typeface="Arial"/>
            </a:endParaRPr>
          </a:p>
        </p:txBody>
      </p:sp>
      <p:pic>
        <p:nvPicPr>
          <p:cNvPr id="1090" name="Google Shape;1090;p8"/>
          <p:cNvPicPr preferRelativeResize="0"/>
          <p:nvPr/>
        </p:nvPicPr>
        <p:blipFill rotWithShape="1">
          <a:blip r:embed="rId3">
            <a:alphaModFix/>
          </a:blip>
          <a:srcRect b="0" l="0" r="0" t="0"/>
          <a:stretch/>
        </p:blipFill>
        <p:spPr>
          <a:xfrm>
            <a:off x="4493500" y="2250400"/>
            <a:ext cx="2720300" cy="273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g22705356b68_2_42"/>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Vấn đề</a:t>
            </a:r>
            <a:endParaRPr/>
          </a:p>
        </p:txBody>
      </p:sp>
      <p:pic>
        <p:nvPicPr>
          <p:cNvPr id="1096" name="Google Shape;1096;g22705356b68_2_42"/>
          <p:cNvPicPr preferRelativeResize="0"/>
          <p:nvPr/>
        </p:nvPicPr>
        <p:blipFill rotWithShape="1">
          <a:blip r:embed="rId3">
            <a:alphaModFix/>
          </a:blip>
          <a:srcRect b="0" l="0" r="0" t="0"/>
          <a:stretch/>
        </p:blipFill>
        <p:spPr>
          <a:xfrm>
            <a:off x="4566250" y="2501475"/>
            <a:ext cx="2396864" cy="2316200"/>
          </a:xfrm>
          <a:prstGeom prst="rect">
            <a:avLst/>
          </a:prstGeom>
          <a:noFill/>
          <a:ln>
            <a:noFill/>
          </a:ln>
        </p:spPr>
      </p:pic>
      <p:sp>
        <p:nvSpPr>
          <p:cNvPr id="1097" name="Google Shape;1097;g22705356b68_2_42"/>
          <p:cNvSpPr txBox="1"/>
          <p:nvPr>
            <p:ph type="title"/>
          </p:nvPr>
        </p:nvSpPr>
        <p:spPr>
          <a:xfrm>
            <a:off x="243675" y="1178700"/>
            <a:ext cx="7717500" cy="15048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Font typeface="Arial"/>
              <a:buChar char="-"/>
            </a:pPr>
            <a:r>
              <a:rPr lang="en" sz="1600">
                <a:latin typeface="Arial"/>
                <a:ea typeface="Arial"/>
                <a:cs typeface="Arial"/>
                <a:sym typeface="Arial"/>
              </a:rPr>
              <a:t>Nếu một quả bom 1 nằm trong vùng trên của quả bom 2 khác thì nó sẽ nổ khi quả 2 </a:t>
            </a:r>
            <a:endParaRPr sz="1600">
              <a:latin typeface="Arial"/>
              <a:ea typeface="Arial"/>
              <a:cs typeface="Arial"/>
              <a:sym typeface="Arial"/>
            </a:endParaRPr>
          </a:p>
          <a:p>
            <a:pPr indent="0" lvl="0" marL="0" rtl="0" algn="l">
              <a:lnSpc>
                <a:spcPct val="100000"/>
              </a:lnSpc>
              <a:spcBef>
                <a:spcPts val="0"/>
              </a:spcBef>
              <a:spcAft>
                <a:spcPts val="0"/>
              </a:spcAft>
              <a:buSzPts val="2800"/>
              <a:buNone/>
            </a:pPr>
            <a:r>
              <a:t/>
            </a: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g22705356b68_2_3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Vấn đề</a:t>
            </a:r>
            <a:endParaRPr/>
          </a:p>
        </p:txBody>
      </p:sp>
      <p:sp>
        <p:nvSpPr>
          <p:cNvPr id="1103" name="Google Shape;1103;g22705356b68_2_30"/>
          <p:cNvSpPr txBox="1"/>
          <p:nvPr>
            <p:ph type="title"/>
          </p:nvPr>
        </p:nvSpPr>
        <p:spPr>
          <a:xfrm>
            <a:off x="713250" y="1017700"/>
            <a:ext cx="7717500" cy="150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600">
                <a:latin typeface="Arial"/>
                <a:ea typeface="Arial"/>
                <a:cs typeface="Arial"/>
                <a:sym typeface="Arial"/>
              </a:rPr>
              <a:t>Một danh sách các quả bom chứa các thông tin [xi , yi, ri]</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 sz="1600">
                <a:latin typeface="Arial"/>
                <a:ea typeface="Arial"/>
                <a:cs typeface="Arial"/>
                <a:sym typeface="Arial"/>
              </a:rPr>
              <a:t>xi : tọa độ trục x </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 sz="1600">
                <a:latin typeface="Arial"/>
                <a:ea typeface="Arial"/>
                <a:cs typeface="Arial"/>
                <a:sym typeface="Arial"/>
              </a:rPr>
              <a:t>yi : tọa độ trục y </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 sz="1600">
                <a:latin typeface="Arial"/>
                <a:ea typeface="Arial"/>
                <a:cs typeface="Arial"/>
                <a:sym typeface="Arial"/>
              </a:rPr>
              <a:t>ri : độ dài bán kính  </a:t>
            </a:r>
            <a:endParaRPr sz="1600">
              <a:latin typeface="Arial"/>
              <a:ea typeface="Arial"/>
              <a:cs typeface="Arial"/>
              <a:sym typeface="Arial"/>
            </a:endParaRPr>
          </a:p>
          <a:p>
            <a:pPr indent="0" lvl="0" marL="0" rtl="0" algn="l">
              <a:lnSpc>
                <a:spcPct val="100000"/>
              </a:lnSpc>
              <a:spcBef>
                <a:spcPts val="0"/>
              </a:spcBef>
              <a:spcAft>
                <a:spcPts val="0"/>
              </a:spcAft>
              <a:buSzPts val="2800"/>
              <a:buNone/>
            </a:pPr>
            <a:r>
              <a:t/>
            </a:r>
            <a:endParaRPr sz="1600">
              <a:latin typeface="Arial"/>
              <a:ea typeface="Arial"/>
              <a:cs typeface="Arial"/>
              <a:sym typeface="Arial"/>
            </a:endParaRPr>
          </a:p>
        </p:txBody>
      </p:sp>
      <p:pic>
        <p:nvPicPr>
          <p:cNvPr id="1104" name="Google Shape;1104;g22705356b68_2_30"/>
          <p:cNvPicPr preferRelativeResize="0"/>
          <p:nvPr/>
        </p:nvPicPr>
        <p:blipFill rotWithShape="1">
          <a:blip r:embed="rId3">
            <a:alphaModFix/>
          </a:blip>
          <a:srcRect b="0" l="0" r="0" t="0"/>
          <a:stretch/>
        </p:blipFill>
        <p:spPr>
          <a:xfrm>
            <a:off x="6043525" y="2734850"/>
            <a:ext cx="1907200" cy="1809400"/>
          </a:xfrm>
          <a:prstGeom prst="rect">
            <a:avLst/>
          </a:prstGeom>
          <a:noFill/>
          <a:ln>
            <a:noFill/>
          </a:ln>
        </p:spPr>
      </p:pic>
      <p:sp>
        <p:nvSpPr>
          <p:cNvPr id="1105" name="Google Shape;1105;g22705356b68_2_30"/>
          <p:cNvSpPr txBox="1"/>
          <p:nvPr>
            <p:ph type="title"/>
          </p:nvPr>
        </p:nvSpPr>
        <p:spPr>
          <a:xfrm>
            <a:off x="6344925" y="2210750"/>
            <a:ext cx="1304400" cy="52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600">
                <a:latin typeface="Arial"/>
                <a:ea typeface="Arial"/>
                <a:cs typeface="Arial"/>
                <a:sym typeface="Arial"/>
              </a:rPr>
              <a:t>Maximum</a:t>
            </a:r>
            <a:endParaRPr sz="1600">
              <a:latin typeface="Arial"/>
              <a:ea typeface="Arial"/>
              <a:cs typeface="Arial"/>
              <a:sym typeface="Arial"/>
            </a:endParaRPr>
          </a:p>
        </p:txBody>
      </p:sp>
      <p:pic>
        <p:nvPicPr>
          <p:cNvPr id="1106" name="Google Shape;1106;g22705356b68_2_30"/>
          <p:cNvPicPr preferRelativeResize="0"/>
          <p:nvPr/>
        </p:nvPicPr>
        <p:blipFill rotWithShape="1">
          <a:blip r:embed="rId4">
            <a:alphaModFix/>
          </a:blip>
          <a:srcRect b="0" l="0" r="0" t="0"/>
          <a:stretch/>
        </p:blipFill>
        <p:spPr>
          <a:xfrm>
            <a:off x="1163150" y="2902175"/>
            <a:ext cx="1266825" cy="1162050"/>
          </a:xfrm>
          <a:prstGeom prst="rect">
            <a:avLst/>
          </a:prstGeom>
          <a:noFill/>
          <a:ln>
            <a:noFill/>
          </a:ln>
        </p:spPr>
      </p:pic>
      <p:pic>
        <p:nvPicPr>
          <p:cNvPr id="1107" name="Google Shape;1107;g22705356b68_2_30"/>
          <p:cNvPicPr preferRelativeResize="0"/>
          <p:nvPr/>
        </p:nvPicPr>
        <p:blipFill rotWithShape="1">
          <a:blip r:embed="rId5">
            <a:alphaModFix/>
          </a:blip>
          <a:srcRect b="0" l="0" r="0" t="0"/>
          <a:stretch/>
        </p:blipFill>
        <p:spPr>
          <a:xfrm rot="5400000">
            <a:off x="2100845" y="3546895"/>
            <a:ext cx="541400" cy="1166050"/>
          </a:xfrm>
          <a:prstGeom prst="rect">
            <a:avLst/>
          </a:prstGeom>
          <a:noFill/>
          <a:ln>
            <a:noFill/>
          </a:ln>
        </p:spPr>
      </p:pic>
      <p:sp>
        <p:nvSpPr>
          <p:cNvPr id="1108" name="Google Shape;1108;g22705356b68_2_30"/>
          <p:cNvSpPr/>
          <p:nvPr/>
        </p:nvSpPr>
        <p:spPr>
          <a:xfrm>
            <a:off x="3569475" y="3219325"/>
            <a:ext cx="1728600" cy="63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g22705356b68_2_5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Phân tích bài toán</a:t>
            </a:r>
            <a:endParaRPr/>
          </a:p>
        </p:txBody>
      </p:sp>
      <p:sp>
        <p:nvSpPr>
          <p:cNvPr id="1114" name="Google Shape;1114;g22705356b68_2_50"/>
          <p:cNvSpPr txBox="1"/>
          <p:nvPr>
            <p:ph type="title"/>
          </p:nvPr>
        </p:nvSpPr>
        <p:spPr>
          <a:xfrm>
            <a:off x="713225" y="1197125"/>
            <a:ext cx="3638100" cy="361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600">
                <a:latin typeface="Arial"/>
                <a:ea typeface="Arial"/>
                <a:cs typeface="Arial"/>
                <a:sym typeface="Arial"/>
              </a:rPr>
              <a:t>Input: danh sách các quả bom </a:t>
            </a:r>
            <a:endParaRPr sz="1600">
              <a:latin typeface="Arial"/>
              <a:ea typeface="Arial"/>
              <a:cs typeface="Arial"/>
              <a:sym typeface="Arial"/>
            </a:endParaRPr>
          </a:p>
          <a:p>
            <a:pPr indent="0" lvl="0" marL="0" rtl="0" algn="l">
              <a:lnSpc>
                <a:spcPct val="100000"/>
              </a:lnSpc>
              <a:spcBef>
                <a:spcPts val="0"/>
              </a:spcBef>
              <a:spcAft>
                <a:spcPts val="0"/>
              </a:spcAft>
              <a:buSzPts val="2800"/>
              <a:buNone/>
            </a:pPr>
            <a:r>
              <a:rPr lang="en" sz="1600">
                <a:latin typeface="Arial"/>
                <a:ea typeface="Arial"/>
                <a:cs typeface="Arial"/>
                <a:sym typeface="Arial"/>
              </a:rPr>
              <a:t>[xi ,yi, ri]    </a:t>
            </a:r>
            <a:endParaRPr sz="1600">
              <a:latin typeface="Arial"/>
              <a:ea typeface="Arial"/>
              <a:cs typeface="Arial"/>
              <a:sym typeface="Arial"/>
            </a:endParaRPr>
          </a:p>
          <a:p>
            <a:pPr indent="0" lvl="0" marL="0" rtl="0" algn="l">
              <a:lnSpc>
                <a:spcPct val="100000"/>
              </a:lnSpc>
              <a:spcBef>
                <a:spcPts val="0"/>
              </a:spcBef>
              <a:spcAft>
                <a:spcPts val="0"/>
              </a:spcAft>
              <a:buSzPts val="2800"/>
              <a:buNone/>
            </a:pPr>
            <a:r>
              <a:t/>
            </a:r>
            <a:endParaRPr sz="1600">
              <a:latin typeface="Arial"/>
              <a:ea typeface="Arial"/>
              <a:cs typeface="Arial"/>
              <a:sym typeface="Arial"/>
            </a:endParaRPr>
          </a:p>
          <a:p>
            <a:pPr indent="0" lvl="0" marL="0" rtl="0" algn="l">
              <a:lnSpc>
                <a:spcPct val="100000"/>
              </a:lnSpc>
              <a:spcBef>
                <a:spcPts val="0"/>
              </a:spcBef>
              <a:spcAft>
                <a:spcPts val="0"/>
              </a:spcAft>
              <a:buSzPts val="2800"/>
              <a:buNone/>
            </a:pPr>
            <a:r>
              <a:rPr lang="en" sz="1600">
                <a:latin typeface="Arial"/>
                <a:ea typeface="Arial"/>
                <a:cs typeface="Arial"/>
                <a:sym typeface="Arial"/>
              </a:rPr>
              <a:t>Ví dụ: Input : </a:t>
            </a:r>
            <a:r>
              <a:rPr b="0" lang="en" sz="1600">
                <a:solidFill>
                  <a:srgbClr val="000000"/>
                </a:solidFill>
                <a:latin typeface="Arial"/>
                <a:ea typeface="Arial"/>
                <a:cs typeface="Arial"/>
                <a:sym typeface="Arial"/>
              </a:rPr>
              <a:t>bombs = [[2,1,3],[6,1,4]]</a:t>
            </a:r>
            <a:endParaRPr b="0"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b="0"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b="0"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rPr lang="en" sz="1600">
                <a:solidFill>
                  <a:srgbClr val="000000"/>
                </a:solidFill>
                <a:latin typeface="Arial"/>
                <a:ea typeface="Arial"/>
                <a:cs typeface="Arial"/>
                <a:sym typeface="Arial"/>
              </a:rPr>
              <a:t>Input:</a:t>
            </a:r>
            <a:r>
              <a:rPr b="0" lang="en" sz="1600">
                <a:solidFill>
                  <a:srgbClr val="000000"/>
                </a:solidFill>
                <a:latin typeface="Arial"/>
                <a:ea typeface="Arial"/>
                <a:cs typeface="Arial"/>
                <a:sym typeface="Arial"/>
              </a:rPr>
              <a:t> [[1,1,5],[10,10,5]]</a:t>
            </a:r>
            <a:endParaRPr b="0"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b="0"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rPr lang="en" sz="1600">
                <a:latin typeface="Arial"/>
                <a:ea typeface="Arial"/>
                <a:cs typeface="Arial"/>
                <a:sym typeface="Arial"/>
              </a:rPr>
              <a:t>                      </a:t>
            </a:r>
            <a:endParaRPr sz="1600">
              <a:latin typeface="Arial"/>
              <a:ea typeface="Arial"/>
              <a:cs typeface="Arial"/>
              <a:sym typeface="Arial"/>
            </a:endParaRPr>
          </a:p>
          <a:p>
            <a:pPr indent="0" lvl="0" marL="0" rtl="0" algn="l">
              <a:lnSpc>
                <a:spcPct val="100000"/>
              </a:lnSpc>
              <a:spcBef>
                <a:spcPts val="0"/>
              </a:spcBef>
              <a:spcAft>
                <a:spcPts val="0"/>
              </a:spcAft>
              <a:buSzPts val="2800"/>
              <a:buNone/>
            </a:pPr>
            <a:r>
              <a:t/>
            </a:r>
            <a:endParaRPr sz="1600">
              <a:latin typeface="Arial"/>
              <a:ea typeface="Arial"/>
              <a:cs typeface="Arial"/>
              <a:sym typeface="Arial"/>
            </a:endParaRPr>
          </a:p>
        </p:txBody>
      </p:sp>
      <p:sp>
        <p:nvSpPr>
          <p:cNvPr id="1115" name="Google Shape;1115;g22705356b68_2_50"/>
          <p:cNvSpPr txBox="1"/>
          <p:nvPr>
            <p:ph type="title"/>
          </p:nvPr>
        </p:nvSpPr>
        <p:spPr>
          <a:xfrm>
            <a:off x="5756625" y="1017700"/>
            <a:ext cx="3233400" cy="344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600">
                <a:latin typeface="Arial"/>
                <a:ea typeface="Arial"/>
                <a:cs typeface="Arial"/>
                <a:sym typeface="Arial"/>
              </a:rPr>
              <a:t>Output: số lượng bom tối đa có thể kích nổ </a:t>
            </a:r>
            <a:endParaRPr sz="1600">
              <a:latin typeface="Arial"/>
              <a:ea typeface="Arial"/>
              <a:cs typeface="Arial"/>
              <a:sym typeface="Arial"/>
            </a:endParaRPr>
          </a:p>
          <a:p>
            <a:pPr indent="0" lvl="0" marL="0" rtl="0" algn="l">
              <a:lnSpc>
                <a:spcPct val="100000"/>
              </a:lnSpc>
              <a:spcBef>
                <a:spcPts val="0"/>
              </a:spcBef>
              <a:spcAft>
                <a:spcPts val="0"/>
              </a:spcAft>
              <a:buSzPts val="2800"/>
              <a:buNone/>
            </a:pPr>
            <a:r>
              <a:t/>
            </a:r>
            <a:endParaRPr sz="1600">
              <a:latin typeface="Arial"/>
              <a:ea typeface="Arial"/>
              <a:cs typeface="Arial"/>
              <a:sym typeface="Arial"/>
            </a:endParaRPr>
          </a:p>
          <a:p>
            <a:pPr indent="0" lvl="0" marL="0" rtl="0" algn="l">
              <a:lnSpc>
                <a:spcPct val="100000"/>
              </a:lnSpc>
              <a:spcBef>
                <a:spcPts val="0"/>
              </a:spcBef>
              <a:spcAft>
                <a:spcPts val="0"/>
              </a:spcAft>
              <a:buSzPts val="2800"/>
              <a:buNone/>
            </a:pPr>
            <a:r>
              <a:rPr lang="en" sz="1600">
                <a:latin typeface="Arial"/>
                <a:ea typeface="Arial"/>
                <a:cs typeface="Arial"/>
                <a:sym typeface="Arial"/>
              </a:rPr>
              <a:t>Output:   2      </a:t>
            </a:r>
            <a:endParaRPr sz="1600">
              <a:latin typeface="Arial"/>
              <a:ea typeface="Arial"/>
              <a:cs typeface="Arial"/>
              <a:sym typeface="Arial"/>
            </a:endParaRPr>
          </a:p>
          <a:p>
            <a:pPr indent="0" lvl="0" marL="0" rtl="0" algn="l">
              <a:lnSpc>
                <a:spcPct val="100000"/>
              </a:lnSpc>
              <a:spcBef>
                <a:spcPts val="0"/>
              </a:spcBef>
              <a:spcAft>
                <a:spcPts val="0"/>
              </a:spcAft>
              <a:buSzPts val="2800"/>
              <a:buNone/>
            </a:pPr>
            <a:r>
              <a:t/>
            </a:r>
            <a:endParaRPr sz="1600">
              <a:latin typeface="Arial"/>
              <a:ea typeface="Arial"/>
              <a:cs typeface="Arial"/>
              <a:sym typeface="Arial"/>
            </a:endParaRPr>
          </a:p>
          <a:p>
            <a:pPr indent="0" lvl="0" marL="0" rtl="0" algn="l">
              <a:lnSpc>
                <a:spcPct val="100000"/>
              </a:lnSpc>
              <a:spcBef>
                <a:spcPts val="0"/>
              </a:spcBef>
              <a:spcAft>
                <a:spcPts val="0"/>
              </a:spcAft>
              <a:buSzPts val="2800"/>
              <a:buNone/>
            </a:pPr>
            <a:r>
              <a:t/>
            </a:r>
            <a:endParaRPr sz="1600">
              <a:latin typeface="Arial"/>
              <a:ea typeface="Arial"/>
              <a:cs typeface="Arial"/>
              <a:sym typeface="Arial"/>
            </a:endParaRPr>
          </a:p>
          <a:p>
            <a:pPr indent="0" lvl="0" marL="0" rtl="0" algn="l">
              <a:lnSpc>
                <a:spcPct val="100000"/>
              </a:lnSpc>
              <a:spcBef>
                <a:spcPts val="0"/>
              </a:spcBef>
              <a:spcAft>
                <a:spcPts val="0"/>
              </a:spcAft>
              <a:buSzPts val="2800"/>
              <a:buNone/>
            </a:pPr>
            <a:r>
              <a:rPr lang="en" sz="1600">
                <a:latin typeface="Arial"/>
                <a:ea typeface="Arial"/>
                <a:cs typeface="Arial"/>
                <a:sym typeface="Arial"/>
              </a:rPr>
              <a:t>Output: 0                </a:t>
            </a:r>
            <a:endParaRPr sz="1600">
              <a:latin typeface="Arial"/>
              <a:ea typeface="Arial"/>
              <a:cs typeface="Arial"/>
              <a:sym typeface="Arial"/>
            </a:endParaRPr>
          </a:p>
          <a:p>
            <a:pPr indent="0" lvl="0" marL="0" rtl="0" algn="l">
              <a:lnSpc>
                <a:spcPct val="100000"/>
              </a:lnSpc>
              <a:spcBef>
                <a:spcPts val="0"/>
              </a:spcBef>
              <a:spcAft>
                <a:spcPts val="0"/>
              </a:spcAft>
              <a:buSzPts val="2800"/>
              <a:buNone/>
            </a:pPr>
            <a:r>
              <a:t/>
            </a:r>
            <a:endParaRPr sz="1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oodle Sketchbook by Slidesgo">
  <a:themeElements>
    <a:clrScheme name="Simple Light">
      <a:dk1>
        <a:srgbClr val="213054"/>
      </a:dk1>
      <a:lt1>
        <a:srgbClr val="BAE5E4"/>
      </a:lt1>
      <a:dk2>
        <a:srgbClr val="A889CC"/>
      </a:dk2>
      <a:lt2>
        <a:srgbClr val="FC7D77"/>
      </a:lt2>
      <a:accent1>
        <a:srgbClr val="FFAB40"/>
      </a:accent1>
      <a:accent2>
        <a:srgbClr val="FFFFFF"/>
      </a:accent2>
      <a:accent3>
        <a:srgbClr val="213054"/>
      </a:accent3>
      <a:accent4>
        <a:srgbClr val="BAE5E4"/>
      </a:accent4>
      <a:accent5>
        <a:srgbClr val="A889CC"/>
      </a:accent5>
      <a:accent6>
        <a:srgbClr val="FC7D77"/>
      </a:accent6>
      <a:hlink>
        <a:srgbClr val="2130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