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02089-049A-4E77-B7B3-DF06E7173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Съвременен</a:t>
            </a:r>
            <a:r>
              <a:rPr lang="ru-RU" dirty="0"/>
              <a:t> Стандарт за архитектура на АПИ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B3EC95-5D66-4821-B69D-1F19EAB44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Дипломна работа на </a:t>
            </a:r>
            <a:r>
              <a:rPr lang="bg-BG" dirty="0" smtClean="0"/>
              <a:t>Таньо Иванов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9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1D8D6-783F-4E21-961C-979BF852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Създайте таблиците със команда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B68894-704B-4F42-8BE1-6C4088FE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6348"/>
            <a:ext cx="5411788" cy="1953979"/>
          </a:xfrm>
        </p:spPr>
        <p:txBody>
          <a:bodyPr/>
          <a:lstStyle/>
          <a:p>
            <a:r>
              <a:rPr lang="bg-BG" dirty="0"/>
              <a:t>Изпълнете </a:t>
            </a:r>
            <a:r>
              <a:rPr lang="en-GB" dirty="0"/>
              <a:t>Update-Database </a:t>
            </a:r>
            <a:r>
              <a:rPr lang="bg-BG" dirty="0"/>
              <a:t>в конзолата, за да създадете таблиците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BC259B-291F-485E-AED7-D746FA1F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57" y="305364"/>
            <a:ext cx="7015493" cy="19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A9C10-BA13-45D9-B1EA-80D3807B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6284624" cy="2565399"/>
          </a:xfrm>
        </p:spPr>
        <p:txBody>
          <a:bodyPr>
            <a:normAutofit/>
          </a:bodyPr>
          <a:lstStyle/>
          <a:p>
            <a:r>
              <a:rPr lang="bg-BG" dirty="0"/>
              <a:t>Пуснете уеб сайта за да разгледате приложението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86FEA-0C21-4330-8E15-7A6192A8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323109"/>
            <a:ext cx="5472545" cy="872067"/>
          </a:xfrm>
        </p:spPr>
        <p:txBody>
          <a:bodyPr/>
          <a:lstStyle/>
          <a:p>
            <a:r>
              <a:rPr lang="bg-BG" dirty="0"/>
              <a:t>Натиснете </a:t>
            </a:r>
            <a:r>
              <a:rPr lang="en-GB" dirty="0"/>
              <a:t>Ctrl+F5 </a:t>
            </a:r>
            <a:r>
              <a:rPr lang="bg-BG" dirty="0"/>
              <a:t>за да пуснете уебсайта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36595E-E17E-468C-BFD1-44FDE343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722" y="390558"/>
            <a:ext cx="5534521" cy="60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0C27C-4042-407C-A6AA-FD93D109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Кликнете върху бутоните и формите за да изпълните операциите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03FC787-B98B-44E9-B894-21637AB3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394" y="324259"/>
            <a:ext cx="9942223" cy="4163073"/>
          </a:xfrm>
        </p:spPr>
      </p:pic>
    </p:spTree>
    <p:extLst>
      <p:ext uri="{BB962C8B-B14F-4D97-AF65-F5344CB8AC3E}">
        <p14:creationId xmlns:p14="http://schemas.microsoft.com/office/powerpoint/2010/main" val="140511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37E09-DE18-42CE-9615-86C1674D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ви за вниманието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E528D8-6D50-4B83-8924-5CDB0A94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Благодаря ви за вниманието, надавам се да ви е било интересно.</a:t>
            </a:r>
          </a:p>
          <a:p>
            <a:endParaRPr lang="bg-BG" dirty="0"/>
          </a:p>
          <a:p>
            <a:endParaRPr lang="bg-BG" dirty="0"/>
          </a:p>
          <a:p>
            <a:r>
              <a:rPr lang="bg-BG" smtClean="0"/>
              <a:t>Таньо Иванов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7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D1299-EB8D-48EB-9577-E1C32FEC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Същина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D3662A-5ABB-478B-9FBA-65E94773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Дипломната работа демонстрира стандартна архитектура за писането на уеб приложения в наши дни. Уебсайтовете създадени със </a:t>
            </a:r>
            <a:r>
              <a:rPr lang="en-GB" dirty="0"/>
              <a:t>JavaScript </a:t>
            </a:r>
            <a:r>
              <a:rPr lang="bg-BG" dirty="0"/>
              <a:t>рамки станаха много популярни и различни, но повечето пъти сървърната част е написана по един и същи начин, какъвто е демонстрирано.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70440-00A6-4939-A1B9-44839D42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FE2878-0D37-4EA9-814A-8C49C2C9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Използвани са най-новите  технологии за 2020 година: </a:t>
            </a:r>
          </a:p>
          <a:p>
            <a:pPr lvl="1"/>
            <a:r>
              <a:rPr lang="bg-BG" dirty="0"/>
              <a:t>.</a:t>
            </a:r>
            <a:r>
              <a:rPr lang="en-GB" dirty="0"/>
              <a:t>NET Core 3</a:t>
            </a:r>
            <a:endParaRPr lang="bg-BG" dirty="0"/>
          </a:p>
          <a:p>
            <a:pPr lvl="1"/>
            <a:r>
              <a:rPr lang="en-GB" dirty="0"/>
              <a:t>Swagger</a:t>
            </a:r>
            <a:endParaRPr lang="bg-BG" dirty="0"/>
          </a:p>
          <a:p>
            <a:pPr lvl="1"/>
            <a:r>
              <a:rPr lang="en-GB" dirty="0"/>
              <a:t>ASP.NET Web API Core</a:t>
            </a:r>
            <a:endParaRPr lang="bg-BG" dirty="0"/>
          </a:p>
          <a:p>
            <a:pPr lvl="1"/>
            <a:r>
              <a:rPr lang="en-GB" dirty="0"/>
              <a:t>Entity Framework Core</a:t>
            </a:r>
            <a:endParaRPr lang="bg-BG" dirty="0"/>
          </a:p>
          <a:p>
            <a:pPr lvl="1"/>
            <a:r>
              <a:rPr lang="en-GB" dirty="0"/>
              <a:t>MS SQL Server</a:t>
            </a:r>
            <a:endParaRPr lang="bg-BG" dirty="0"/>
          </a:p>
          <a:p>
            <a:pPr lvl="1"/>
            <a:r>
              <a:rPr lang="en-GB" dirty="0" err="1"/>
              <a:t>xUnit</a:t>
            </a:r>
            <a:r>
              <a:rPr lang="en-GB" dirty="0"/>
              <a:t> Tests.</a:t>
            </a:r>
          </a:p>
          <a:p>
            <a:r>
              <a:rPr lang="bg-BG" dirty="0"/>
              <a:t>Приложението симулира управлението на Сървъри и прикачени към тях устройства.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15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0D083-F52E-4318-8593-CE100991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приложението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5AD8CB-24DF-4FF0-8EDC-0CC1E6316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5163" y="429491"/>
            <a:ext cx="5655623" cy="249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7E33CF-E9FC-47E8-9FCF-57F27876CE57}"/>
              </a:ext>
            </a:extLst>
          </p:cNvPr>
          <p:cNvSpPr txBox="1"/>
          <p:nvPr/>
        </p:nvSpPr>
        <p:spPr>
          <a:xfrm>
            <a:off x="581891" y="429491"/>
            <a:ext cx="1092589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bg1"/>
                </a:solidFill>
              </a:rPr>
              <a:t>Приложението е изградено от няколко проекта: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b="1" dirty="0" err="1">
                <a:solidFill>
                  <a:schemeClr val="bg1"/>
                </a:solidFill>
              </a:rPr>
              <a:t>FMI.Gateways.API</a:t>
            </a:r>
            <a:r>
              <a:rPr lang="bg-BG" b="1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bg1"/>
                </a:solidFill>
              </a:rPr>
              <a:t> ASP.NET Core API </a:t>
            </a:r>
            <a:r>
              <a:rPr lang="bg-BG" dirty="0">
                <a:solidFill>
                  <a:schemeClr val="bg1"/>
                </a:solidFill>
              </a:rPr>
              <a:t>е типът на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проекта И представлява интерфейс за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управление на сървъри и прикачени към тях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устройства. Има прикачен уеб интерфейс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със </a:t>
            </a:r>
            <a:r>
              <a:rPr lang="en-GB" dirty="0">
                <a:solidFill>
                  <a:schemeClr val="bg1"/>
                </a:solidFill>
              </a:rPr>
              <a:t>Swagger, </a:t>
            </a:r>
            <a:r>
              <a:rPr lang="bg-BG" dirty="0">
                <a:solidFill>
                  <a:schemeClr val="bg1"/>
                </a:solidFill>
              </a:rPr>
              <a:t>който позволява операциите да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се изпробват във реално време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b="1" dirty="0" err="1">
                <a:solidFill>
                  <a:schemeClr val="bg1"/>
                </a:solidFill>
              </a:rPr>
              <a:t>FMI.Gateways.Data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bg-BG" dirty="0">
                <a:solidFill>
                  <a:schemeClr val="bg1"/>
                </a:solidFill>
              </a:rPr>
              <a:t>Класове, които са едно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 err="1">
                <a:solidFill>
                  <a:schemeClr val="bg1"/>
                </a:solidFill>
              </a:rPr>
              <a:t>едно</a:t>
            </a:r>
            <a:r>
              <a:rPr lang="bg-BG" dirty="0">
                <a:solidFill>
                  <a:schemeClr val="bg1"/>
                </a:solidFill>
              </a:rPr>
              <a:t> със таблиците от базата данни.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b="1" dirty="0" err="1">
                <a:solidFill>
                  <a:schemeClr val="bg1"/>
                </a:solidFill>
              </a:rPr>
              <a:t>FMI.Gateways.Services</a:t>
            </a:r>
            <a:r>
              <a:rPr lang="bg-BG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Класове съдържащо първични операции към базата данни и класове съдържащи бизнес логиката.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GB" b="1" dirty="0" err="1">
                <a:solidFill>
                  <a:schemeClr val="bg1"/>
                </a:solidFill>
              </a:rPr>
              <a:t>FMI.Gateways.Tests</a:t>
            </a:r>
            <a:r>
              <a:rPr lang="bg-BG" dirty="0">
                <a:solidFill>
                  <a:schemeClr val="bg1"/>
                </a:solidFill>
              </a:rPr>
              <a:t>: Класове със автоматизирани тестове, служещи за поддръжка и проверка на кода.</a:t>
            </a:r>
          </a:p>
        </p:txBody>
      </p:sp>
    </p:spTree>
    <p:extLst>
      <p:ext uri="{BB962C8B-B14F-4D97-AF65-F5344CB8AC3E}">
        <p14:creationId xmlns:p14="http://schemas.microsoft.com/office/powerpoint/2010/main" val="347650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4E35B-EE43-4C51-8CA0-6D5DD39F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AA6FE-058E-4764-900E-52424DED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Голяма</a:t>
            </a:r>
            <a:r>
              <a:rPr lang="ru-RU" dirty="0"/>
              <a:t> част от </a:t>
            </a:r>
            <a:r>
              <a:rPr lang="ru-RU" dirty="0" err="1"/>
              <a:t>днешните</a:t>
            </a:r>
            <a:r>
              <a:rPr lang="ru-RU" dirty="0"/>
              <a:t> приложения </a:t>
            </a:r>
            <a:r>
              <a:rPr lang="ru-RU" dirty="0" err="1"/>
              <a:t>ползват</a:t>
            </a:r>
            <a:r>
              <a:rPr lang="ru-RU" dirty="0"/>
              <a:t> </a:t>
            </a:r>
            <a:r>
              <a:rPr lang="ru-RU" dirty="0" err="1"/>
              <a:t>модела</a:t>
            </a:r>
            <a:r>
              <a:rPr lang="ru-RU" dirty="0"/>
              <a:t> за дизайн наречен </a:t>
            </a:r>
            <a:r>
              <a:rPr lang="ru-RU" dirty="0" err="1"/>
              <a:t>Repository</a:t>
            </a:r>
            <a:r>
              <a:rPr lang="ru-RU" dirty="0"/>
              <a:t>. В него </a:t>
            </a:r>
            <a:r>
              <a:rPr lang="ru-RU" dirty="0" err="1"/>
              <a:t>отговорностите</a:t>
            </a:r>
            <a:r>
              <a:rPr lang="ru-RU" dirty="0"/>
              <a:t> по управление на </a:t>
            </a:r>
            <a:r>
              <a:rPr lang="ru-RU" dirty="0" err="1"/>
              <a:t>елементите</a:t>
            </a:r>
            <a:r>
              <a:rPr lang="ru-RU" dirty="0"/>
              <a:t> в </a:t>
            </a:r>
            <a:r>
              <a:rPr lang="ru-RU" dirty="0" err="1"/>
              <a:t>приложението</a:t>
            </a:r>
            <a:r>
              <a:rPr lang="ru-RU" dirty="0"/>
              <a:t> се </a:t>
            </a:r>
            <a:r>
              <a:rPr lang="ru-RU" dirty="0" err="1"/>
              <a:t>разпределят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.</a:t>
            </a:r>
            <a:r>
              <a:rPr lang="en-GB" dirty="0"/>
              <a:t> Repository </a:t>
            </a:r>
            <a:r>
              <a:rPr lang="bg-BG" dirty="0"/>
              <a:t>е клас, който прилага </a:t>
            </a:r>
            <a:r>
              <a:rPr lang="bg-BG" dirty="0" err="1"/>
              <a:t>четерите</a:t>
            </a:r>
            <a:r>
              <a:rPr lang="bg-BG" dirty="0"/>
              <a:t> основни операции върху данни: Създаване, Селектиране, Редактиране и Изтриване.</a:t>
            </a:r>
          </a:p>
          <a:p>
            <a:endParaRPr lang="bg-BG" dirty="0"/>
          </a:p>
          <a:p>
            <a:r>
              <a:rPr lang="ru-RU" dirty="0"/>
              <a:t> </a:t>
            </a:r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йерархията</a:t>
            </a:r>
            <a:r>
              <a:rPr lang="ru-RU" dirty="0"/>
              <a:t>: </a:t>
            </a:r>
            <a:r>
              <a:rPr lang="ru-RU" b="1" dirty="0" err="1"/>
              <a:t>Service</a:t>
            </a:r>
            <a:r>
              <a:rPr lang="ru-RU" b="1" dirty="0"/>
              <a:t> -&gt; </a:t>
            </a:r>
            <a:r>
              <a:rPr lang="ru-RU" b="1" dirty="0" err="1"/>
              <a:t>Repository</a:t>
            </a:r>
            <a:r>
              <a:rPr lang="ru-RU" b="1" dirty="0"/>
              <a:t> -&gt; DTO -&gt; </a:t>
            </a:r>
            <a:r>
              <a:rPr lang="ru-RU" b="1" dirty="0" err="1"/>
              <a:t>Entity</a:t>
            </a:r>
            <a:r>
              <a:rPr lang="ru-RU" b="1" dirty="0"/>
              <a:t> -&gt; </a:t>
            </a:r>
            <a:r>
              <a:rPr lang="ru-RU" b="1" dirty="0" err="1"/>
              <a:t>Database</a:t>
            </a:r>
            <a:r>
              <a:rPr lang="ru-RU" b="1" dirty="0"/>
              <a:t> </a:t>
            </a:r>
            <a:r>
              <a:rPr lang="ru-RU" b="1" dirty="0" err="1"/>
              <a:t>Table</a:t>
            </a:r>
            <a:r>
              <a:rPr lang="ru-RU" b="1" dirty="0"/>
              <a:t>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088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A66B9-38CD-4150-9752-2340EFD5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Архитектура: </a:t>
            </a:r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0E177B-0272-4711-B0D0-517D4A61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005061" cy="3615267"/>
          </a:xfrm>
        </p:spPr>
        <p:txBody>
          <a:bodyPr/>
          <a:lstStyle/>
          <a:p>
            <a:r>
              <a:rPr lang="ru-RU" dirty="0"/>
              <a:t>Архитектура: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искаме</a:t>
            </a:r>
            <a:r>
              <a:rPr lang="ru-RU" dirty="0"/>
              <a:t> да </a:t>
            </a:r>
            <a:r>
              <a:rPr lang="ru-RU" dirty="0" err="1"/>
              <a:t>изпълним</a:t>
            </a:r>
            <a:r>
              <a:rPr lang="ru-RU" dirty="0"/>
              <a:t> операция </a:t>
            </a:r>
            <a:r>
              <a:rPr lang="ru-RU" dirty="0" err="1"/>
              <a:t>със</a:t>
            </a:r>
            <a:r>
              <a:rPr lang="ru-RU" dirty="0"/>
              <a:t> даден </a:t>
            </a:r>
            <a:r>
              <a:rPr lang="ru-RU" dirty="0" err="1"/>
              <a:t>елемент</a:t>
            </a:r>
            <a:r>
              <a:rPr lang="ru-RU" dirty="0"/>
              <a:t>, </a:t>
            </a:r>
            <a:r>
              <a:rPr lang="ru-RU" dirty="0" err="1"/>
              <a:t>използваме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за да можем да </a:t>
            </a:r>
            <a:r>
              <a:rPr lang="ru-RU" dirty="0" err="1"/>
              <a:t>създаваме</a:t>
            </a:r>
            <a:r>
              <a:rPr lang="ru-RU" dirty="0"/>
              <a:t>, </a:t>
            </a:r>
            <a:r>
              <a:rPr lang="ru-RU" dirty="0" err="1"/>
              <a:t>изтриваме</a:t>
            </a:r>
            <a:r>
              <a:rPr lang="ru-RU" dirty="0"/>
              <a:t>, </a:t>
            </a:r>
            <a:r>
              <a:rPr lang="ru-RU" dirty="0" err="1"/>
              <a:t>редактираме</a:t>
            </a:r>
            <a:r>
              <a:rPr lang="ru-RU" dirty="0"/>
              <a:t> и </a:t>
            </a:r>
            <a:r>
              <a:rPr lang="ru-RU" dirty="0" err="1"/>
              <a:t>селектираме</a:t>
            </a:r>
            <a:r>
              <a:rPr lang="ru-RU" dirty="0"/>
              <a:t> от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. Например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искаме</a:t>
            </a:r>
            <a:r>
              <a:rPr lang="ru-RU" dirty="0"/>
              <a:t> да </a:t>
            </a:r>
            <a:r>
              <a:rPr lang="ru-RU" dirty="0" err="1"/>
              <a:t>Изтрием</a:t>
            </a:r>
            <a:r>
              <a:rPr lang="ru-RU" dirty="0"/>
              <a:t> устройство можем да </a:t>
            </a:r>
            <a:r>
              <a:rPr lang="ru-RU" dirty="0" err="1"/>
              <a:t>изпишем</a:t>
            </a:r>
            <a:r>
              <a:rPr lang="ru-RU" dirty="0"/>
              <a:t> примерно: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PeripherialDeviceService</a:t>
            </a:r>
            <a:r>
              <a:rPr lang="ru-RU" dirty="0"/>
              <a:t>().R </a:t>
            </a:r>
            <a:r>
              <a:rPr lang="ru-RU" dirty="0" err="1"/>
              <a:t>emove</a:t>
            </a:r>
            <a:r>
              <a:rPr lang="ru-RU" dirty="0"/>
              <a:t>(1) ,за да </a:t>
            </a:r>
            <a:r>
              <a:rPr lang="ru-RU" dirty="0" err="1"/>
              <a:t>го</a:t>
            </a:r>
            <a:r>
              <a:rPr lang="ru-RU" dirty="0"/>
              <a:t> </a:t>
            </a:r>
            <a:r>
              <a:rPr lang="ru-RU" dirty="0" err="1"/>
              <a:t>изтрием</a:t>
            </a:r>
            <a:r>
              <a:rPr lang="ru-RU" dirty="0"/>
              <a:t>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75E6C7-A3DC-4091-A77F-49380A37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3" y="1326393"/>
            <a:ext cx="4358134" cy="3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6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A66B9-38CD-4150-9752-2340EFD5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Архитектура: </a:t>
            </a:r>
            <a:r>
              <a:rPr lang="en-GB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0E177B-0272-4711-B0D0-517D4A61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005061" cy="3615267"/>
          </a:xfrm>
        </p:spPr>
        <p:txBody>
          <a:bodyPr/>
          <a:lstStyle/>
          <a:p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от </a:t>
            </a:r>
            <a:r>
              <a:rPr lang="ru-RU" dirty="0" err="1"/>
              <a:t>приложението</a:t>
            </a:r>
            <a:r>
              <a:rPr lang="ru-RU" dirty="0"/>
              <a:t> </a:t>
            </a:r>
            <a:r>
              <a:rPr lang="ru-RU" dirty="0" err="1"/>
              <a:t>повечето</a:t>
            </a:r>
            <a:r>
              <a:rPr lang="ru-RU" dirty="0"/>
              <a:t> </a:t>
            </a:r>
            <a:r>
              <a:rPr lang="ru-RU" dirty="0" err="1"/>
              <a:t>пъти</a:t>
            </a:r>
            <a:r>
              <a:rPr lang="ru-RU" dirty="0"/>
              <a:t> </a:t>
            </a:r>
            <a:r>
              <a:rPr lang="ru-RU" dirty="0" err="1"/>
              <a:t>веднъж</a:t>
            </a:r>
            <a:r>
              <a:rPr lang="ru-RU" dirty="0"/>
              <a:t> написано, не се </a:t>
            </a:r>
            <a:r>
              <a:rPr lang="ru-RU" dirty="0" err="1"/>
              <a:t>променя</a:t>
            </a:r>
            <a:r>
              <a:rPr lang="ru-RU" dirty="0"/>
              <a:t>. </a:t>
            </a:r>
            <a:r>
              <a:rPr lang="ru-RU" dirty="0" err="1"/>
              <a:t>Причината</a:t>
            </a:r>
            <a:r>
              <a:rPr lang="ru-RU" dirty="0"/>
              <a:t>, е че то е </a:t>
            </a:r>
            <a:r>
              <a:rPr lang="ru-RU" dirty="0" err="1"/>
              <a:t>съставено</a:t>
            </a:r>
            <a:r>
              <a:rPr lang="ru-RU" dirty="0"/>
              <a:t> от 4те </a:t>
            </a:r>
            <a:r>
              <a:rPr lang="ru-RU" dirty="0" err="1"/>
              <a:t>основни</a:t>
            </a:r>
            <a:r>
              <a:rPr lang="ru-RU" dirty="0"/>
              <a:t> операции,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изпълняват</a:t>
            </a:r>
            <a:r>
              <a:rPr lang="ru-RU" dirty="0"/>
              <a:t> </a:t>
            </a:r>
            <a:r>
              <a:rPr lang="ru-RU" dirty="0" err="1"/>
              <a:t>директно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таблиците</a:t>
            </a:r>
            <a:r>
              <a:rPr lang="ru-RU" dirty="0"/>
              <a:t>, а именно: </a:t>
            </a:r>
            <a:r>
              <a:rPr lang="ru-RU" dirty="0" err="1"/>
              <a:t>Създаване</a:t>
            </a:r>
            <a:r>
              <a:rPr lang="ru-RU" dirty="0"/>
              <a:t>, </a:t>
            </a:r>
            <a:r>
              <a:rPr lang="ru-RU" dirty="0" err="1"/>
              <a:t>Селектиране</a:t>
            </a:r>
            <a:r>
              <a:rPr lang="ru-RU" dirty="0"/>
              <a:t>, </a:t>
            </a:r>
            <a:r>
              <a:rPr lang="ru-RU" dirty="0" err="1"/>
              <a:t>Редактиране</a:t>
            </a:r>
            <a:r>
              <a:rPr lang="ru-RU" dirty="0"/>
              <a:t> и </a:t>
            </a:r>
            <a:r>
              <a:rPr lang="ru-RU" dirty="0" err="1"/>
              <a:t>Изтриване</a:t>
            </a:r>
            <a:r>
              <a:rPr lang="ru-RU" dirty="0"/>
              <a:t>. CRUD. </a:t>
            </a:r>
            <a:r>
              <a:rPr lang="ru-RU" dirty="0" err="1"/>
              <a:t>Тези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написани</a:t>
            </a:r>
            <a:r>
              <a:rPr lang="ru-RU" dirty="0"/>
              <a:t> в чист вид, без ограничения.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75E6C7-A3DC-4091-A77F-49380A37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73" y="957768"/>
            <a:ext cx="4358134" cy="44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612D8-EA75-4134-9649-727CBF4E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изпробване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CCE550-0C4D-4A56-B6C0-3C144D57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575570" cy="3615267"/>
          </a:xfrm>
        </p:spPr>
        <p:txBody>
          <a:bodyPr/>
          <a:lstStyle/>
          <a:p>
            <a:r>
              <a:rPr lang="ru-RU" b="1" dirty="0"/>
              <a:t>1.</a:t>
            </a:r>
            <a:r>
              <a:rPr lang="ru-RU" dirty="0"/>
              <a:t> </a:t>
            </a:r>
            <a:r>
              <a:rPr lang="ru-RU" dirty="0" err="1"/>
              <a:t>Създайте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 наречена </a:t>
            </a:r>
            <a:r>
              <a:rPr lang="ru-RU" dirty="0" err="1"/>
              <a:t>FMI.Gateways</a:t>
            </a:r>
            <a:r>
              <a:rPr lang="ru-RU" dirty="0"/>
              <a:t>. </a:t>
            </a:r>
          </a:p>
          <a:p>
            <a:r>
              <a:rPr lang="ru-RU" b="1" dirty="0"/>
              <a:t>2.</a:t>
            </a:r>
            <a:r>
              <a:rPr lang="ru-RU" dirty="0"/>
              <a:t> </a:t>
            </a:r>
            <a:r>
              <a:rPr lang="ru-RU" dirty="0" err="1"/>
              <a:t>Отворете</a:t>
            </a:r>
            <a:r>
              <a:rPr lang="ru-RU" dirty="0"/>
              <a:t> </a:t>
            </a:r>
            <a:r>
              <a:rPr lang="ru-RU" dirty="0" err="1"/>
              <a:t>приложението</a:t>
            </a:r>
            <a:r>
              <a:rPr lang="ru-RU" dirty="0"/>
              <a:t> и напишете </a:t>
            </a:r>
            <a:r>
              <a:rPr lang="ru-RU" b="1" dirty="0" err="1"/>
              <a:t>Update-Database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конзолата</a:t>
            </a:r>
            <a:r>
              <a:rPr lang="ru-RU" dirty="0"/>
              <a:t> за да </a:t>
            </a:r>
            <a:r>
              <a:rPr lang="ru-RU" dirty="0" err="1"/>
              <a:t>създадете</a:t>
            </a:r>
            <a:r>
              <a:rPr lang="ru-RU" dirty="0"/>
              <a:t>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на </a:t>
            </a:r>
            <a:r>
              <a:rPr lang="ru-RU" dirty="0" err="1"/>
              <a:t>локалния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. </a:t>
            </a:r>
          </a:p>
          <a:p>
            <a:r>
              <a:rPr lang="ru-RU" b="1" dirty="0"/>
              <a:t>3. </a:t>
            </a:r>
            <a:r>
              <a:rPr lang="ru-RU" dirty="0" err="1"/>
              <a:t>Натиснете</a:t>
            </a:r>
            <a:r>
              <a:rPr lang="ru-RU" dirty="0"/>
              <a:t> </a:t>
            </a:r>
            <a:r>
              <a:rPr lang="ru-RU" dirty="0" err="1"/>
              <a:t>Ctrl</a:t>
            </a:r>
            <a:r>
              <a:rPr lang="ru-RU" dirty="0"/>
              <a:t> + F5 за да </a:t>
            </a:r>
            <a:r>
              <a:rPr lang="ru-RU" dirty="0" err="1"/>
              <a:t>пуснете</a:t>
            </a:r>
            <a:r>
              <a:rPr lang="ru-RU" dirty="0"/>
              <a:t> </a:t>
            </a:r>
            <a:r>
              <a:rPr lang="ru-RU" dirty="0" err="1"/>
              <a:t>приложението</a:t>
            </a:r>
            <a:r>
              <a:rPr lang="ru-RU" dirty="0"/>
              <a:t> и да видите </a:t>
            </a:r>
            <a:r>
              <a:rPr lang="ru-RU" dirty="0" err="1"/>
              <a:t>наличните</a:t>
            </a:r>
            <a:r>
              <a:rPr lang="ru-RU" dirty="0"/>
              <a:t> операции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48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EA9AD-397F-42CF-8D5F-CFA4B766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Създайте празна база данни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5DBB603-C72C-43E9-A4D9-40BFA261C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782" y="351750"/>
            <a:ext cx="5902295" cy="44154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C7812F-F039-4292-AE5C-9FE43E142E0B}"/>
              </a:ext>
            </a:extLst>
          </p:cNvPr>
          <p:cNvSpPr txBox="1"/>
          <p:nvPr/>
        </p:nvSpPr>
        <p:spPr>
          <a:xfrm>
            <a:off x="553923" y="2066388"/>
            <a:ext cx="4806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Създайте празна база данни 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наречена </a:t>
            </a:r>
            <a:r>
              <a:rPr lang="en-GB" sz="2400" dirty="0" err="1">
                <a:solidFill>
                  <a:schemeClr val="bg1"/>
                </a:solidFill>
              </a:rPr>
              <a:t>FMI.Gateways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635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394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Съвременен Стандарт за архитектура на АПИ </vt:lpstr>
      <vt:lpstr>Същина</vt:lpstr>
      <vt:lpstr>Използвани технологии</vt:lpstr>
      <vt:lpstr>Архитектура на приложението</vt:lpstr>
      <vt:lpstr>Repository pattern</vt:lpstr>
      <vt:lpstr>Архитектура: Services</vt:lpstr>
      <vt:lpstr>Архитектура: repositories</vt:lpstr>
      <vt:lpstr>изпробване</vt:lpstr>
      <vt:lpstr>Създайте празна база данни</vt:lpstr>
      <vt:lpstr>Създайте таблиците със команда</vt:lpstr>
      <vt:lpstr>Пуснете уеб сайта за да разгледате приложението</vt:lpstr>
      <vt:lpstr>Кликнете върху бутоните и формите за да изпълните операциите</vt:lpstr>
      <vt:lpstr>Благодаря ви за вниманието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Съвременен Стандарт за архитектура на АПИ </dc:title>
  <dc:creator>Tanyo Ivanov</dc:creator>
  <cp:lastModifiedBy>Microsoft account</cp:lastModifiedBy>
  <cp:revision>19</cp:revision>
  <dcterms:created xsi:type="dcterms:W3CDTF">2020-03-31T15:18:29Z</dcterms:created>
  <dcterms:modified xsi:type="dcterms:W3CDTF">2022-10-31T11:32:19Z</dcterms:modified>
</cp:coreProperties>
</file>