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12"/>
  </p:notesMasterIdLst>
  <p:handoutMasterIdLst>
    <p:handoutMasterId r:id="rId13"/>
  </p:handoutMasterIdLst>
  <p:sldIdLst>
    <p:sldId id="258" r:id="rId2"/>
    <p:sldId id="259" r:id="rId3"/>
    <p:sldId id="269" r:id="rId4"/>
    <p:sldId id="271" r:id="rId5"/>
    <p:sldId id="267" r:id="rId6"/>
    <p:sldId id="264" r:id="rId7"/>
    <p:sldId id="261" r:id="rId8"/>
    <p:sldId id="276" r:id="rId9"/>
    <p:sldId id="274" r:id="rId10"/>
    <p:sldId id="26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2" autoAdjust="0"/>
    <p:restoredTop sz="86483" autoAdjust="0"/>
  </p:normalViewPr>
  <p:slideViewPr>
    <p:cSldViewPr snapToGrid="0">
      <p:cViewPr varScale="1">
        <p:scale>
          <a:sx n="100" d="100"/>
          <a:sy n="100" d="100"/>
        </p:scale>
        <p:origin x="21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C2C32-5C25-44EA-809A-A9651A6C9E7E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D6F84-5C1E-47FC-B34B-7FC030F80D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286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335EC-2BCD-4763-9BE7-5DB75AF56819}" type="datetimeFigureOut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B9004-3F70-404F-81A1-72744BD5EB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59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9004-3F70-404F-81A1-72744BD5EB9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0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9004-3F70-404F-81A1-72744BD5EB9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03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9004-3F70-404F-81A1-72744BD5EB9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821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9004-3F70-404F-81A1-72744BD5EB9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868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9004-3F70-404F-81A1-72744BD5EB9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761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9004-3F70-404F-81A1-72744BD5EB9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615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B9004-3F70-404F-81A1-72744BD5EB9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497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60C7-22EE-4BDD-A7DB-2BE9E771ADAE}" type="datetime1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0E39-F1DF-4704-BA4C-1FA94645E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0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F5B3-57FA-40E3-9DD5-865F58A6A1EB}" type="datetime1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0E39-F1DF-4704-BA4C-1FA94645E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65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E54E-CFC4-4A2C-AF89-3AE1D4B55A02}" type="datetime1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0E39-F1DF-4704-BA4C-1FA94645E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68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5A2C-249F-4D12-95CF-BA9E6DC81759}" type="datetime1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0E39-F1DF-4704-BA4C-1FA94645E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77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E904-02D5-454A-A916-7A5A0D6FB0DE}" type="datetime1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0E39-F1DF-4704-BA4C-1FA94645E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59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95DC-BE55-40B0-A368-F21BAC0E9008}" type="datetime1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0E39-F1DF-4704-BA4C-1FA94645E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02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DB6B-EE21-4E41-B396-9A630BDA8AE8}" type="datetime1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0E39-F1DF-4704-BA4C-1FA94645E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9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7404-F683-44E1-B0B0-263D0FA28552}" type="datetime1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0E39-F1DF-4704-BA4C-1FA94645E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57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41FF-BACD-4345-BF41-B98289916D94}" type="datetime1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0E39-F1DF-4704-BA4C-1FA94645E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40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87D0-1168-44EE-BD22-F93731B4F980}" type="datetime1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0E39-F1DF-4704-BA4C-1FA94645E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31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470E-F4A4-487A-8E40-C8EB83F705CB}" type="datetime1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0E39-F1DF-4704-BA4C-1FA94645E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50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FA4D4-DD35-4153-8499-1CE8BAA4A326}" type="datetime1">
              <a:rPr kumimoji="1" lang="ja-JP" altLang="en-US" smtClean="0"/>
              <a:t>2017/6/6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C0E39-F1DF-4704-BA4C-1FA94645E7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97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67979" y="3067050"/>
            <a:ext cx="9144000" cy="1369702"/>
          </a:xfrm>
        </p:spPr>
        <p:txBody>
          <a:bodyPr>
            <a:noAutofit/>
          </a:bodyPr>
          <a:lstStyle/>
          <a:p>
            <a:pPr algn="ctr"/>
            <a:r>
              <a:rPr kumimoji="1" lang="en-US" altLang="ja-JP" sz="7200" b="1" dirty="0" smtClean="0"/>
              <a:t>PM</a:t>
            </a:r>
            <a:r>
              <a:rPr kumimoji="1" lang="ja-JP" altLang="en-US" sz="7200" b="1" dirty="0" smtClean="0"/>
              <a:t>学科専用</a:t>
            </a:r>
            <a:r>
              <a:rPr kumimoji="1" lang="en-US" altLang="ja-JP" sz="7200" b="1" dirty="0" smtClean="0"/>
              <a:t/>
            </a:r>
            <a:br>
              <a:rPr kumimoji="1" lang="en-US" altLang="ja-JP" sz="7200" b="1" dirty="0" smtClean="0"/>
            </a:br>
            <a:r>
              <a:rPr lang="ja-JP" altLang="en-US" sz="7200" b="1" dirty="0" smtClean="0"/>
              <a:t>闇</a:t>
            </a:r>
            <a:r>
              <a:rPr lang="en-US" altLang="ja-JP" sz="7200" b="1" dirty="0" smtClean="0"/>
              <a:t/>
            </a:r>
            <a:br>
              <a:rPr lang="en-US" altLang="ja-JP" sz="7200" b="1" dirty="0" smtClean="0"/>
            </a:br>
            <a:r>
              <a:rPr lang="ja-JP" altLang="en-US" sz="7200" b="1" dirty="0" smtClean="0"/>
              <a:t>キャンパスポータル</a:t>
            </a:r>
            <a:endParaRPr kumimoji="1" lang="ja-JP" altLang="en-US" sz="72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304288" y="4870006"/>
            <a:ext cx="9144000" cy="2103818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b="1" dirty="0" smtClean="0"/>
              <a:t>矢吹研Ａ班　ＰＭ　吉田　和暉</a:t>
            </a:r>
            <a:endParaRPr kumimoji="1" lang="en-US" altLang="ja-JP" b="1" dirty="0" smtClean="0"/>
          </a:p>
          <a:p>
            <a:pPr algn="r"/>
            <a:r>
              <a:rPr lang="ja-JP" altLang="en-US" b="1" dirty="0" smtClean="0"/>
              <a:t>  赤岡       武 </a:t>
            </a:r>
            <a:endParaRPr lang="en-US" altLang="ja-JP" b="1" dirty="0" smtClean="0"/>
          </a:p>
          <a:p>
            <a:pPr algn="r"/>
            <a:r>
              <a:rPr kumimoji="1" lang="ja-JP" altLang="en-US" b="1" dirty="0" smtClean="0"/>
              <a:t>　　竹内</a:t>
            </a:r>
            <a:r>
              <a:rPr kumimoji="1" lang="ja-JP" altLang="en-US" b="1" dirty="0" smtClean="0"/>
              <a:t>　</a:t>
            </a:r>
            <a:r>
              <a:rPr kumimoji="1" lang="ja-JP" altLang="en-US" b="1" dirty="0" smtClean="0"/>
              <a:t>裕治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66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5.</a:t>
            </a:r>
            <a:r>
              <a:rPr lang="ja-JP" altLang="en-US" b="1" dirty="0" smtClean="0"/>
              <a:t>後半の流れ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 smtClean="0"/>
              <a:t>現在</a:t>
            </a:r>
            <a:r>
              <a:rPr lang="ja-JP" altLang="en-US" dirty="0"/>
              <a:t>は</a:t>
            </a:r>
            <a:r>
              <a:rPr lang="en-US" altLang="ja-JP" dirty="0" smtClean="0"/>
              <a:t>3</a:t>
            </a:r>
            <a:r>
              <a:rPr lang="ja-JP" altLang="en-US" dirty="0" smtClean="0"/>
              <a:t>スプリント目で、過去問・シラバスの機能の作成に取りかかっています。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6445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目次</a:t>
            </a:r>
            <a:endParaRPr kumimoji="1" lang="ja-JP" altLang="en-US" b="1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b="1" dirty="0" smtClean="0"/>
              <a:t>1.</a:t>
            </a:r>
            <a:r>
              <a:rPr kumimoji="1" lang="ja-JP" altLang="en-US" sz="3200" b="1" dirty="0" smtClean="0"/>
              <a:t>プロジェクト</a:t>
            </a:r>
            <a:r>
              <a:rPr lang="ja-JP" altLang="en-US" sz="3200" b="1" dirty="0" smtClean="0"/>
              <a:t>概要</a:t>
            </a:r>
            <a:endParaRPr lang="en-US" altLang="ja-JP" sz="3200" b="1" dirty="0" smtClean="0"/>
          </a:p>
          <a:p>
            <a:pPr marL="0" indent="0">
              <a:buNone/>
            </a:pPr>
            <a:r>
              <a:rPr lang="en-US" altLang="ja-JP" sz="3200" b="1" dirty="0" smtClean="0"/>
              <a:t>2.</a:t>
            </a:r>
            <a:r>
              <a:rPr lang="ja-JP" altLang="en-US" sz="3200" b="1" dirty="0" smtClean="0"/>
              <a:t>主な機能</a:t>
            </a:r>
            <a:endParaRPr lang="en-US" altLang="ja-JP" sz="3200" b="1" dirty="0" smtClean="0"/>
          </a:p>
          <a:p>
            <a:pPr marL="0" indent="0">
              <a:buNone/>
            </a:pPr>
            <a:r>
              <a:rPr lang="en-US" altLang="ja-JP" sz="3200" b="1" dirty="0"/>
              <a:t>3</a:t>
            </a:r>
            <a:r>
              <a:rPr lang="en-US" altLang="ja-JP" sz="3200" b="1" dirty="0" smtClean="0"/>
              <a:t>.</a:t>
            </a:r>
            <a:r>
              <a:rPr lang="ja-JP" altLang="en-US" sz="3200" b="1" dirty="0" smtClean="0"/>
              <a:t>選択したチーム課題</a:t>
            </a:r>
            <a:endParaRPr lang="en-US" altLang="ja-JP" sz="3200" b="1" dirty="0" smtClean="0"/>
          </a:p>
          <a:p>
            <a:pPr marL="0" indent="0">
              <a:buNone/>
            </a:pPr>
            <a:r>
              <a:rPr lang="en-US" altLang="ja-JP" sz="3200" b="1" dirty="0"/>
              <a:t>4</a:t>
            </a:r>
            <a:r>
              <a:rPr lang="en-US" altLang="ja-JP" sz="3200" b="1" dirty="0" smtClean="0"/>
              <a:t>.</a:t>
            </a:r>
            <a:r>
              <a:rPr lang="ja-JP" altLang="en-US" sz="3200" b="1" dirty="0" smtClean="0"/>
              <a:t>進捗状況</a:t>
            </a:r>
            <a:endParaRPr lang="en-US" altLang="ja-JP" sz="3200" b="1" dirty="0"/>
          </a:p>
          <a:p>
            <a:pPr marL="0" indent="0">
              <a:buNone/>
            </a:pPr>
            <a:r>
              <a:rPr lang="en-US" altLang="ja-JP" sz="3200" b="1" dirty="0" smtClean="0"/>
              <a:t>5.</a:t>
            </a:r>
            <a:r>
              <a:rPr lang="ja-JP" altLang="en-US" sz="3200" b="1" dirty="0" smtClean="0"/>
              <a:t>課題と後半の流れ</a:t>
            </a:r>
            <a:endParaRPr kumimoji="1" lang="en-US" altLang="ja-JP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41646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1.</a:t>
            </a:r>
            <a:r>
              <a:rPr kumimoji="1" lang="ja-JP" altLang="en-US" b="1" dirty="0" smtClean="0"/>
              <a:t>プロジェクト概要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2450" y="2588419"/>
            <a:ext cx="10515600" cy="28702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ja-JP" altLang="en-US" sz="4800" dirty="0" smtClean="0"/>
              <a:t>シラバス</a:t>
            </a:r>
            <a:r>
              <a:rPr lang="ja-JP" altLang="en-US" sz="4800" dirty="0"/>
              <a:t>検索や時間割の</a:t>
            </a:r>
            <a:r>
              <a:rPr lang="ja-JP" altLang="en-US" sz="4800" dirty="0" smtClean="0"/>
              <a:t>確認に、</a:t>
            </a:r>
            <a:endParaRPr lang="en-US" altLang="ja-JP" sz="48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ja-JP" altLang="en-US" sz="4800" dirty="0" smtClean="0"/>
              <a:t>手間</a:t>
            </a:r>
            <a:r>
              <a:rPr lang="ja-JP" altLang="en-US" sz="4800" dirty="0"/>
              <a:t>がかかっていた。</a:t>
            </a:r>
            <a:endParaRPr lang="en-US" altLang="ja-JP" sz="48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0E39-F1DF-4704-BA4C-1FA94645E7D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84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1.</a:t>
            </a:r>
            <a:r>
              <a:rPr kumimoji="1" lang="ja-JP" altLang="en-US" b="1" dirty="0" smtClean="0"/>
              <a:t>プロジェクト概要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1025" y="3321050"/>
            <a:ext cx="10515600" cy="1136650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ja-JP" sz="4800" dirty="0" smtClean="0"/>
              <a:t>PM</a:t>
            </a:r>
            <a:r>
              <a:rPr lang="ja-JP" altLang="en-US" sz="4800" dirty="0" smtClean="0"/>
              <a:t>学科専用闇</a:t>
            </a:r>
            <a:r>
              <a:rPr lang="ja-JP" altLang="en-US" sz="4800" dirty="0" smtClean="0"/>
              <a:t>キャンパスポータル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0E39-F1DF-4704-BA4C-1FA94645E7D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82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2.</a:t>
            </a:r>
            <a:r>
              <a:rPr lang="ja-JP" altLang="en-US" b="1" dirty="0"/>
              <a:t>主</a:t>
            </a:r>
            <a:r>
              <a:rPr lang="ja-JP" altLang="en-US" b="1" dirty="0" smtClean="0"/>
              <a:t>な機能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0E39-F1DF-4704-BA4C-1FA94645E7DF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dirty="0" smtClean="0"/>
              <a:t>1. </a:t>
            </a:r>
            <a:r>
              <a:rPr lang="ja-JP" altLang="en-US" sz="4000" dirty="0" smtClean="0"/>
              <a:t>トップページの表示</a:t>
            </a:r>
            <a:endParaRPr lang="en-US" altLang="ja-JP" sz="4000" dirty="0" smtClean="0"/>
          </a:p>
          <a:p>
            <a:pPr marL="0" indent="0">
              <a:buNone/>
            </a:pPr>
            <a:r>
              <a:rPr kumimoji="1" lang="en-US" altLang="ja-JP" sz="4000" dirty="0" smtClean="0"/>
              <a:t>2. Twitter</a:t>
            </a:r>
            <a:r>
              <a:rPr lang="ja-JP" altLang="en-US" sz="4000" dirty="0" smtClean="0"/>
              <a:t> </a:t>
            </a:r>
            <a:r>
              <a:rPr kumimoji="1" lang="en-US" altLang="ja-JP" sz="4000" dirty="0" smtClean="0"/>
              <a:t>API</a:t>
            </a:r>
            <a:r>
              <a:rPr kumimoji="1" lang="ja-JP" altLang="en-US" sz="4000" dirty="0" smtClean="0"/>
              <a:t>の実装</a:t>
            </a:r>
            <a:endParaRPr kumimoji="1" lang="en-US" altLang="ja-JP" sz="4000" dirty="0" smtClean="0"/>
          </a:p>
          <a:p>
            <a:pPr marL="0" indent="0">
              <a:buNone/>
            </a:pPr>
            <a:r>
              <a:rPr lang="en-US" altLang="ja-JP" sz="4000" dirty="0" smtClean="0"/>
              <a:t>3. </a:t>
            </a:r>
            <a:r>
              <a:rPr lang="ja-JP" altLang="en-US" sz="4000" dirty="0" smtClean="0"/>
              <a:t>過去問・シラバスの表示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en-US" altLang="ja-JP" sz="4000" dirty="0" smtClean="0"/>
              <a:t>4. </a:t>
            </a:r>
            <a:r>
              <a:rPr lang="ja-JP" altLang="en-US" sz="4000" dirty="0" smtClean="0"/>
              <a:t>各</a:t>
            </a:r>
            <a:r>
              <a:rPr kumimoji="1" lang="ja-JP" altLang="en-US" sz="4000" dirty="0" smtClean="0"/>
              <a:t>成果物の表示</a:t>
            </a:r>
            <a:endParaRPr kumimoji="1" lang="en-US" altLang="ja-JP" sz="4000" dirty="0" smtClean="0"/>
          </a:p>
          <a:p>
            <a:pPr marL="0" indent="0">
              <a:buNone/>
            </a:pPr>
            <a:r>
              <a:rPr lang="en-US" altLang="ja-JP" sz="4000" dirty="0" smtClean="0"/>
              <a:t>5. </a:t>
            </a:r>
            <a:r>
              <a:rPr lang="ja-JP" altLang="en-US" sz="4000" dirty="0" smtClean="0"/>
              <a:t>時間割の表示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2116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3</a:t>
            </a:r>
            <a:r>
              <a:rPr lang="en-US" altLang="ja-JP" b="1" dirty="0" smtClean="0"/>
              <a:t>.</a:t>
            </a:r>
            <a:r>
              <a:rPr lang="ja-JP" altLang="en-US" b="1" dirty="0" smtClean="0"/>
              <a:t>選択したチーム課題</a:t>
            </a:r>
            <a:endParaRPr kumimoji="1" lang="ja-JP" altLang="en-US" b="1" dirty="0">
              <a:ea typeface="HGP創英角ｺﾞｼｯｸUB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sz="44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ja-JP" altLang="en-US" sz="4400" dirty="0" smtClean="0"/>
              <a:t>管</a:t>
            </a:r>
            <a:r>
              <a:rPr kumimoji="1" lang="ja-JP" altLang="en-US" sz="4400" dirty="0" smtClean="0"/>
              <a:t>理系 </a:t>
            </a:r>
            <a:r>
              <a:rPr kumimoji="1" lang="en-US" altLang="ja-JP" sz="4400" dirty="0" smtClean="0"/>
              <a:t>… </a:t>
            </a:r>
            <a:r>
              <a:rPr kumimoji="1" lang="ja-JP" altLang="en-US" sz="4400" dirty="0" smtClean="0"/>
              <a:t>アジャイル</a:t>
            </a:r>
            <a:r>
              <a:rPr kumimoji="1" lang="ja-JP" altLang="en-US" sz="4400" dirty="0" smtClean="0"/>
              <a:t>開発の導入</a:t>
            </a:r>
            <a:endParaRPr kumimoji="1" lang="en-US" altLang="ja-JP" sz="44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ja-JP" altLang="en-US" sz="4400" dirty="0" smtClean="0"/>
              <a:t>技術</a:t>
            </a:r>
            <a:r>
              <a:rPr lang="ja-JP" altLang="en-US" sz="4400" dirty="0" smtClean="0"/>
              <a:t>系 </a:t>
            </a:r>
            <a:r>
              <a:rPr lang="en-US" altLang="ja-JP" sz="4400" dirty="0" smtClean="0"/>
              <a:t>… </a:t>
            </a:r>
            <a:r>
              <a:rPr lang="ja-JP" altLang="en-US" sz="4400" dirty="0" smtClean="0"/>
              <a:t>外部</a:t>
            </a:r>
            <a:r>
              <a:rPr lang="en-US" altLang="ja-JP" sz="4400" dirty="0" smtClean="0"/>
              <a:t>API</a:t>
            </a:r>
            <a:r>
              <a:rPr lang="ja-JP" altLang="en-US" sz="4400" dirty="0" smtClean="0"/>
              <a:t>を利用した実装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4489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4.</a:t>
            </a:r>
            <a:r>
              <a:rPr kumimoji="1" lang="ja-JP" altLang="en-US" b="1" dirty="0" smtClean="0"/>
              <a:t>現在の進捗状況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8799"/>
            <a:ext cx="10515600" cy="434816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en-US" altLang="ja-JP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ja-JP" altLang="en-US" dirty="0" smtClean="0"/>
              <a:t>アジャイル開発では、進捗管理はガントチャートを使用</a:t>
            </a:r>
            <a:r>
              <a:rPr lang="ja-JP" altLang="en-US" dirty="0" smtClean="0"/>
              <a:t>せず</a:t>
            </a:r>
            <a:endParaRPr lang="en-US" altLang="ja-JP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ja-JP" altLang="en-US" dirty="0" smtClean="0"/>
              <a:t>バーンアップチャートを用いて管理していきます。</a:t>
            </a:r>
            <a:endParaRPr lang="en-US" altLang="ja-JP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ja-JP" altLang="en-US" dirty="0" smtClean="0"/>
              <a:t>バーンアップチャートは</a:t>
            </a:r>
            <a:r>
              <a:rPr lang="ja-JP" altLang="en-US" dirty="0" smtClean="0"/>
              <a:t>、</a:t>
            </a:r>
            <a:r>
              <a:rPr lang="en-US" altLang="ja-JP" dirty="0" smtClean="0"/>
              <a:t>1</a:t>
            </a:r>
            <a:r>
              <a:rPr lang="ja-JP" altLang="en-US" dirty="0" smtClean="0"/>
              <a:t>スプリント</a:t>
            </a:r>
            <a:r>
              <a:rPr lang="ja-JP" altLang="en-US" dirty="0" smtClean="0"/>
              <a:t>ごとに更新</a:t>
            </a:r>
            <a:r>
              <a:rPr lang="ja-JP" altLang="en-US" dirty="0" smtClean="0"/>
              <a:t>します。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8421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4.</a:t>
            </a:r>
            <a:r>
              <a:rPr kumimoji="1" lang="ja-JP" altLang="en-US" b="1" dirty="0" smtClean="0"/>
              <a:t>現在の進捗状況</a:t>
            </a:r>
            <a:endParaRPr kumimoji="1" lang="ja-JP" altLang="en-US" b="1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077399"/>
              </p:ext>
            </p:extLst>
          </p:nvPr>
        </p:nvGraphicFramePr>
        <p:xfrm>
          <a:off x="2447925" y="1903303"/>
          <a:ext cx="7296149" cy="3839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614">
                  <a:extLst>
                    <a:ext uri="{9D8B030D-6E8A-4147-A177-3AD203B41FA5}">
                      <a16:colId xmlns:a16="http://schemas.microsoft.com/office/drawing/2014/main" val="301707538"/>
                    </a:ext>
                  </a:extLst>
                </a:gridCol>
                <a:gridCol w="2354022">
                  <a:extLst>
                    <a:ext uri="{9D8B030D-6E8A-4147-A177-3AD203B41FA5}">
                      <a16:colId xmlns:a16="http://schemas.microsoft.com/office/drawing/2014/main" val="3229960533"/>
                    </a:ext>
                  </a:extLst>
                </a:gridCol>
                <a:gridCol w="2536513">
                  <a:extLst>
                    <a:ext uri="{9D8B030D-6E8A-4147-A177-3AD203B41FA5}">
                      <a16:colId xmlns:a16="http://schemas.microsoft.com/office/drawing/2014/main" val="820344272"/>
                    </a:ext>
                  </a:extLst>
                </a:gridCol>
              </a:tblGrid>
              <a:tr h="8759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b="1" dirty="0" smtClean="0"/>
                        <a:t>要件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b="1" dirty="0" smtClean="0"/>
                        <a:t>ポイント数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 smtClean="0"/>
                        <a:t>優先順位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62158"/>
                  </a:ext>
                </a:extLst>
              </a:tr>
              <a:tr h="4982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b="1" dirty="0" smtClean="0"/>
                        <a:t>トップページ</a:t>
                      </a:r>
                      <a:endParaRPr lang="en-US" altLang="ja-JP" b="1" dirty="0" smtClean="0"/>
                    </a:p>
                    <a:p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 smtClean="0"/>
                        <a:t>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 smtClean="0"/>
                        <a:t>1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752923"/>
                  </a:ext>
                </a:extLst>
              </a:tr>
              <a:tr h="4505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1" dirty="0" smtClean="0"/>
                        <a:t>Twitter</a:t>
                      </a:r>
                      <a:r>
                        <a:rPr lang="ja-JP" altLang="en-US" b="1" dirty="0" smtClean="0"/>
                        <a:t> </a:t>
                      </a:r>
                      <a:r>
                        <a:rPr lang="en-US" altLang="ja-JP" b="1" dirty="0" smtClean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 smtClean="0"/>
                        <a:t>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 smtClean="0"/>
                        <a:t>2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780552"/>
                  </a:ext>
                </a:extLst>
              </a:tr>
              <a:tr h="5394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b="1" dirty="0" smtClean="0"/>
                        <a:t>過去問・シラバスの表示</a:t>
                      </a:r>
                      <a:endParaRPr lang="en-US" altLang="ja-JP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 smtClean="0"/>
                        <a:t>11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 smtClean="0"/>
                        <a:t>3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59552"/>
                  </a:ext>
                </a:extLst>
              </a:tr>
              <a:tr h="5927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b="1" dirty="0" smtClean="0"/>
                        <a:t>各成果物の表示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 smtClean="0"/>
                        <a:t>10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 smtClean="0"/>
                        <a:t>4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1511"/>
                  </a:ext>
                </a:extLst>
              </a:tr>
              <a:tr h="5664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b="1" dirty="0" smtClean="0"/>
                        <a:t>時間割の表示</a:t>
                      </a:r>
                    </a:p>
                    <a:p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 smtClean="0"/>
                        <a:t>1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 smtClean="0"/>
                        <a:t>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407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98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4.</a:t>
            </a:r>
            <a:r>
              <a:rPr kumimoji="1" lang="ja-JP" altLang="en-US" b="1" dirty="0" smtClean="0"/>
              <a:t>現在の進捗状況</a:t>
            </a:r>
            <a:endParaRPr kumimoji="1" lang="ja-JP" altLang="en-US" b="1" dirty="0"/>
          </a:p>
        </p:txBody>
      </p:sp>
      <p:pic>
        <p:nvPicPr>
          <p:cNvPr id="4" name="図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1" y="1409700"/>
            <a:ext cx="10315574" cy="533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直線コネクタ 22"/>
          <p:cNvCxnSpPr/>
          <p:nvPr/>
        </p:nvCxnSpPr>
        <p:spPr>
          <a:xfrm>
            <a:off x="2295525" y="2979699"/>
            <a:ext cx="135255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3648075" y="2979699"/>
            <a:ext cx="1066800" cy="8858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791861" y="2795033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PV</a:t>
            </a:r>
          </a:p>
        </p:txBody>
      </p:sp>
      <p:cxnSp>
        <p:nvCxnSpPr>
          <p:cNvPr id="30" name="直線コネクタ 29"/>
          <p:cNvCxnSpPr/>
          <p:nvPr/>
        </p:nvCxnSpPr>
        <p:spPr>
          <a:xfrm>
            <a:off x="6123930" y="4023489"/>
            <a:ext cx="135255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4924848" y="4023490"/>
            <a:ext cx="1199082" cy="730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7425099" y="386552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EV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377035" y="4737953"/>
            <a:ext cx="50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AC</a:t>
            </a:r>
            <a:endParaRPr kumimoji="1" lang="en-US" altLang="ja-JP" b="1" dirty="0" smtClean="0"/>
          </a:p>
        </p:txBody>
      </p:sp>
      <p:cxnSp>
        <p:nvCxnSpPr>
          <p:cNvPr id="34" name="直線コネクタ 33"/>
          <p:cNvCxnSpPr/>
          <p:nvPr/>
        </p:nvCxnSpPr>
        <p:spPr>
          <a:xfrm>
            <a:off x="5696306" y="4926870"/>
            <a:ext cx="717313" cy="75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>
            <a:off x="4947705" y="4926870"/>
            <a:ext cx="764357" cy="474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098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  <p:bldP spid="33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</TotalTime>
  <Words>229</Words>
  <Application>Microsoft Office PowerPoint</Application>
  <PresentationFormat>ワイド画面</PresentationFormat>
  <Paragraphs>65</Paragraphs>
  <Slides>10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HGP創英角ｺﾞｼｯｸUB</vt:lpstr>
      <vt:lpstr>ＭＳ Ｐゴシック</vt:lpstr>
      <vt:lpstr>游ゴシック</vt:lpstr>
      <vt:lpstr>游ゴシック Light</vt:lpstr>
      <vt:lpstr>Arial</vt:lpstr>
      <vt:lpstr>Calibri</vt:lpstr>
      <vt:lpstr>Office テーマ</vt:lpstr>
      <vt:lpstr>PM学科専用 闇 キャンパスポータル</vt:lpstr>
      <vt:lpstr>目次</vt:lpstr>
      <vt:lpstr>1.プロジェクト概要</vt:lpstr>
      <vt:lpstr>1.プロジェクト概要</vt:lpstr>
      <vt:lpstr>2.主な機能</vt:lpstr>
      <vt:lpstr>3.選択したチーム課題</vt:lpstr>
      <vt:lpstr>4.現在の進捗状況</vt:lpstr>
      <vt:lpstr>4.現在の進捗状況</vt:lpstr>
      <vt:lpstr>4.現在の進捗状況</vt:lpstr>
      <vt:lpstr>5.後半の流れ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ＰＭ学科専用 闇 キャンパスポータル</dc:title>
  <dc:creator>竹内　裕治</dc:creator>
  <cp:lastModifiedBy>yoshida</cp:lastModifiedBy>
  <cp:revision>54</cp:revision>
  <dcterms:created xsi:type="dcterms:W3CDTF">2017-06-02T06:09:37Z</dcterms:created>
  <dcterms:modified xsi:type="dcterms:W3CDTF">2017-06-06T10:33:52Z</dcterms:modified>
</cp:coreProperties>
</file>