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AB773-11CA-4A4C-B5A7-B8463883F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7ED11E-C840-4DEC-9030-043AE784F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7AD22-CAED-4D7D-8BD6-59011DE3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8F0C7-5F8B-4E73-8997-A1211C39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CF9EA3-8403-46DA-9A59-0E2C71DC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94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33ED3-0F2C-4A25-8646-5CD39865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A16AD4-C5B2-47EC-9792-77D5BC727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43841-73CD-4739-AE0C-60B8D3FC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4A000-2FE6-4C79-846F-DCF9AEE9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2E4BC2-A3D5-4137-8045-B5D3FC38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17EDCC-BC34-4D92-91A7-1945C4A2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1C1AF3-6A36-42D3-A2E8-827FD8890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823F6F-8919-4A2B-92F0-B35C2138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C5FF8-B3DB-446C-B34B-6260A391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40B25-3B83-450B-9207-B7725559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40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E6D8D-2883-4573-93AB-5ED1EBAC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8A60E-429B-4FD5-867D-93D7BF42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49217-FE43-472C-AD32-01C75A46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0E2F1-FFAA-465B-8EBD-1DAA5803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D7CFD-110E-4974-9497-599E3288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22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F37C9-8233-4A2C-8BD7-107691A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FBE1D0-60BE-4C13-903B-31CFE5FD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FEB09-4E04-4137-8A40-945C4D3C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97D191-F76A-4604-88BB-78848CBF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88BF6-13EE-43DA-9EBE-1683755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9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9F19A-68FE-480B-A1C1-776CB0B3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3BB0B0-6E46-490F-870C-EA8497D79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8CC523-0C46-4705-BAD4-C896905D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B7BBA-F02F-45C8-A0F5-DCA52EEA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569CF7-FFF0-4B25-B68A-2CE5BE3B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7669D-980D-4FB1-A850-9B9E9B4C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7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AD2A9-B322-4D71-83F9-7F24CAAE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D84850-805F-4DD6-9D69-BF2CC437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782CF2-6C18-4373-85F5-0D24D430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272A94-D038-45DC-BB94-3143339A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BB2A5E-47D6-4A57-B6B8-1425E74D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E0C0F-0D44-49DE-A006-EFF19F7B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483693-E0D4-4D54-A2A9-5240E972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E26299-8A16-4AA9-971E-B4AB03B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3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81186-D69D-4183-B5B2-CFD015AA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45015B-2629-409D-92D2-E5A8BD41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37282A-7B5A-4A88-BE25-4D9488F0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C514F8-7184-4869-B413-180390EC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6B75B8-CB3B-423F-A4E8-7BAA99C4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EC7EEE-4552-4808-932F-0AA0E658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7125B0-A9B9-4785-8DAE-6D5DEC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51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0CB82-89B7-43F7-A186-18C9ED39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4523F-D214-46D7-A287-4DC25AD2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7E4FB9-A938-4226-9096-4C9F8809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03C26-B3C4-4FF3-BCAA-11332F0E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50C355-1BC3-44AE-9E17-1D3ECE43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E76B33-E198-4D24-AA38-91AC70C8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25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4F673-473E-4A7C-8591-B366B823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2723A8-1DDC-4896-A250-8E6E8D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B9510D-CC67-49B0-B455-8AF91DA9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8BF348-1E76-4348-B4F1-5418B431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4FEFFC-5558-4B03-A278-B3A4B42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B7C0C-B583-4186-B721-51F5F970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2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69078C-8547-4D4E-A189-1CBE4D59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955769-2742-498C-8654-1A187457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3A86A-8968-4118-BA20-93CD1F27B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255F-1934-4D22-BACB-E0B1F5EE27C2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7ABFE-964F-40DA-8EC5-6E37A0A64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F47A99-F3F8-4ABC-A68A-DA2662413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B3A9-8D75-448C-9CCA-5E08F991B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0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ゼルダBotW】力の試練攻略法！小型ガーディアンの倒し方【ブレスオブザワイルド・ブレワイ】 – 攻略大百科">
            <a:extLst>
              <a:ext uri="{FF2B5EF4-FFF2-40B4-BE49-F238E27FC236}">
                <a16:creationId xmlns:a16="http://schemas.microsoft.com/office/drawing/2014/main" id="{2193A95D-B99F-4809-B2F9-0A3A13CEB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166"/>
          <a:stretch/>
        </p:blipFill>
        <p:spPr bwMode="auto">
          <a:xfrm>
            <a:off x="133095" y="2428993"/>
            <a:ext cx="2727214" cy="233022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D08794-E399-4740-8CFA-9CE58E82DCEF}"/>
              </a:ext>
            </a:extLst>
          </p:cNvPr>
          <p:cNvSpPr txBox="1"/>
          <p:nvPr/>
        </p:nvSpPr>
        <p:spPr>
          <a:xfrm>
            <a:off x="13452" y="5204680"/>
            <a:ext cx="471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敵の攻撃を回避して攻撃、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3EA919F-07E7-4F90-8856-686B475B92CE}"/>
              </a:ext>
            </a:extLst>
          </p:cNvPr>
          <p:cNvSpPr txBox="1"/>
          <p:nvPr/>
        </p:nvSpPr>
        <p:spPr>
          <a:xfrm>
            <a:off x="850410" y="5829820"/>
            <a:ext cx="502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ジャスト回避でさらに追撃！</a:t>
            </a:r>
            <a:endParaRPr kumimoji="1" lang="ja-JP" altLang="en-US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09DDF25-54ED-4E2F-8788-4A90B9C529A4}"/>
              </a:ext>
            </a:extLst>
          </p:cNvPr>
          <p:cNvGrpSpPr/>
          <p:nvPr/>
        </p:nvGrpSpPr>
        <p:grpSpPr>
          <a:xfrm>
            <a:off x="133095" y="377176"/>
            <a:ext cx="9468001" cy="896819"/>
            <a:chOff x="133095" y="1297906"/>
            <a:chExt cx="9468001" cy="896819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641FACC-B601-4936-8447-F743837F6A4F}"/>
                </a:ext>
              </a:extLst>
            </p:cNvPr>
            <p:cNvSpPr txBox="1"/>
            <p:nvPr/>
          </p:nvSpPr>
          <p:spPr>
            <a:xfrm>
              <a:off x="133095" y="1297906"/>
              <a:ext cx="68103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ジャンル </a:t>
              </a:r>
              <a:r>
                <a:rPr lang="en-US" altLang="ja-JP" sz="2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: 3D</a:t>
              </a:r>
              <a:r>
                <a:rPr lang="ja-JP" altLang="en-US" sz="2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アクション</a:t>
              </a:r>
              <a:endParaRPr kumimoji="1"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r>
                <a:rPr kumimoji="1" lang="ja-JP" altLang="en-US" sz="2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コンセプト </a:t>
              </a:r>
              <a:r>
                <a:rPr kumimoji="1" lang="en-US" altLang="ja-JP" sz="2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: </a:t>
              </a:r>
              <a:r>
                <a:rPr kumimoji="1" lang="ja-JP" altLang="en-US" sz="24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１対１の緊張感を出したい！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D2EF1AA-7A77-48F6-B5BC-C4860562EDA6}"/>
                </a:ext>
              </a:extLst>
            </p:cNvPr>
            <p:cNvCxnSpPr/>
            <p:nvPr/>
          </p:nvCxnSpPr>
          <p:spPr>
            <a:xfrm>
              <a:off x="133096" y="2194725"/>
              <a:ext cx="94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09D3F4B-39BB-440F-9E8A-8F72ED0ABDCD}"/>
              </a:ext>
            </a:extLst>
          </p:cNvPr>
          <p:cNvGrpSpPr/>
          <p:nvPr/>
        </p:nvGrpSpPr>
        <p:grpSpPr>
          <a:xfrm>
            <a:off x="139418" y="1516435"/>
            <a:ext cx="5263658" cy="584775"/>
            <a:chOff x="133095" y="2055960"/>
            <a:chExt cx="5263658" cy="58477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95C8D8-B421-4249-881C-CBF10FC881F8}"/>
                </a:ext>
              </a:extLst>
            </p:cNvPr>
            <p:cNvSpPr txBox="1"/>
            <p:nvPr/>
          </p:nvSpPr>
          <p:spPr>
            <a:xfrm>
              <a:off x="133095" y="2055960"/>
              <a:ext cx="4696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プレイヤー </a:t>
              </a:r>
              <a:r>
                <a:rPr kumimoji="1" lang="en-US" altLang="ja-JP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VS </a:t>
              </a:r>
              <a:r>
                <a:rPr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敵 の１対１　</a:t>
              </a:r>
              <a:endPara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91F77C9-5F9B-42E6-812D-0D7D9DFB3D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66" y="2640735"/>
              <a:ext cx="52305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2" descr="ティアキン】ジャスト回避・ジャストガードの出し方・コツ【ゼルダの伝説 ティアーズオブザキングダム】 – 攻略大百科">
            <a:extLst>
              <a:ext uri="{FF2B5EF4-FFF2-40B4-BE49-F238E27FC236}">
                <a16:creationId xmlns:a16="http://schemas.microsoft.com/office/drawing/2014/main" id="{B98375CC-005F-4A51-B288-0C52F4106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 bwMode="auto">
          <a:xfrm>
            <a:off x="2671098" y="3047867"/>
            <a:ext cx="2925407" cy="212685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C8A4849-80F7-4C52-8BB8-9ED4654093BE}"/>
              </a:ext>
            </a:extLst>
          </p:cNvPr>
          <p:cNvGrpSpPr/>
          <p:nvPr/>
        </p:nvGrpSpPr>
        <p:grpSpPr>
          <a:xfrm>
            <a:off x="5829900" y="1496219"/>
            <a:ext cx="4944235" cy="592621"/>
            <a:chOff x="5818968" y="2401034"/>
            <a:chExt cx="4835026" cy="361488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44BC8F3-D66C-439B-B7D4-42F598113D66}"/>
                </a:ext>
              </a:extLst>
            </p:cNvPr>
            <p:cNvSpPr txBox="1"/>
            <p:nvPr/>
          </p:nvSpPr>
          <p:spPr>
            <a:xfrm>
              <a:off x="5818968" y="2401034"/>
              <a:ext cx="4696079" cy="35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ジャスト回避</a:t>
              </a:r>
              <a:r>
                <a:rPr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</a:t>
              </a:r>
              <a:endPara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500022A6-38A2-4881-8A0E-6782F8C66B67}"/>
                </a:ext>
              </a:extLst>
            </p:cNvPr>
            <p:cNvCxnSpPr>
              <a:cxnSpLocks/>
            </p:cNvCxnSpPr>
            <p:nvPr/>
          </p:nvCxnSpPr>
          <p:spPr>
            <a:xfrm>
              <a:off x="5876685" y="2762522"/>
              <a:ext cx="4777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B5C674A-59B0-489C-92D6-B685FB263F18}"/>
              </a:ext>
            </a:extLst>
          </p:cNvPr>
          <p:cNvSpPr txBox="1"/>
          <p:nvPr/>
        </p:nvSpPr>
        <p:spPr>
          <a:xfrm>
            <a:off x="5888921" y="2151442"/>
            <a:ext cx="562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敵の攻撃をぎりぎりで回避することで発生、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確定攻撃が可能になる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FF9BFD0-468B-4981-8BFD-B68DC32B9BEE}"/>
              </a:ext>
            </a:extLst>
          </p:cNvPr>
          <p:cNvSpPr txBox="1"/>
          <p:nvPr/>
        </p:nvSpPr>
        <p:spPr>
          <a:xfrm>
            <a:off x="5888921" y="4343720"/>
            <a:ext cx="321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じゃんけんに勝つことで連続追撃が可能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707EF7D-404D-494A-8DDE-3EE81F4F0A75}"/>
              </a:ext>
            </a:extLst>
          </p:cNvPr>
          <p:cNvGrpSpPr/>
          <p:nvPr/>
        </p:nvGrpSpPr>
        <p:grpSpPr>
          <a:xfrm>
            <a:off x="5888921" y="3159562"/>
            <a:ext cx="4944235" cy="592621"/>
            <a:chOff x="5818968" y="2401034"/>
            <a:chExt cx="4835026" cy="361488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C21843A-4CBE-4E4B-A67E-7F0E64E19548}"/>
                </a:ext>
              </a:extLst>
            </p:cNvPr>
            <p:cNvSpPr txBox="1"/>
            <p:nvPr/>
          </p:nvSpPr>
          <p:spPr>
            <a:xfrm>
              <a:off x="5818968" y="2401034"/>
              <a:ext cx="4696079" cy="35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追撃じゃんけ</a:t>
              </a:r>
              <a:r>
                <a:rPr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ん　</a:t>
              </a:r>
              <a:endPara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B96D11C-9651-449E-9373-4A1887F25E88}"/>
                </a:ext>
              </a:extLst>
            </p:cNvPr>
            <p:cNvCxnSpPr>
              <a:cxnSpLocks/>
            </p:cNvCxnSpPr>
            <p:nvPr/>
          </p:nvCxnSpPr>
          <p:spPr>
            <a:xfrm>
              <a:off x="5876685" y="2762522"/>
              <a:ext cx="4777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8469B8D-3684-4AA2-8E15-020014C5290F}"/>
              </a:ext>
            </a:extLst>
          </p:cNvPr>
          <p:cNvCxnSpPr>
            <a:cxnSpLocks/>
          </p:cNvCxnSpPr>
          <p:nvPr/>
        </p:nvCxnSpPr>
        <p:spPr>
          <a:xfrm>
            <a:off x="5767670" y="1273995"/>
            <a:ext cx="0" cy="5178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F3F08FDB-6B22-47E5-8DB9-86B677CDF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32" y="4796520"/>
            <a:ext cx="3276309" cy="195515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9B39E77-5AF6-4072-AA0A-CAC25365B673}"/>
              </a:ext>
            </a:extLst>
          </p:cNvPr>
          <p:cNvSpPr txBox="1"/>
          <p:nvPr/>
        </p:nvSpPr>
        <p:spPr>
          <a:xfrm>
            <a:off x="5888922" y="3770057"/>
            <a:ext cx="630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ジャスト回避　→　確定攻撃　→　追撃じゃんけん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04B47F2-B3C3-4B1B-8A92-D13CC2E4A632}"/>
              </a:ext>
            </a:extLst>
          </p:cNvPr>
          <p:cNvSpPr txBox="1"/>
          <p:nvPr/>
        </p:nvSpPr>
        <p:spPr>
          <a:xfrm>
            <a:off x="5798789" y="-5391"/>
            <a:ext cx="6393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タイトル？？？？？</a:t>
            </a:r>
          </a:p>
        </p:txBody>
      </p:sp>
    </p:spTree>
    <p:extLst>
      <p:ext uri="{BB962C8B-B14F-4D97-AF65-F5344CB8AC3E}">
        <p14:creationId xmlns:p14="http://schemas.microsoft.com/office/powerpoint/2010/main" val="196842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85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27</cp:revision>
  <dcterms:created xsi:type="dcterms:W3CDTF">2024-01-11T00:28:25Z</dcterms:created>
  <dcterms:modified xsi:type="dcterms:W3CDTF">2024-01-12T02:49:15Z</dcterms:modified>
</cp:coreProperties>
</file>