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58" r:id="rId5"/>
    <p:sldId id="256" r:id="rId6"/>
    <p:sldId id="264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5A1BA-B7C9-46F9-8EBA-8E8CB9F58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3271CA-DB47-47A8-A2D3-8798EDB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E8B4F-647C-4EF0-8C93-D7A56F2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ABC2B-4BE6-403A-9E7B-1CBF28D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EF988-A612-483B-A2F4-85AB032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38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0DCBF-879A-462F-B139-A1C14B9C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16E96C-890A-4C2E-A0FF-CCF0F163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DB668-C877-4C7B-8C53-3E93ACA8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DD7CC-C408-46CE-888E-E6D82E8B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29340-D1F8-4DFF-90B0-069C4B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68A74D-CED6-4424-AB85-4C8F2A2EB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214E57-7378-4265-BBE9-05CF3DA6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C3274-9079-413F-AB74-095FD6B5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A3DC-0BDD-43EB-A397-76EAA28D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FE42D-C3D9-46F5-AC89-AF9B81E6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0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4FDAB-E61B-444F-9AA1-28995E8F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79547-2817-455C-B3F2-1CB7FDAD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9771C-4EB4-4B16-9688-585732BF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8D84F-1D5E-4182-BC0B-36B9EFBD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E321-062A-4ECD-B006-9EA36ECF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4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84AAA-1659-45F1-A94F-41424659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C14313-AA42-49A4-82CA-DABD7935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435E2-B41D-44FC-A4AB-1DBBFDCE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84BA4-F8D4-4112-A5A9-E4D56F38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4494A-3B2A-4128-84B2-CFB354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8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12889-C998-4AFE-872A-E6C36C0A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5B58-A3A9-4D74-A155-5853312FE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88681A-5F62-46DB-B2C6-3597DFE63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2B2DFD-839D-41B6-B08E-6001B106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AA5F7-3BA8-4214-891C-1BB62793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DAAE1-7FCE-4EF5-9336-F2D1D71F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0D399-03F0-41E4-8BE6-43417562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CB3DD3-40A2-4C65-803A-F4A9E5C1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2E4A41-F6DC-4CB1-8369-8AACB7918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15A232-502D-48AC-9C02-89CB30EAE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11AA12-490C-4E1C-9E8D-E7088607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66AF8F-7EDC-4569-A03A-F9114D91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9E07D7-8D31-4EA8-BBE4-44203A92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022739-2AC4-4A12-916E-4557734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EAA90-BE53-4B6F-B8FD-5282D90B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710493-5A25-4DC9-B4C4-0D8C24C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1297FE-DA89-4E43-9807-473EE546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DFD06-49CA-42A0-9240-02157360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ACA595-BC56-4A6D-A431-1324390B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684475-FCD0-4DA8-B71F-3594A37E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9A75B0-6ED3-4871-9890-6A67B60A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8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3624-6C1C-4E9C-BBA6-D8FA9ABA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51CFD-131A-424E-BE7E-6297D900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D660A1-2E66-45DA-8C18-8DDBD528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8AC1E7-A88C-409F-8C7B-63D931DD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566C4A-5CA8-4575-9946-BFC25145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825DD-EBA6-4B04-8F2C-4432F14C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6AE-B057-41D0-8766-71206F95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ED3466-1F29-461F-B8E9-D6CBFB55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8272D-A666-4E5C-92B0-E956AFFE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5DCFEB-2E6D-4963-9E2A-8E7D9355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46B1A-5946-4E97-B6F3-C3DD2C7F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F08CF-B00B-482B-B159-AF8D2CDB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0FC38B-F308-44AB-8DE1-51F064CB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32D3EC-337B-48F6-9878-395812CA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D3DC0-9FC1-4B4B-9E47-C4DA8DB49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5927-F679-4BC3-8721-227BF8D9F36F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09C563-DD21-4C80-A9F7-B65AF8D7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3DAD8-947D-432B-A06A-3A8B955B4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FD4-280B-4DF6-AE84-B5535B889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3834D-9468-4785-8E1A-7C88FF11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kumimoji="1" lang="ja-JP" altLang="en-US" sz="19900" b="1" dirty="0"/>
              <a:t>タイトル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73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E6AFD0-D272-4052-990F-30158EEBC488}"/>
              </a:ext>
            </a:extLst>
          </p:cNvPr>
          <p:cNvSpPr txBox="1"/>
          <p:nvPr/>
        </p:nvSpPr>
        <p:spPr>
          <a:xfrm>
            <a:off x="1762362" y="2184599"/>
            <a:ext cx="900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 </a:t>
            </a:r>
            <a:r>
              <a:rPr kumimoji="1" lang="en-US" altLang="ja-JP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 </a:t>
            </a:r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１対１の緊張感を出したい！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9EA7125-52EE-46BE-B8DB-480678E4208F}"/>
              </a:ext>
            </a:extLst>
          </p:cNvPr>
          <p:cNvCxnSpPr>
            <a:cxnSpLocks/>
          </p:cNvCxnSpPr>
          <p:nvPr/>
        </p:nvCxnSpPr>
        <p:spPr>
          <a:xfrm>
            <a:off x="3330413" y="4578176"/>
            <a:ext cx="5397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B466E7-FF5D-4D2B-ADC9-6D2B7243FD85}"/>
              </a:ext>
            </a:extLst>
          </p:cNvPr>
          <p:cNvCxnSpPr/>
          <p:nvPr/>
        </p:nvCxnSpPr>
        <p:spPr>
          <a:xfrm>
            <a:off x="1295107" y="3098999"/>
            <a:ext cx="946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9D678-71A1-48B4-9651-3753E281F39D}"/>
              </a:ext>
            </a:extLst>
          </p:cNvPr>
          <p:cNvSpPr/>
          <p:nvPr/>
        </p:nvSpPr>
        <p:spPr>
          <a:xfrm>
            <a:off x="3732645" y="3737393"/>
            <a:ext cx="4592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 </a:t>
            </a:r>
            <a:r>
              <a:rPr lang="en-US" altLang="ja-JP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 3D</a:t>
            </a:r>
            <a:r>
              <a:rPr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アクション</a:t>
            </a:r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DDD2C-CF12-43A7-9EF2-2BC09E9B9B54}"/>
              </a:ext>
            </a:extLst>
          </p:cNvPr>
          <p:cNvSpPr txBox="1"/>
          <p:nvPr/>
        </p:nvSpPr>
        <p:spPr>
          <a:xfrm>
            <a:off x="1762362" y="5155014"/>
            <a:ext cx="900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 </a:t>
            </a:r>
            <a:r>
              <a:rPr kumimoji="1" lang="en-US" altLang="ja-JP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 </a:t>
            </a:r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ゲームに慣れている方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221FAF-508E-49D4-9E2F-E669BFD5A312}"/>
              </a:ext>
            </a:extLst>
          </p:cNvPr>
          <p:cNvCxnSpPr/>
          <p:nvPr/>
        </p:nvCxnSpPr>
        <p:spPr>
          <a:xfrm>
            <a:off x="1295107" y="6069414"/>
            <a:ext cx="946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1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F27EB5-B180-4678-8DA9-86EFA34F6EF5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E1D8170-887E-48E1-8142-C9A89E1C56C8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ゲームイメージ</a:t>
              </a:r>
              <a:endPara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07A110-EF9D-4E90-A0AE-A78CD03BC589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A0D839-00A7-459C-A9B1-F36F5AC12E46}"/>
              </a:ext>
            </a:extLst>
          </p:cNvPr>
          <p:cNvSpPr txBox="1"/>
          <p:nvPr/>
        </p:nvSpPr>
        <p:spPr>
          <a:xfrm>
            <a:off x="6096000" y="4850309"/>
            <a:ext cx="469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攻撃と回避を使って戦う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B23ED6F-7CA2-427B-A15A-C9781FDC92CB}"/>
              </a:ext>
            </a:extLst>
          </p:cNvPr>
          <p:cNvGrpSpPr/>
          <p:nvPr/>
        </p:nvGrpSpPr>
        <p:grpSpPr>
          <a:xfrm>
            <a:off x="97237" y="997346"/>
            <a:ext cx="5263658" cy="646331"/>
            <a:chOff x="133095" y="2055960"/>
            <a:chExt cx="5263658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3E73E0A-32CD-4199-BFE7-114D31FFAB48}"/>
                </a:ext>
              </a:extLst>
            </p:cNvPr>
            <p:cNvSpPr txBox="1"/>
            <p:nvPr/>
          </p:nvSpPr>
          <p:spPr>
            <a:xfrm>
              <a:off x="133095" y="2055960"/>
              <a:ext cx="5151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プレイヤー </a:t>
              </a:r>
              <a:r>
                <a:rPr kumimoji="1" lang="en-US" altLang="ja-JP" sz="3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VS </a:t>
              </a:r>
              <a:r>
                <a:rPr lang="ja-JP" altLang="en-US" sz="3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敵 の１対１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C16A5EDC-FC6F-46BA-81A6-78722264FF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66" y="2640735"/>
              <a:ext cx="52305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ゼルダBotW】力の試練攻略法！小型ガーディアンの倒し方【ブレスオブザワイルド・ブレワイ】 – 攻略大百科">
            <a:extLst>
              <a:ext uri="{FF2B5EF4-FFF2-40B4-BE49-F238E27FC236}">
                <a16:creationId xmlns:a16="http://schemas.microsoft.com/office/drawing/2014/main" id="{CE997260-D128-477E-B594-C7A6286E9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66" b="16985"/>
          <a:stretch/>
        </p:blipFill>
        <p:spPr bwMode="auto">
          <a:xfrm>
            <a:off x="881892" y="2166897"/>
            <a:ext cx="4931720" cy="34981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D5EED0-7419-4EF4-96E0-3CC97ACCC4C0}"/>
              </a:ext>
            </a:extLst>
          </p:cNvPr>
          <p:cNvSpPr txBox="1"/>
          <p:nvPr/>
        </p:nvSpPr>
        <p:spPr>
          <a:xfrm>
            <a:off x="6096000" y="4185394"/>
            <a:ext cx="469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闘技場のような舞台</a:t>
            </a:r>
            <a:endParaRPr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0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CDAB3F-F8A5-466E-AE1E-C049FA95E3CC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47B8C2-52EE-45C3-9E07-DFBCDBBCF574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ゲーム要素</a:t>
              </a:r>
              <a:endPara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5EBBBE9-ABBD-4D6E-9A66-F53386E2E2CD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08FE9FB-5B84-4BCE-940E-52E35BBEF418}"/>
              </a:ext>
            </a:extLst>
          </p:cNvPr>
          <p:cNvGrpSpPr/>
          <p:nvPr/>
        </p:nvGrpSpPr>
        <p:grpSpPr>
          <a:xfrm>
            <a:off x="0" y="946261"/>
            <a:ext cx="4944235" cy="592621"/>
            <a:chOff x="5818968" y="2401034"/>
            <a:chExt cx="4835026" cy="361488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4958137-1BD5-4AAC-8C68-7F850911DCF9}"/>
                </a:ext>
              </a:extLst>
            </p:cNvPr>
            <p:cNvSpPr txBox="1"/>
            <p:nvPr/>
          </p:nvSpPr>
          <p:spPr>
            <a:xfrm>
              <a:off x="5818968" y="2401034"/>
              <a:ext cx="4696079" cy="35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ジャスト回避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806D7E7-9804-476C-B6A7-6D69A68276A9}"/>
                </a:ext>
              </a:extLst>
            </p:cNvPr>
            <p:cNvCxnSpPr>
              <a:cxnSpLocks/>
            </p:cNvCxnSpPr>
            <p:nvPr/>
          </p:nvCxnSpPr>
          <p:spPr>
            <a:xfrm>
              <a:off x="5876685" y="2762522"/>
              <a:ext cx="4777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631AA48-2F5E-49F5-BDC9-BDF69311FF9A}"/>
              </a:ext>
            </a:extLst>
          </p:cNvPr>
          <p:cNvSpPr txBox="1"/>
          <p:nvPr/>
        </p:nvSpPr>
        <p:spPr>
          <a:xfrm>
            <a:off x="59021" y="1646307"/>
            <a:ext cx="562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敵の攻撃をぎりぎりで回避することで発生、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確定攻撃が可能になる。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2F3FF8-061E-4C4D-9ACC-8AE7EBD3B72B}"/>
              </a:ext>
            </a:extLst>
          </p:cNvPr>
          <p:cNvSpPr txBox="1"/>
          <p:nvPr/>
        </p:nvSpPr>
        <p:spPr>
          <a:xfrm>
            <a:off x="156258" y="4368539"/>
            <a:ext cx="593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じゃんけんに勝つことで連続追撃が可能。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大ダメージを与えるチャンスをもらえる。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988FFC0-1B6B-4EDF-8711-2FBD1AE82841}"/>
              </a:ext>
            </a:extLst>
          </p:cNvPr>
          <p:cNvGrpSpPr/>
          <p:nvPr/>
        </p:nvGrpSpPr>
        <p:grpSpPr>
          <a:xfrm>
            <a:off x="97237" y="3673640"/>
            <a:ext cx="4944235" cy="592621"/>
            <a:chOff x="5818968" y="2401034"/>
            <a:chExt cx="4835026" cy="36148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06DCFBF-2A60-4CB0-B69C-942EC5D9BA62}"/>
                </a:ext>
              </a:extLst>
            </p:cNvPr>
            <p:cNvSpPr txBox="1"/>
            <p:nvPr/>
          </p:nvSpPr>
          <p:spPr>
            <a:xfrm>
              <a:off x="5818968" y="2401034"/>
              <a:ext cx="4696079" cy="35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追撃じゃんけ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ん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F3AE6AD-7BC4-4AD1-B49B-E0A7BEEF40CA}"/>
                </a:ext>
              </a:extLst>
            </p:cNvPr>
            <p:cNvCxnSpPr>
              <a:cxnSpLocks/>
            </p:cNvCxnSpPr>
            <p:nvPr/>
          </p:nvCxnSpPr>
          <p:spPr>
            <a:xfrm>
              <a:off x="5876685" y="2762522"/>
              <a:ext cx="4777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7BC33283-76DE-4DEE-BC39-E048878B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3984"/>
            <a:ext cx="4087457" cy="243921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Picture 2" descr="ゼルダBotW】力の試練攻略法！小型ガーディアンの倒し方【ブレスオブザワイルド・ブレワイ】 – 攻略大百科">
            <a:extLst>
              <a:ext uri="{FF2B5EF4-FFF2-40B4-BE49-F238E27FC236}">
                <a16:creationId xmlns:a16="http://schemas.microsoft.com/office/drawing/2014/main" id="{CED67ECA-CEFF-450A-B1E6-509AF1B86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66"/>
          <a:stretch/>
        </p:blipFill>
        <p:spPr bwMode="auto">
          <a:xfrm>
            <a:off x="5647499" y="147079"/>
            <a:ext cx="2727214" cy="233022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ティアキン】ジャスト回避・ジャストガードの出し方・コツ【ゼルダの伝説 ティアーズオブザキングダム】 – 攻略大百科">
            <a:extLst>
              <a:ext uri="{FF2B5EF4-FFF2-40B4-BE49-F238E27FC236}">
                <a16:creationId xmlns:a16="http://schemas.microsoft.com/office/drawing/2014/main" id="{254378F2-CAD4-4E3D-BAF2-8C3A0E45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 bwMode="auto">
          <a:xfrm>
            <a:off x="8034406" y="1238648"/>
            <a:ext cx="3801035" cy="276345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DDFE39A-198C-4105-977B-10B4336E83C6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4D75446-8837-4860-8350-FBA765E043AE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追撃じゃんけん</a:t>
              </a:r>
              <a:endPara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D5D99FE-EF13-43C1-AAB5-32341915EB1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5CC157-BE91-449D-97B4-E3670C91A481}"/>
              </a:ext>
            </a:extLst>
          </p:cNvPr>
          <p:cNvSpPr txBox="1"/>
          <p:nvPr/>
        </p:nvSpPr>
        <p:spPr>
          <a:xfrm>
            <a:off x="97237" y="1626707"/>
            <a:ext cx="751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ジャスト回避　→　確定攻撃　→　追撃じゃんけん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9E77CF3-FFAB-4C7D-A4D3-84F5CEB80BE5}"/>
              </a:ext>
            </a:extLst>
          </p:cNvPr>
          <p:cNvGrpSpPr/>
          <p:nvPr/>
        </p:nvGrpSpPr>
        <p:grpSpPr>
          <a:xfrm>
            <a:off x="0" y="1008461"/>
            <a:ext cx="1668326" cy="461665"/>
            <a:chOff x="-1" y="906704"/>
            <a:chExt cx="1668326" cy="46166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89F0AA-3867-4454-B443-3E5A58BF1652}"/>
                </a:ext>
              </a:extLst>
            </p:cNvPr>
            <p:cNvSpPr txBox="1"/>
            <p:nvPr/>
          </p:nvSpPr>
          <p:spPr>
            <a:xfrm>
              <a:off x="-1" y="906704"/>
              <a:ext cx="1668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発生条件</a:t>
              </a:r>
              <a:endPara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8F0971F-6763-495B-8E77-02ACB66C1C01}"/>
                </a:ext>
              </a:extLst>
            </p:cNvPr>
            <p:cNvCxnSpPr>
              <a:cxnSpLocks/>
            </p:cNvCxnSpPr>
            <p:nvPr/>
          </p:nvCxnSpPr>
          <p:spPr>
            <a:xfrm>
              <a:off x="97236" y="1368369"/>
              <a:ext cx="15710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31D0254-CDA4-4BA9-8BDB-5871782D814B}"/>
              </a:ext>
            </a:extLst>
          </p:cNvPr>
          <p:cNvGrpSpPr/>
          <p:nvPr/>
        </p:nvGrpSpPr>
        <p:grpSpPr>
          <a:xfrm>
            <a:off x="224827" y="2513704"/>
            <a:ext cx="4733319" cy="2819299"/>
            <a:chOff x="97237" y="2535504"/>
            <a:chExt cx="3578987" cy="213174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DB7822-8D39-494D-BCAC-1FFBFA53049D}"/>
                </a:ext>
              </a:extLst>
            </p:cNvPr>
            <p:cNvSpPr/>
            <p:nvPr/>
          </p:nvSpPr>
          <p:spPr>
            <a:xfrm>
              <a:off x="97237" y="2541185"/>
              <a:ext cx="3578987" cy="2126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E14EDE93-A95A-445B-97E2-C15A06B40A69}"/>
                </a:ext>
              </a:extLst>
            </p:cNvPr>
            <p:cNvGrpSpPr/>
            <p:nvPr/>
          </p:nvGrpSpPr>
          <p:grpSpPr>
            <a:xfrm>
              <a:off x="1076585" y="3469460"/>
              <a:ext cx="1701015" cy="851617"/>
              <a:chOff x="1601823" y="3903178"/>
              <a:chExt cx="2288010" cy="1145497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9F294201-BAF1-44C9-8D72-BF9E4DD4FCB4}"/>
                  </a:ext>
                </a:extLst>
              </p:cNvPr>
              <p:cNvSpPr/>
              <p:nvPr/>
            </p:nvSpPr>
            <p:spPr>
              <a:xfrm>
                <a:off x="2474367" y="4475927"/>
                <a:ext cx="542925" cy="57274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下</a:t>
                </a:r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CBD7AC4-43DE-4DDD-8785-5523C106EACB}"/>
                  </a:ext>
                </a:extLst>
              </p:cNvPr>
              <p:cNvSpPr/>
              <p:nvPr/>
            </p:nvSpPr>
            <p:spPr>
              <a:xfrm>
                <a:off x="3346908" y="3903178"/>
                <a:ext cx="542925" cy="57274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右</a:t>
                </a:r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F9B6D222-E946-4BFE-B1E7-03491F434EAA}"/>
                  </a:ext>
                </a:extLst>
              </p:cNvPr>
              <p:cNvSpPr/>
              <p:nvPr/>
            </p:nvSpPr>
            <p:spPr>
              <a:xfrm>
                <a:off x="1601823" y="3903179"/>
                <a:ext cx="542925" cy="57274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左</a:t>
                </a: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6A34469-D733-4B29-80B1-EE8E7490B330}"/>
                </a:ext>
              </a:extLst>
            </p:cNvPr>
            <p:cNvSpPr txBox="1"/>
            <p:nvPr/>
          </p:nvSpPr>
          <p:spPr>
            <a:xfrm>
              <a:off x="119878" y="2535504"/>
              <a:ext cx="1797194" cy="1013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ゲーム画面</a:t>
              </a:r>
              <a:endPara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199F7D-6CAE-4815-87D5-4CACF04FDA5D}"/>
              </a:ext>
            </a:extLst>
          </p:cNvPr>
          <p:cNvSpPr txBox="1"/>
          <p:nvPr/>
        </p:nvSpPr>
        <p:spPr>
          <a:xfrm>
            <a:off x="0" y="5387874"/>
            <a:ext cx="448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ボタン選択で攻撃方向を決める。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B657E14-C8B5-489B-8C13-2C08E31A8E6F}"/>
              </a:ext>
            </a:extLst>
          </p:cNvPr>
          <p:cNvSpPr txBox="1"/>
          <p:nvPr/>
        </p:nvSpPr>
        <p:spPr>
          <a:xfrm>
            <a:off x="5402461" y="3532079"/>
            <a:ext cx="621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勝てば再度、追撃じゃんけんをすることができる。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勝つごとにダメージ倍率をつける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一度にできるじゃんけんの回数制限あり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4114AF-230F-47F6-A754-26FE58D8EACD}"/>
              </a:ext>
            </a:extLst>
          </p:cNvPr>
          <p:cNvSpPr txBox="1"/>
          <p:nvPr/>
        </p:nvSpPr>
        <p:spPr>
          <a:xfrm>
            <a:off x="5406906" y="4966631"/>
            <a:ext cx="44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負けた場合、追撃は終了する。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ダメージを受けるかは未定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464600F-1B02-434B-BF19-E273894DBF42}"/>
              </a:ext>
            </a:extLst>
          </p:cNvPr>
          <p:cNvGrpSpPr/>
          <p:nvPr/>
        </p:nvGrpSpPr>
        <p:grpSpPr>
          <a:xfrm>
            <a:off x="7708273" y="180071"/>
            <a:ext cx="4444284" cy="3011687"/>
            <a:chOff x="4479544" y="2305132"/>
            <a:chExt cx="3501826" cy="2289981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60C179E2-FBC5-4948-8765-95477555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544" y="2305132"/>
              <a:ext cx="3443150" cy="2054723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8959079-BC71-4677-B142-04A5F292E93B}"/>
                </a:ext>
              </a:extLst>
            </p:cNvPr>
            <p:cNvSpPr txBox="1"/>
            <p:nvPr/>
          </p:nvSpPr>
          <p:spPr>
            <a:xfrm>
              <a:off x="5613371" y="4361090"/>
              <a:ext cx="2367999" cy="23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参考：ダンボール戦機爆ブースト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1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58C2FEB-E88E-49A8-A85B-C7C9396EE7D7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BEC6F0F-A902-42F2-B3AF-E811BE9DDB75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プレイヤー</a:t>
              </a:r>
              <a:endPara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D59639E-405B-4A99-9814-604D490FEDA9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BFA698-8F05-4827-BC6F-B00EFA2BFA62}"/>
              </a:ext>
            </a:extLst>
          </p:cNvPr>
          <p:cNvSpPr txBox="1"/>
          <p:nvPr/>
        </p:nvSpPr>
        <p:spPr>
          <a:xfrm>
            <a:off x="97237" y="4154980"/>
            <a:ext cx="3834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基本操作</a:t>
            </a:r>
            <a:endParaRPr lang="en-US" altLang="ja-JP" sz="2400" b="1" dirty="0"/>
          </a:p>
          <a:p>
            <a:r>
              <a:rPr lang="ja-JP" altLang="en-US" sz="2400" dirty="0"/>
              <a:t>・左スティック </a:t>
            </a:r>
            <a:r>
              <a:rPr lang="en-US" altLang="ja-JP" sz="2400" dirty="0"/>
              <a:t>: </a:t>
            </a:r>
            <a:r>
              <a:rPr lang="ja-JP" altLang="en-US" sz="2400" dirty="0"/>
              <a:t>移動</a:t>
            </a:r>
            <a:endParaRPr lang="en-US" altLang="ja-JP" sz="2400" dirty="0"/>
          </a:p>
          <a:p>
            <a:r>
              <a:rPr lang="ja-JP" altLang="en-US" sz="2400" dirty="0"/>
              <a:t>・右スティック </a:t>
            </a:r>
            <a:r>
              <a:rPr lang="en-US" altLang="ja-JP" sz="2400" dirty="0"/>
              <a:t>: </a:t>
            </a:r>
            <a:r>
              <a:rPr lang="ja-JP" altLang="en-US" sz="2400" dirty="0"/>
              <a:t>視点移動</a:t>
            </a:r>
            <a:endParaRPr lang="en-US" altLang="ja-JP" sz="2400" dirty="0"/>
          </a:p>
          <a:p>
            <a:r>
              <a:rPr lang="ja-JP" altLang="en-US" sz="2400" dirty="0"/>
              <a:t>・？ボタン：走る</a:t>
            </a:r>
            <a:endParaRPr lang="en-US" altLang="ja-JP" sz="2400" dirty="0"/>
          </a:p>
          <a:p>
            <a:r>
              <a:rPr lang="ja-JP" altLang="en-US" sz="2400" dirty="0"/>
              <a:t>・？ボタン </a:t>
            </a:r>
            <a:r>
              <a:rPr lang="en-US" altLang="ja-JP" sz="2400" dirty="0"/>
              <a:t>:</a:t>
            </a:r>
            <a:r>
              <a:rPr lang="ja-JP" altLang="en-US" sz="2400" dirty="0"/>
              <a:t> 攻撃</a:t>
            </a:r>
            <a:endParaRPr lang="en-US" altLang="ja-JP" sz="2400" dirty="0"/>
          </a:p>
          <a:p>
            <a:r>
              <a:rPr lang="ja-JP" altLang="en-US" sz="2400" dirty="0"/>
              <a:t>・？ボタン </a:t>
            </a:r>
            <a:r>
              <a:rPr lang="en-US" altLang="ja-JP" sz="2400" dirty="0"/>
              <a:t>: </a:t>
            </a:r>
            <a:r>
              <a:rPr lang="ja-JP" altLang="en-US" sz="2400" dirty="0"/>
              <a:t>避ける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336FED-0910-46DE-AD9D-12757179BA7E}"/>
              </a:ext>
            </a:extLst>
          </p:cNvPr>
          <p:cNvSpPr txBox="1"/>
          <p:nvPr/>
        </p:nvSpPr>
        <p:spPr>
          <a:xfrm>
            <a:off x="5858027" y="470743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視点</a:t>
            </a:r>
            <a:endParaRPr lang="en-US" altLang="ja-JP" sz="2400" b="1" dirty="0"/>
          </a:p>
          <a:p>
            <a:r>
              <a:rPr lang="ja-JP" altLang="en-US" sz="2400" dirty="0"/>
              <a:t>・三人称視点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94E5B8-8FCF-4391-9F67-3D86DA64989C}"/>
              </a:ext>
            </a:extLst>
          </p:cNvPr>
          <p:cNvSpPr txBox="1"/>
          <p:nvPr/>
        </p:nvSpPr>
        <p:spPr>
          <a:xfrm>
            <a:off x="97237" y="1308049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武器は剣を持っている</a:t>
            </a:r>
            <a:endParaRPr lang="en-US" altLang="ja-JP" sz="2400" b="1" dirty="0"/>
          </a:p>
          <a:p>
            <a:r>
              <a:rPr lang="ja-JP" altLang="en-US" sz="2400" b="1" dirty="0"/>
              <a:t>盾は持たない</a:t>
            </a:r>
            <a:endParaRPr lang="en-US" altLang="ja-JP" sz="2400" b="1" dirty="0"/>
          </a:p>
          <a:p>
            <a:endParaRPr lang="en-US" altLang="ja-JP" sz="2400" b="1" dirty="0"/>
          </a:p>
          <a:p>
            <a:r>
              <a:rPr lang="ja-JP" altLang="en-US" sz="2400" b="1" dirty="0"/>
              <a:t>回避をうまく使うことで有利に戦う</a:t>
            </a:r>
            <a:endParaRPr lang="en-US" altLang="ja-JP" sz="2400" b="1" dirty="0"/>
          </a:p>
          <a:p>
            <a:endParaRPr lang="en-US" altLang="ja-JP" sz="2400" b="1" dirty="0"/>
          </a:p>
          <a:p>
            <a:r>
              <a:rPr lang="ja-JP" altLang="en-US" sz="2400" b="1" dirty="0"/>
              <a:t>体力が０になると終了</a:t>
            </a:r>
            <a:endParaRPr lang="en-US" altLang="ja-JP" sz="2400" b="1" dirty="0"/>
          </a:p>
        </p:txBody>
      </p:sp>
      <p:pic>
        <p:nvPicPr>
          <p:cNvPr id="11" name="Picture 2" descr="ゼルダBotW】力の試練攻略法！小型ガーディアンの倒し方【ブレスオブザワイルド・ブレワイ】 – 攻略大百科">
            <a:extLst>
              <a:ext uri="{FF2B5EF4-FFF2-40B4-BE49-F238E27FC236}">
                <a16:creationId xmlns:a16="http://schemas.microsoft.com/office/drawing/2014/main" id="{67EED10A-A546-43B4-923C-625623300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66" b="16985"/>
          <a:stretch/>
        </p:blipFill>
        <p:spPr bwMode="auto">
          <a:xfrm>
            <a:off x="5648476" y="211766"/>
            <a:ext cx="6134783" cy="435145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4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624F65-0C43-486B-97BA-B3DF168FAF5A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FBFB47-2227-4523-B24F-780CC7F623A5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敵</a:t>
              </a:r>
              <a:endPara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66A27A6-E081-4751-A995-9F93F357CF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6A694-7FCD-4A62-B762-91DFAEA08ECC}"/>
              </a:ext>
            </a:extLst>
          </p:cNvPr>
          <p:cNvSpPr txBox="1"/>
          <p:nvPr/>
        </p:nvSpPr>
        <p:spPr>
          <a:xfrm>
            <a:off x="180975" y="14573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武器を一つだけ持っている予定。</a:t>
            </a:r>
            <a:endParaRPr lang="en-US" altLang="ja-JP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8ACFE2-4AC6-4547-B1F6-70A987D33B5D}"/>
              </a:ext>
            </a:extLst>
          </p:cNvPr>
          <p:cNvSpPr txBox="1"/>
          <p:nvPr/>
        </p:nvSpPr>
        <p:spPr>
          <a:xfrm>
            <a:off x="180334" y="1826656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ダークソウルのボス</a:t>
            </a:r>
            <a:r>
              <a:rPr lang="en-US" altLang="ja-JP" b="1" dirty="0"/>
              <a:t>(</a:t>
            </a:r>
            <a:r>
              <a:rPr lang="ja-JP" altLang="en-US" b="1" dirty="0"/>
              <a:t>どれを参考にするのかは未定</a:t>
            </a:r>
            <a:r>
              <a:rPr lang="en-US" altLang="ja-JP" b="1" dirty="0"/>
              <a:t>)</a:t>
            </a:r>
            <a:r>
              <a:rPr lang="ja-JP" altLang="en-US" b="1" dirty="0" err="1"/>
              <a:t>のような</a:t>
            </a:r>
            <a:r>
              <a:rPr lang="ja-JP" altLang="en-US" b="1" dirty="0"/>
              <a:t>動き。</a:t>
            </a:r>
            <a:endParaRPr lang="en-US" altLang="ja-JP" b="1" dirty="0"/>
          </a:p>
          <a:p>
            <a:r>
              <a:rPr lang="ja-JP" altLang="en-US" b="1" dirty="0"/>
              <a:t>予備動作をつけ、プレイヤーがタイミングをつかめやすくする。</a:t>
            </a:r>
            <a:endParaRPr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6B0309-46C3-4691-B899-21A62B3D5E6E}"/>
              </a:ext>
            </a:extLst>
          </p:cNvPr>
          <p:cNvSpPr txBox="1"/>
          <p:nvPr/>
        </p:nvSpPr>
        <p:spPr>
          <a:xfrm>
            <a:off x="180334" y="30596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体力は画面下側に表示</a:t>
            </a:r>
            <a:endParaRPr lang="en-US" altLang="ja-JP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27C57B-9A7C-4B2B-BDAE-787CD0FBBDD1}"/>
              </a:ext>
            </a:extLst>
          </p:cNvPr>
          <p:cNvSpPr/>
          <p:nvPr/>
        </p:nvSpPr>
        <p:spPr>
          <a:xfrm>
            <a:off x="451037" y="3621643"/>
            <a:ext cx="4829175" cy="2924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73B39F-0A45-4C95-ADF6-D30505D09524}"/>
              </a:ext>
            </a:extLst>
          </p:cNvPr>
          <p:cNvSpPr/>
          <p:nvPr/>
        </p:nvSpPr>
        <p:spPr>
          <a:xfrm>
            <a:off x="765361" y="6162674"/>
            <a:ext cx="4200525" cy="295275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体力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6A1BF5-784D-441E-9689-7D38FF484A26}"/>
              </a:ext>
            </a:extLst>
          </p:cNvPr>
          <p:cNvSpPr txBox="1"/>
          <p:nvPr/>
        </p:nvSpPr>
        <p:spPr>
          <a:xfrm>
            <a:off x="2343151" y="4152246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画面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523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31270D-9B6A-4CFC-A892-75D04176DD7B}"/>
              </a:ext>
            </a:extLst>
          </p:cNvPr>
          <p:cNvGrpSpPr/>
          <p:nvPr/>
        </p:nvGrpSpPr>
        <p:grpSpPr>
          <a:xfrm>
            <a:off x="97237" y="0"/>
            <a:ext cx="5182975" cy="769441"/>
            <a:chOff x="88273" y="0"/>
            <a:chExt cx="5182975" cy="76944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3EEB94-756F-4620-A5E5-72284791A266}"/>
                </a:ext>
              </a:extLst>
            </p:cNvPr>
            <p:cNvSpPr txBox="1"/>
            <p:nvPr/>
          </p:nvSpPr>
          <p:spPr>
            <a:xfrm>
              <a:off x="88273" y="0"/>
              <a:ext cx="49140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アピールポイント</a:t>
              </a: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A548447-9610-45B6-BE3E-5A057C6D7F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3" y="769441"/>
              <a:ext cx="5182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B5FEF-8354-4DE1-95F1-658CBD17AD29}"/>
              </a:ext>
            </a:extLst>
          </p:cNvPr>
          <p:cNvSpPr txBox="1"/>
          <p:nvPr/>
        </p:nvSpPr>
        <p:spPr>
          <a:xfrm>
            <a:off x="2920813" y="3013501"/>
            <a:ext cx="635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回避できた時のうれしさ</a:t>
            </a:r>
            <a:endParaRPr kumimoji="1" lang="en-US" altLang="ja-JP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50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688295-D5C3-47EC-891D-166E3B49E5AC}"/>
              </a:ext>
            </a:extLst>
          </p:cNvPr>
          <p:cNvSpPr txBox="1"/>
          <p:nvPr/>
        </p:nvSpPr>
        <p:spPr>
          <a:xfrm>
            <a:off x="0" y="1851595"/>
            <a:ext cx="33265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基本操作</a:t>
            </a:r>
            <a:r>
              <a:rPr lang="en-US" altLang="ja-JP" b="1" dirty="0"/>
              <a:t>(</a:t>
            </a:r>
            <a:r>
              <a:rPr lang="ja-JP" altLang="en-US" b="1" dirty="0"/>
              <a:t>追加予定無</a:t>
            </a:r>
            <a:r>
              <a:rPr lang="en-US" altLang="ja-JP" b="1" dirty="0"/>
              <a:t>)</a:t>
            </a:r>
          </a:p>
          <a:p>
            <a:r>
              <a:rPr lang="ja-JP" altLang="en-US" dirty="0"/>
              <a:t>・左スティック </a:t>
            </a:r>
            <a:r>
              <a:rPr lang="en-US" altLang="ja-JP" dirty="0"/>
              <a:t>: </a:t>
            </a:r>
            <a:r>
              <a:rPr lang="ja-JP" altLang="en-US" dirty="0"/>
              <a:t>移動</a:t>
            </a:r>
            <a:endParaRPr lang="en-US" altLang="ja-JP" dirty="0"/>
          </a:p>
          <a:p>
            <a:r>
              <a:rPr lang="ja-JP" altLang="en-US" dirty="0"/>
              <a:t>・右スティック </a:t>
            </a:r>
            <a:r>
              <a:rPr lang="en-US" altLang="ja-JP" dirty="0"/>
              <a:t>: </a:t>
            </a:r>
            <a:r>
              <a:rPr lang="ja-JP" altLang="en-US" dirty="0"/>
              <a:t>視点移動</a:t>
            </a:r>
            <a:endParaRPr lang="en-US" altLang="ja-JP" dirty="0"/>
          </a:p>
          <a:p>
            <a:r>
              <a:rPr lang="ja-JP" altLang="en-US" dirty="0"/>
              <a:t>・？ボタン </a:t>
            </a:r>
            <a:r>
              <a:rPr lang="en-US" altLang="ja-JP" dirty="0"/>
              <a:t>:</a:t>
            </a:r>
            <a:r>
              <a:rPr lang="ja-JP" altLang="en-US" dirty="0"/>
              <a:t> 攻撃</a:t>
            </a:r>
            <a:endParaRPr lang="en-US" altLang="ja-JP" dirty="0"/>
          </a:p>
          <a:p>
            <a:r>
              <a:rPr lang="ja-JP" altLang="en-US" dirty="0"/>
              <a:t>・？ボタン </a:t>
            </a:r>
            <a:r>
              <a:rPr lang="en-US" altLang="ja-JP" dirty="0"/>
              <a:t>: </a:t>
            </a:r>
            <a:r>
              <a:rPr lang="ja-JP" altLang="en-US" dirty="0"/>
              <a:t>避ける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ジャンプ無しの予定</a:t>
            </a:r>
            <a:r>
              <a:rPr lang="en-US" altLang="ja-JP" dirty="0"/>
              <a:t>(99.999%)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E3A72E-7610-4FBB-A691-F18728CF6624}"/>
              </a:ext>
            </a:extLst>
          </p:cNvPr>
          <p:cNvSpPr txBox="1"/>
          <p:nvPr/>
        </p:nvSpPr>
        <p:spPr>
          <a:xfrm>
            <a:off x="0" y="789766"/>
            <a:ext cx="3943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操作性参考ゲーム</a:t>
            </a:r>
            <a:endParaRPr lang="en-US" altLang="ja-JP" b="1" dirty="0"/>
          </a:p>
          <a:p>
            <a:r>
              <a:rPr lang="ja-JP" altLang="en-US" dirty="0"/>
              <a:t>ゼルダの伝説ブレスオブザワイルド </a:t>
            </a:r>
            <a:endParaRPr lang="en-US" altLang="ja-JP" dirty="0"/>
          </a:p>
          <a:p>
            <a:r>
              <a:rPr kumimoji="1" lang="ja-JP" altLang="en-US" dirty="0"/>
              <a:t>ニーアオートマタ 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EC8BBC-C1C3-443D-9DA9-9C2BAC3DDB79}"/>
              </a:ext>
            </a:extLst>
          </p:cNvPr>
          <p:cNvSpPr txBox="1"/>
          <p:nvPr/>
        </p:nvSpPr>
        <p:spPr>
          <a:xfrm>
            <a:off x="0" y="0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ゲーム性参考ゲーム</a:t>
            </a:r>
            <a:endParaRPr lang="en-US" altLang="ja-JP" b="1" dirty="0"/>
          </a:p>
          <a:p>
            <a:r>
              <a:rPr lang="ja-JP" altLang="en-US" dirty="0"/>
              <a:t>ゼルダの伝説ブレスオブザワイルド</a:t>
            </a:r>
            <a:r>
              <a:rPr lang="en-US" altLang="ja-JP" dirty="0"/>
              <a:t> : </a:t>
            </a:r>
            <a:r>
              <a:rPr lang="ja-JP" altLang="en-US" dirty="0"/>
              <a:t>力の試練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EEF7E2-341B-4318-8F1F-A59E01D631E2}"/>
              </a:ext>
            </a:extLst>
          </p:cNvPr>
          <p:cNvSpPr txBox="1"/>
          <p:nvPr/>
        </p:nvSpPr>
        <p:spPr>
          <a:xfrm>
            <a:off x="0" y="4021420"/>
            <a:ext cx="6955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特殊</a:t>
            </a:r>
            <a:endParaRPr lang="en-US" altLang="ja-JP" b="1" dirty="0"/>
          </a:p>
          <a:p>
            <a:r>
              <a:rPr kumimoji="1" lang="ja-JP" altLang="en-US" dirty="0"/>
              <a:t>・ジャスト回避</a:t>
            </a:r>
            <a:endParaRPr kumimoji="1" lang="en-US" altLang="ja-JP" dirty="0"/>
          </a:p>
          <a:p>
            <a:r>
              <a:rPr kumimoji="1" lang="ja-JP" altLang="en-US" dirty="0"/>
              <a:t>すれすれでよけると発生 追加攻撃可能</a:t>
            </a:r>
            <a:endParaRPr kumimoji="1" lang="en-US" altLang="ja-JP" dirty="0"/>
          </a:p>
          <a:p>
            <a:r>
              <a:rPr kumimoji="1" lang="ja-JP" altLang="en-US" dirty="0"/>
              <a:t>追撃に</a:t>
            </a:r>
            <a:r>
              <a:rPr kumimoji="1" lang="ja-JP" altLang="en-US" b="1" dirty="0"/>
              <a:t>じゃんけん要素</a:t>
            </a:r>
            <a:r>
              <a:rPr kumimoji="1" lang="ja-JP" altLang="en-US" dirty="0"/>
              <a:t>を入れたい</a:t>
            </a:r>
            <a:endParaRPr kumimoji="1" lang="en-US" altLang="ja-JP" dirty="0"/>
          </a:p>
          <a:p>
            <a:r>
              <a:rPr lang="ja-JP" altLang="en-US" dirty="0"/>
              <a:t>勝てば勝つほど攻撃を続けられる</a:t>
            </a:r>
            <a:r>
              <a:rPr lang="en-US" altLang="ja-JP" dirty="0"/>
              <a:t>(</a:t>
            </a:r>
            <a:r>
              <a:rPr lang="ja-JP" altLang="en-US" dirty="0"/>
              <a:t>最大</a:t>
            </a:r>
            <a:r>
              <a:rPr lang="en-US" altLang="ja-JP" dirty="0"/>
              <a:t>5</a:t>
            </a:r>
            <a:r>
              <a:rPr lang="ja-JP" altLang="en-US" dirty="0"/>
              <a:t>回、選択の時間制限あり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361</Words>
  <Application>Microsoft Office PowerPoint</Application>
  <PresentationFormat>ワイド画面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HGP創英角ｺﾞｼｯｸUB</vt:lpstr>
      <vt:lpstr>游ゴシック</vt:lpstr>
      <vt:lpstr>游ゴシック Light</vt:lpstr>
      <vt:lpstr>Arial</vt:lpstr>
      <vt:lpstr>Office テーマ</vt:lpstr>
      <vt:lpstr>タイトル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22</cp:revision>
  <dcterms:created xsi:type="dcterms:W3CDTF">2024-01-12T00:34:50Z</dcterms:created>
  <dcterms:modified xsi:type="dcterms:W3CDTF">2024-01-15T01:21:49Z</dcterms:modified>
</cp:coreProperties>
</file>