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15F099-1B6A-9CA1-C52F-4B98201443B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CFD9EB3-B19F-5E52-0EC6-7B56470679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F640D2F-0E2F-EAB8-560A-345CB79F3C35}"/>
              </a:ext>
            </a:extLst>
          </p:cNvPr>
          <p:cNvSpPr>
            <a:spLocks noGrp="1"/>
          </p:cNvSpPr>
          <p:nvPr>
            <p:ph type="dt" sz="half" idx="10"/>
          </p:nvPr>
        </p:nvSpPr>
        <p:spPr/>
        <p:txBody>
          <a:bodyPr/>
          <a:lstStyle/>
          <a:p>
            <a:fld id="{47FFCACB-5BF5-4A46-A022-56C9391FAC6E}" type="datetimeFigureOut">
              <a:rPr kumimoji="1" lang="ja-JP" altLang="en-US" smtClean="0"/>
              <a:t>2022/11/10</a:t>
            </a:fld>
            <a:endParaRPr kumimoji="1" lang="ja-JP" altLang="en-US"/>
          </a:p>
        </p:txBody>
      </p:sp>
      <p:sp>
        <p:nvSpPr>
          <p:cNvPr id="5" name="フッター プレースホルダー 4">
            <a:extLst>
              <a:ext uri="{FF2B5EF4-FFF2-40B4-BE49-F238E27FC236}">
                <a16:creationId xmlns:a16="http://schemas.microsoft.com/office/drawing/2014/main" id="{368A20DC-4527-EA3E-E3D2-345AAF4513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5D58E20-BB88-A57F-3656-508920B72E53}"/>
              </a:ext>
            </a:extLst>
          </p:cNvPr>
          <p:cNvSpPr>
            <a:spLocks noGrp="1"/>
          </p:cNvSpPr>
          <p:nvPr>
            <p:ph type="sldNum" sz="quarter" idx="12"/>
          </p:nvPr>
        </p:nvSpPr>
        <p:spPr/>
        <p:txBody>
          <a:bodyPr/>
          <a:lstStyle/>
          <a:p>
            <a:fld id="{59EBE401-51BE-452C-BB58-EEFCB9B24C87}" type="slidenum">
              <a:rPr kumimoji="1" lang="ja-JP" altLang="en-US" smtClean="0"/>
              <a:t>‹#›</a:t>
            </a:fld>
            <a:endParaRPr kumimoji="1" lang="ja-JP" altLang="en-US"/>
          </a:p>
        </p:txBody>
      </p:sp>
    </p:spTree>
    <p:extLst>
      <p:ext uri="{BB962C8B-B14F-4D97-AF65-F5344CB8AC3E}">
        <p14:creationId xmlns:p14="http://schemas.microsoft.com/office/powerpoint/2010/main" val="2319766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7D24A1-E5F6-FAAC-FC22-A10CEF3EFDE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EDC6F8A-5687-0148-AA02-7E7AB3A57D0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06A913A-82D3-EB15-B933-11536AFEA6EB}"/>
              </a:ext>
            </a:extLst>
          </p:cNvPr>
          <p:cNvSpPr>
            <a:spLocks noGrp="1"/>
          </p:cNvSpPr>
          <p:nvPr>
            <p:ph type="dt" sz="half" idx="10"/>
          </p:nvPr>
        </p:nvSpPr>
        <p:spPr/>
        <p:txBody>
          <a:bodyPr/>
          <a:lstStyle/>
          <a:p>
            <a:fld id="{47FFCACB-5BF5-4A46-A022-56C9391FAC6E}" type="datetimeFigureOut">
              <a:rPr kumimoji="1" lang="ja-JP" altLang="en-US" smtClean="0"/>
              <a:t>2022/11/10</a:t>
            </a:fld>
            <a:endParaRPr kumimoji="1" lang="ja-JP" altLang="en-US"/>
          </a:p>
        </p:txBody>
      </p:sp>
      <p:sp>
        <p:nvSpPr>
          <p:cNvPr id="5" name="フッター プレースホルダー 4">
            <a:extLst>
              <a:ext uri="{FF2B5EF4-FFF2-40B4-BE49-F238E27FC236}">
                <a16:creationId xmlns:a16="http://schemas.microsoft.com/office/drawing/2014/main" id="{0C262A32-A6EB-E16E-BBF1-BB566456836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7159201-3E82-6F63-4157-31601298DEED}"/>
              </a:ext>
            </a:extLst>
          </p:cNvPr>
          <p:cNvSpPr>
            <a:spLocks noGrp="1"/>
          </p:cNvSpPr>
          <p:nvPr>
            <p:ph type="sldNum" sz="quarter" idx="12"/>
          </p:nvPr>
        </p:nvSpPr>
        <p:spPr/>
        <p:txBody>
          <a:bodyPr/>
          <a:lstStyle/>
          <a:p>
            <a:fld id="{59EBE401-51BE-452C-BB58-EEFCB9B24C87}" type="slidenum">
              <a:rPr kumimoji="1" lang="ja-JP" altLang="en-US" smtClean="0"/>
              <a:t>‹#›</a:t>
            </a:fld>
            <a:endParaRPr kumimoji="1" lang="ja-JP" altLang="en-US"/>
          </a:p>
        </p:txBody>
      </p:sp>
    </p:spTree>
    <p:extLst>
      <p:ext uri="{BB962C8B-B14F-4D97-AF65-F5344CB8AC3E}">
        <p14:creationId xmlns:p14="http://schemas.microsoft.com/office/powerpoint/2010/main" val="3755061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FD2CEAF-20DA-7FF0-8A4E-57CCF084758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2C8D5F7-F5C8-157A-1DF9-C5717330968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474C3C-846D-801C-4765-84F7BA1A6297}"/>
              </a:ext>
            </a:extLst>
          </p:cNvPr>
          <p:cNvSpPr>
            <a:spLocks noGrp="1"/>
          </p:cNvSpPr>
          <p:nvPr>
            <p:ph type="dt" sz="half" idx="10"/>
          </p:nvPr>
        </p:nvSpPr>
        <p:spPr/>
        <p:txBody>
          <a:bodyPr/>
          <a:lstStyle/>
          <a:p>
            <a:fld id="{47FFCACB-5BF5-4A46-A022-56C9391FAC6E}" type="datetimeFigureOut">
              <a:rPr kumimoji="1" lang="ja-JP" altLang="en-US" smtClean="0"/>
              <a:t>2022/11/10</a:t>
            </a:fld>
            <a:endParaRPr kumimoji="1" lang="ja-JP" altLang="en-US"/>
          </a:p>
        </p:txBody>
      </p:sp>
      <p:sp>
        <p:nvSpPr>
          <p:cNvPr id="5" name="フッター プレースホルダー 4">
            <a:extLst>
              <a:ext uri="{FF2B5EF4-FFF2-40B4-BE49-F238E27FC236}">
                <a16:creationId xmlns:a16="http://schemas.microsoft.com/office/drawing/2014/main" id="{EBA118D3-3588-A774-0695-C4434D79543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27E5CE-E63A-C19D-837F-82781BD7F8F2}"/>
              </a:ext>
            </a:extLst>
          </p:cNvPr>
          <p:cNvSpPr>
            <a:spLocks noGrp="1"/>
          </p:cNvSpPr>
          <p:nvPr>
            <p:ph type="sldNum" sz="quarter" idx="12"/>
          </p:nvPr>
        </p:nvSpPr>
        <p:spPr/>
        <p:txBody>
          <a:bodyPr/>
          <a:lstStyle/>
          <a:p>
            <a:fld id="{59EBE401-51BE-452C-BB58-EEFCB9B24C87}" type="slidenum">
              <a:rPr kumimoji="1" lang="ja-JP" altLang="en-US" smtClean="0"/>
              <a:t>‹#›</a:t>
            </a:fld>
            <a:endParaRPr kumimoji="1" lang="ja-JP" altLang="en-US"/>
          </a:p>
        </p:txBody>
      </p:sp>
    </p:spTree>
    <p:extLst>
      <p:ext uri="{BB962C8B-B14F-4D97-AF65-F5344CB8AC3E}">
        <p14:creationId xmlns:p14="http://schemas.microsoft.com/office/powerpoint/2010/main" val="982540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9FCC91-979A-F926-09A0-ECFB6B42156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C4EFCBD-2ED8-6A2C-AE3F-F809DA1B45A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DF26617-5CFD-0D66-FEFB-B749F88F332D}"/>
              </a:ext>
            </a:extLst>
          </p:cNvPr>
          <p:cNvSpPr>
            <a:spLocks noGrp="1"/>
          </p:cNvSpPr>
          <p:nvPr>
            <p:ph type="dt" sz="half" idx="10"/>
          </p:nvPr>
        </p:nvSpPr>
        <p:spPr/>
        <p:txBody>
          <a:bodyPr/>
          <a:lstStyle/>
          <a:p>
            <a:fld id="{47FFCACB-5BF5-4A46-A022-56C9391FAC6E}" type="datetimeFigureOut">
              <a:rPr kumimoji="1" lang="ja-JP" altLang="en-US" smtClean="0"/>
              <a:t>2022/11/10</a:t>
            </a:fld>
            <a:endParaRPr kumimoji="1" lang="ja-JP" altLang="en-US"/>
          </a:p>
        </p:txBody>
      </p:sp>
      <p:sp>
        <p:nvSpPr>
          <p:cNvPr id="5" name="フッター プレースホルダー 4">
            <a:extLst>
              <a:ext uri="{FF2B5EF4-FFF2-40B4-BE49-F238E27FC236}">
                <a16:creationId xmlns:a16="http://schemas.microsoft.com/office/drawing/2014/main" id="{06E812E8-A20C-F252-78D4-5937A3226D0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4164F5-3971-3731-948A-16E7821481C4}"/>
              </a:ext>
            </a:extLst>
          </p:cNvPr>
          <p:cNvSpPr>
            <a:spLocks noGrp="1"/>
          </p:cNvSpPr>
          <p:nvPr>
            <p:ph type="sldNum" sz="quarter" idx="12"/>
          </p:nvPr>
        </p:nvSpPr>
        <p:spPr/>
        <p:txBody>
          <a:bodyPr/>
          <a:lstStyle/>
          <a:p>
            <a:fld id="{59EBE401-51BE-452C-BB58-EEFCB9B24C87}" type="slidenum">
              <a:rPr kumimoji="1" lang="ja-JP" altLang="en-US" smtClean="0"/>
              <a:t>‹#›</a:t>
            </a:fld>
            <a:endParaRPr kumimoji="1" lang="ja-JP" altLang="en-US"/>
          </a:p>
        </p:txBody>
      </p:sp>
    </p:spTree>
    <p:extLst>
      <p:ext uri="{BB962C8B-B14F-4D97-AF65-F5344CB8AC3E}">
        <p14:creationId xmlns:p14="http://schemas.microsoft.com/office/powerpoint/2010/main" val="3066286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EC913D-AF82-7BA1-CCBC-D125AB9E576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44F4C20-252A-002D-CEDD-8678338568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3C06772-476F-57E7-90FD-5FD80C0FABC9}"/>
              </a:ext>
            </a:extLst>
          </p:cNvPr>
          <p:cNvSpPr>
            <a:spLocks noGrp="1"/>
          </p:cNvSpPr>
          <p:nvPr>
            <p:ph type="dt" sz="half" idx="10"/>
          </p:nvPr>
        </p:nvSpPr>
        <p:spPr/>
        <p:txBody>
          <a:bodyPr/>
          <a:lstStyle/>
          <a:p>
            <a:fld id="{47FFCACB-5BF5-4A46-A022-56C9391FAC6E}" type="datetimeFigureOut">
              <a:rPr kumimoji="1" lang="ja-JP" altLang="en-US" smtClean="0"/>
              <a:t>2022/11/10</a:t>
            </a:fld>
            <a:endParaRPr kumimoji="1" lang="ja-JP" altLang="en-US"/>
          </a:p>
        </p:txBody>
      </p:sp>
      <p:sp>
        <p:nvSpPr>
          <p:cNvPr id="5" name="フッター プレースホルダー 4">
            <a:extLst>
              <a:ext uri="{FF2B5EF4-FFF2-40B4-BE49-F238E27FC236}">
                <a16:creationId xmlns:a16="http://schemas.microsoft.com/office/drawing/2014/main" id="{F9434BAF-5F98-419F-BDE6-3C4AB429B38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6BBA101-0485-59AA-FE44-D49DD83A2BC4}"/>
              </a:ext>
            </a:extLst>
          </p:cNvPr>
          <p:cNvSpPr>
            <a:spLocks noGrp="1"/>
          </p:cNvSpPr>
          <p:nvPr>
            <p:ph type="sldNum" sz="quarter" idx="12"/>
          </p:nvPr>
        </p:nvSpPr>
        <p:spPr/>
        <p:txBody>
          <a:bodyPr/>
          <a:lstStyle/>
          <a:p>
            <a:fld id="{59EBE401-51BE-452C-BB58-EEFCB9B24C87}" type="slidenum">
              <a:rPr kumimoji="1" lang="ja-JP" altLang="en-US" smtClean="0"/>
              <a:t>‹#›</a:t>
            </a:fld>
            <a:endParaRPr kumimoji="1" lang="ja-JP" altLang="en-US"/>
          </a:p>
        </p:txBody>
      </p:sp>
    </p:spTree>
    <p:extLst>
      <p:ext uri="{BB962C8B-B14F-4D97-AF65-F5344CB8AC3E}">
        <p14:creationId xmlns:p14="http://schemas.microsoft.com/office/powerpoint/2010/main" val="1837375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9F4FC3-8089-8E5E-AA4C-5D84B7765C0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BBD372-F6F7-510A-45BD-8325DD7702A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F4DA4B1-5EFC-1AE3-62BA-062825FE6FB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3A37445-375A-4033-E218-0C57FA20A7E3}"/>
              </a:ext>
            </a:extLst>
          </p:cNvPr>
          <p:cNvSpPr>
            <a:spLocks noGrp="1"/>
          </p:cNvSpPr>
          <p:nvPr>
            <p:ph type="dt" sz="half" idx="10"/>
          </p:nvPr>
        </p:nvSpPr>
        <p:spPr/>
        <p:txBody>
          <a:bodyPr/>
          <a:lstStyle/>
          <a:p>
            <a:fld id="{47FFCACB-5BF5-4A46-A022-56C9391FAC6E}" type="datetimeFigureOut">
              <a:rPr kumimoji="1" lang="ja-JP" altLang="en-US" smtClean="0"/>
              <a:t>2022/11/10</a:t>
            </a:fld>
            <a:endParaRPr kumimoji="1" lang="ja-JP" altLang="en-US"/>
          </a:p>
        </p:txBody>
      </p:sp>
      <p:sp>
        <p:nvSpPr>
          <p:cNvPr id="6" name="フッター プレースホルダー 5">
            <a:extLst>
              <a:ext uri="{FF2B5EF4-FFF2-40B4-BE49-F238E27FC236}">
                <a16:creationId xmlns:a16="http://schemas.microsoft.com/office/drawing/2014/main" id="{CE2E261B-DDA4-75EF-4A13-667FC9AB8C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6ECBB72-485F-0BB4-5C8F-67ED2092E291}"/>
              </a:ext>
            </a:extLst>
          </p:cNvPr>
          <p:cNvSpPr>
            <a:spLocks noGrp="1"/>
          </p:cNvSpPr>
          <p:nvPr>
            <p:ph type="sldNum" sz="quarter" idx="12"/>
          </p:nvPr>
        </p:nvSpPr>
        <p:spPr/>
        <p:txBody>
          <a:bodyPr/>
          <a:lstStyle/>
          <a:p>
            <a:fld id="{59EBE401-51BE-452C-BB58-EEFCB9B24C87}" type="slidenum">
              <a:rPr kumimoji="1" lang="ja-JP" altLang="en-US" smtClean="0"/>
              <a:t>‹#›</a:t>
            </a:fld>
            <a:endParaRPr kumimoji="1" lang="ja-JP" altLang="en-US"/>
          </a:p>
        </p:txBody>
      </p:sp>
    </p:spTree>
    <p:extLst>
      <p:ext uri="{BB962C8B-B14F-4D97-AF65-F5344CB8AC3E}">
        <p14:creationId xmlns:p14="http://schemas.microsoft.com/office/powerpoint/2010/main" val="2287396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6D6BCC-8309-3F68-921D-BA0B8BF2D30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F641039-110A-917A-D03E-349B81EDCB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F5C8210-3A03-B251-1902-1969C1F5834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3D0F5F1-9605-E803-3473-E64EC09ED9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C122E3C-B3C5-B961-48C4-201DC230883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E85CC5B-F6D8-43E7-578E-B2B24CF5DF4A}"/>
              </a:ext>
            </a:extLst>
          </p:cNvPr>
          <p:cNvSpPr>
            <a:spLocks noGrp="1"/>
          </p:cNvSpPr>
          <p:nvPr>
            <p:ph type="dt" sz="half" idx="10"/>
          </p:nvPr>
        </p:nvSpPr>
        <p:spPr/>
        <p:txBody>
          <a:bodyPr/>
          <a:lstStyle/>
          <a:p>
            <a:fld id="{47FFCACB-5BF5-4A46-A022-56C9391FAC6E}" type="datetimeFigureOut">
              <a:rPr kumimoji="1" lang="ja-JP" altLang="en-US" smtClean="0"/>
              <a:t>2022/11/10</a:t>
            </a:fld>
            <a:endParaRPr kumimoji="1" lang="ja-JP" altLang="en-US"/>
          </a:p>
        </p:txBody>
      </p:sp>
      <p:sp>
        <p:nvSpPr>
          <p:cNvPr id="8" name="フッター プレースホルダー 7">
            <a:extLst>
              <a:ext uri="{FF2B5EF4-FFF2-40B4-BE49-F238E27FC236}">
                <a16:creationId xmlns:a16="http://schemas.microsoft.com/office/drawing/2014/main" id="{077B4F0D-B9E5-0375-E2A2-9FD461A9641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24151A1-8661-0E5F-7C08-414D6B5FE199}"/>
              </a:ext>
            </a:extLst>
          </p:cNvPr>
          <p:cNvSpPr>
            <a:spLocks noGrp="1"/>
          </p:cNvSpPr>
          <p:nvPr>
            <p:ph type="sldNum" sz="quarter" idx="12"/>
          </p:nvPr>
        </p:nvSpPr>
        <p:spPr/>
        <p:txBody>
          <a:bodyPr/>
          <a:lstStyle/>
          <a:p>
            <a:fld id="{59EBE401-51BE-452C-BB58-EEFCB9B24C87}" type="slidenum">
              <a:rPr kumimoji="1" lang="ja-JP" altLang="en-US" smtClean="0"/>
              <a:t>‹#›</a:t>
            </a:fld>
            <a:endParaRPr kumimoji="1" lang="ja-JP" altLang="en-US"/>
          </a:p>
        </p:txBody>
      </p:sp>
    </p:spTree>
    <p:extLst>
      <p:ext uri="{BB962C8B-B14F-4D97-AF65-F5344CB8AC3E}">
        <p14:creationId xmlns:p14="http://schemas.microsoft.com/office/powerpoint/2010/main" val="3127442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7DF77-8DEC-9749-D5CB-C428FC8AB0E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617ED54-C3DA-CEC5-8B76-12116154232E}"/>
              </a:ext>
            </a:extLst>
          </p:cNvPr>
          <p:cNvSpPr>
            <a:spLocks noGrp="1"/>
          </p:cNvSpPr>
          <p:nvPr>
            <p:ph type="dt" sz="half" idx="10"/>
          </p:nvPr>
        </p:nvSpPr>
        <p:spPr/>
        <p:txBody>
          <a:bodyPr/>
          <a:lstStyle/>
          <a:p>
            <a:fld id="{47FFCACB-5BF5-4A46-A022-56C9391FAC6E}" type="datetimeFigureOut">
              <a:rPr kumimoji="1" lang="ja-JP" altLang="en-US" smtClean="0"/>
              <a:t>2022/11/10</a:t>
            </a:fld>
            <a:endParaRPr kumimoji="1" lang="ja-JP" altLang="en-US"/>
          </a:p>
        </p:txBody>
      </p:sp>
      <p:sp>
        <p:nvSpPr>
          <p:cNvPr id="4" name="フッター プレースホルダー 3">
            <a:extLst>
              <a:ext uri="{FF2B5EF4-FFF2-40B4-BE49-F238E27FC236}">
                <a16:creationId xmlns:a16="http://schemas.microsoft.com/office/drawing/2014/main" id="{53967EE5-76DA-D0DB-20C7-9E1F6E7806D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B8C7003-CD8F-E745-74CD-C10D2D1F91AB}"/>
              </a:ext>
            </a:extLst>
          </p:cNvPr>
          <p:cNvSpPr>
            <a:spLocks noGrp="1"/>
          </p:cNvSpPr>
          <p:nvPr>
            <p:ph type="sldNum" sz="quarter" idx="12"/>
          </p:nvPr>
        </p:nvSpPr>
        <p:spPr/>
        <p:txBody>
          <a:bodyPr/>
          <a:lstStyle/>
          <a:p>
            <a:fld id="{59EBE401-51BE-452C-BB58-EEFCB9B24C87}" type="slidenum">
              <a:rPr kumimoji="1" lang="ja-JP" altLang="en-US" smtClean="0"/>
              <a:t>‹#›</a:t>
            </a:fld>
            <a:endParaRPr kumimoji="1" lang="ja-JP" altLang="en-US"/>
          </a:p>
        </p:txBody>
      </p:sp>
    </p:spTree>
    <p:extLst>
      <p:ext uri="{BB962C8B-B14F-4D97-AF65-F5344CB8AC3E}">
        <p14:creationId xmlns:p14="http://schemas.microsoft.com/office/powerpoint/2010/main" val="3808236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B0D4BE5-D421-15EE-8672-FB62D6405EF5}"/>
              </a:ext>
            </a:extLst>
          </p:cNvPr>
          <p:cNvSpPr>
            <a:spLocks noGrp="1"/>
          </p:cNvSpPr>
          <p:nvPr>
            <p:ph type="dt" sz="half" idx="10"/>
          </p:nvPr>
        </p:nvSpPr>
        <p:spPr/>
        <p:txBody>
          <a:bodyPr/>
          <a:lstStyle/>
          <a:p>
            <a:fld id="{47FFCACB-5BF5-4A46-A022-56C9391FAC6E}" type="datetimeFigureOut">
              <a:rPr kumimoji="1" lang="ja-JP" altLang="en-US" smtClean="0"/>
              <a:t>2022/11/10</a:t>
            </a:fld>
            <a:endParaRPr kumimoji="1" lang="ja-JP" altLang="en-US"/>
          </a:p>
        </p:txBody>
      </p:sp>
      <p:sp>
        <p:nvSpPr>
          <p:cNvPr id="3" name="フッター プレースホルダー 2">
            <a:extLst>
              <a:ext uri="{FF2B5EF4-FFF2-40B4-BE49-F238E27FC236}">
                <a16:creationId xmlns:a16="http://schemas.microsoft.com/office/drawing/2014/main" id="{5882164B-0A02-5D3A-8890-F7F7BA96819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707ABF7-2966-B473-DD66-715CD4ED6E9D}"/>
              </a:ext>
            </a:extLst>
          </p:cNvPr>
          <p:cNvSpPr>
            <a:spLocks noGrp="1"/>
          </p:cNvSpPr>
          <p:nvPr>
            <p:ph type="sldNum" sz="quarter" idx="12"/>
          </p:nvPr>
        </p:nvSpPr>
        <p:spPr/>
        <p:txBody>
          <a:bodyPr/>
          <a:lstStyle/>
          <a:p>
            <a:fld id="{59EBE401-51BE-452C-BB58-EEFCB9B24C87}" type="slidenum">
              <a:rPr kumimoji="1" lang="ja-JP" altLang="en-US" smtClean="0"/>
              <a:t>‹#›</a:t>
            </a:fld>
            <a:endParaRPr kumimoji="1" lang="ja-JP" altLang="en-US"/>
          </a:p>
        </p:txBody>
      </p:sp>
    </p:spTree>
    <p:extLst>
      <p:ext uri="{BB962C8B-B14F-4D97-AF65-F5344CB8AC3E}">
        <p14:creationId xmlns:p14="http://schemas.microsoft.com/office/powerpoint/2010/main" val="567836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1BD3A5-9992-559C-C9A3-2A24B306C74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A11CE4-FD6B-3FB2-1DE4-476675A844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4A3ACD0-7200-79D5-42DC-EBAB15B596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AADAB31-8F2F-6B88-78DE-9F538296FC8D}"/>
              </a:ext>
            </a:extLst>
          </p:cNvPr>
          <p:cNvSpPr>
            <a:spLocks noGrp="1"/>
          </p:cNvSpPr>
          <p:nvPr>
            <p:ph type="dt" sz="half" idx="10"/>
          </p:nvPr>
        </p:nvSpPr>
        <p:spPr/>
        <p:txBody>
          <a:bodyPr/>
          <a:lstStyle/>
          <a:p>
            <a:fld id="{47FFCACB-5BF5-4A46-A022-56C9391FAC6E}" type="datetimeFigureOut">
              <a:rPr kumimoji="1" lang="ja-JP" altLang="en-US" smtClean="0"/>
              <a:t>2022/11/10</a:t>
            </a:fld>
            <a:endParaRPr kumimoji="1" lang="ja-JP" altLang="en-US"/>
          </a:p>
        </p:txBody>
      </p:sp>
      <p:sp>
        <p:nvSpPr>
          <p:cNvPr id="6" name="フッター プレースホルダー 5">
            <a:extLst>
              <a:ext uri="{FF2B5EF4-FFF2-40B4-BE49-F238E27FC236}">
                <a16:creationId xmlns:a16="http://schemas.microsoft.com/office/drawing/2014/main" id="{0B4F9E19-1D72-3517-3CB9-A6D4F40F00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D925C51-EB4F-F4B6-8920-87FF6ADE04A1}"/>
              </a:ext>
            </a:extLst>
          </p:cNvPr>
          <p:cNvSpPr>
            <a:spLocks noGrp="1"/>
          </p:cNvSpPr>
          <p:nvPr>
            <p:ph type="sldNum" sz="quarter" idx="12"/>
          </p:nvPr>
        </p:nvSpPr>
        <p:spPr/>
        <p:txBody>
          <a:bodyPr/>
          <a:lstStyle/>
          <a:p>
            <a:fld id="{59EBE401-51BE-452C-BB58-EEFCB9B24C87}" type="slidenum">
              <a:rPr kumimoji="1" lang="ja-JP" altLang="en-US" smtClean="0"/>
              <a:t>‹#›</a:t>
            </a:fld>
            <a:endParaRPr kumimoji="1" lang="ja-JP" altLang="en-US"/>
          </a:p>
        </p:txBody>
      </p:sp>
    </p:spTree>
    <p:extLst>
      <p:ext uri="{BB962C8B-B14F-4D97-AF65-F5344CB8AC3E}">
        <p14:creationId xmlns:p14="http://schemas.microsoft.com/office/powerpoint/2010/main" val="3465665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AA159-9E17-140B-29C4-BD616CD3EF0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A28BB1D-D4FE-76EE-BFF0-1876EFEAD8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87B3A1F-6B21-2AFA-07C3-66975E199A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002FCC4-5D75-0585-36F1-621E5C5789A1}"/>
              </a:ext>
            </a:extLst>
          </p:cNvPr>
          <p:cNvSpPr>
            <a:spLocks noGrp="1"/>
          </p:cNvSpPr>
          <p:nvPr>
            <p:ph type="dt" sz="half" idx="10"/>
          </p:nvPr>
        </p:nvSpPr>
        <p:spPr/>
        <p:txBody>
          <a:bodyPr/>
          <a:lstStyle/>
          <a:p>
            <a:fld id="{47FFCACB-5BF5-4A46-A022-56C9391FAC6E}" type="datetimeFigureOut">
              <a:rPr kumimoji="1" lang="ja-JP" altLang="en-US" smtClean="0"/>
              <a:t>2022/11/10</a:t>
            </a:fld>
            <a:endParaRPr kumimoji="1" lang="ja-JP" altLang="en-US"/>
          </a:p>
        </p:txBody>
      </p:sp>
      <p:sp>
        <p:nvSpPr>
          <p:cNvPr id="6" name="フッター プレースホルダー 5">
            <a:extLst>
              <a:ext uri="{FF2B5EF4-FFF2-40B4-BE49-F238E27FC236}">
                <a16:creationId xmlns:a16="http://schemas.microsoft.com/office/drawing/2014/main" id="{918C3B77-8796-7241-CDA8-83E190B90EC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C859CCB-4225-DC21-D39F-20989573CE24}"/>
              </a:ext>
            </a:extLst>
          </p:cNvPr>
          <p:cNvSpPr>
            <a:spLocks noGrp="1"/>
          </p:cNvSpPr>
          <p:nvPr>
            <p:ph type="sldNum" sz="quarter" idx="12"/>
          </p:nvPr>
        </p:nvSpPr>
        <p:spPr/>
        <p:txBody>
          <a:bodyPr/>
          <a:lstStyle/>
          <a:p>
            <a:fld id="{59EBE401-51BE-452C-BB58-EEFCB9B24C87}" type="slidenum">
              <a:rPr kumimoji="1" lang="ja-JP" altLang="en-US" smtClean="0"/>
              <a:t>‹#›</a:t>
            </a:fld>
            <a:endParaRPr kumimoji="1" lang="ja-JP" altLang="en-US"/>
          </a:p>
        </p:txBody>
      </p:sp>
    </p:spTree>
    <p:extLst>
      <p:ext uri="{BB962C8B-B14F-4D97-AF65-F5344CB8AC3E}">
        <p14:creationId xmlns:p14="http://schemas.microsoft.com/office/powerpoint/2010/main" val="3758171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35B5BD1-FE85-C1B6-D634-65FD7CFD11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4BDC447-C7C9-E43B-F597-935218307A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4E88DD0-F43E-EFBB-018A-A799263581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FCACB-5BF5-4A46-A022-56C9391FAC6E}" type="datetimeFigureOut">
              <a:rPr kumimoji="1" lang="ja-JP" altLang="en-US" smtClean="0"/>
              <a:t>2022/11/10</a:t>
            </a:fld>
            <a:endParaRPr kumimoji="1" lang="ja-JP" altLang="en-US"/>
          </a:p>
        </p:txBody>
      </p:sp>
      <p:sp>
        <p:nvSpPr>
          <p:cNvPr id="5" name="フッター プレースホルダー 4">
            <a:extLst>
              <a:ext uri="{FF2B5EF4-FFF2-40B4-BE49-F238E27FC236}">
                <a16:creationId xmlns:a16="http://schemas.microsoft.com/office/drawing/2014/main" id="{7C24BC36-9C47-80A0-6F1C-58EFF9A75B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D2C96ED-4155-9022-ACF3-9E5DC6FD86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EBE401-51BE-452C-BB58-EEFCB9B24C87}" type="slidenum">
              <a:rPr kumimoji="1" lang="ja-JP" altLang="en-US" smtClean="0"/>
              <a:t>‹#›</a:t>
            </a:fld>
            <a:endParaRPr kumimoji="1" lang="ja-JP" altLang="en-US"/>
          </a:p>
        </p:txBody>
      </p:sp>
    </p:spTree>
    <p:extLst>
      <p:ext uri="{BB962C8B-B14F-4D97-AF65-F5344CB8AC3E}">
        <p14:creationId xmlns:p14="http://schemas.microsoft.com/office/powerpoint/2010/main" val="4135992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73F33E5D-6BC7-EAE8-57B2-2FC22C3EBB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8080" y="2492756"/>
            <a:ext cx="3317999" cy="4267523"/>
          </a:xfrm>
          <a:prstGeom prst="rect">
            <a:avLst/>
          </a:prstGeom>
        </p:spPr>
      </p:pic>
      <p:sp>
        <p:nvSpPr>
          <p:cNvPr id="12" name="タイトル 11">
            <a:extLst>
              <a:ext uri="{FF2B5EF4-FFF2-40B4-BE49-F238E27FC236}">
                <a16:creationId xmlns:a16="http://schemas.microsoft.com/office/drawing/2014/main" id="{C98E4A8B-EF82-D6AF-DCD8-3D6244515C0C}"/>
              </a:ext>
            </a:extLst>
          </p:cNvPr>
          <p:cNvSpPr>
            <a:spLocks noGrp="1"/>
          </p:cNvSpPr>
          <p:nvPr>
            <p:ph type="title"/>
          </p:nvPr>
        </p:nvSpPr>
        <p:spPr/>
        <p:txBody>
          <a:bodyPr>
            <a:normAutofit/>
          </a:bodyPr>
          <a:lstStyle/>
          <a:p>
            <a:r>
              <a:rPr lang="en-US" altLang="ja-JP" sz="3200" dirty="0"/>
              <a:t>1.</a:t>
            </a:r>
            <a:r>
              <a:rPr lang="ja-JP" altLang="en-US" sz="3200" dirty="0"/>
              <a:t>ふと思いついたアプリのアイデアをメモ</a:t>
            </a:r>
          </a:p>
        </p:txBody>
      </p:sp>
      <p:sp>
        <p:nvSpPr>
          <p:cNvPr id="13" name="思考の吹き出し: 雲形 12">
            <a:extLst>
              <a:ext uri="{FF2B5EF4-FFF2-40B4-BE49-F238E27FC236}">
                <a16:creationId xmlns:a16="http://schemas.microsoft.com/office/drawing/2014/main" id="{4FEE9F83-96A4-45E6-EC46-7C6A6EE3D905}"/>
              </a:ext>
            </a:extLst>
          </p:cNvPr>
          <p:cNvSpPr/>
          <p:nvPr/>
        </p:nvSpPr>
        <p:spPr>
          <a:xfrm>
            <a:off x="2052320" y="2072640"/>
            <a:ext cx="2651760" cy="1579880"/>
          </a:xfrm>
          <a:prstGeom prst="cloudCallout">
            <a:avLst>
              <a:gd name="adj1" fmla="val 58554"/>
              <a:gd name="adj2" fmla="val 757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寂しい人生だ</a:t>
            </a:r>
            <a:endParaRPr kumimoji="1" lang="en-US" altLang="ja-JP" dirty="0"/>
          </a:p>
          <a:p>
            <a:pPr algn="ctr"/>
            <a:r>
              <a:rPr lang="ja-JP" altLang="en-US" dirty="0"/>
              <a:t>彼女ほしい</a:t>
            </a:r>
            <a:r>
              <a:rPr lang="en-US" altLang="ja-JP" dirty="0"/>
              <a:t>…</a:t>
            </a:r>
            <a:endParaRPr kumimoji="1" lang="ja-JP" altLang="en-US" dirty="0"/>
          </a:p>
        </p:txBody>
      </p:sp>
      <p:sp>
        <p:nvSpPr>
          <p:cNvPr id="14" name="思考の吹き出し: 雲形 13">
            <a:extLst>
              <a:ext uri="{FF2B5EF4-FFF2-40B4-BE49-F238E27FC236}">
                <a16:creationId xmlns:a16="http://schemas.microsoft.com/office/drawing/2014/main" id="{8AB1E17F-CDF6-05AD-6130-1E6B58B6C72A}"/>
              </a:ext>
            </a:extLst>
          </p:cNvPr>
          <p:cNvSpPr/>
          <p:nvPr/>
        </p:nvSpPr>
        <p:spPr>
          <a:xfrm>
            <a:off x="8276078" y="1463040"/>
            <a:ext cx="3712721" cy="2189480"/>
          </a:xfrm>
          <a:prstGeom prst="cloudCallout">
            <a:avLst>
              <a:gd name="adj1" fmla="val -68148"/>
              <a:gd name="adj2" fmla="val 659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そうだ！</a:t>
            </a:r>
            <a:endParaRPr lang="en-US" altLang="ja-JP" dirty="0"/>
          </a:p>
          <a:p>
            <a:pPr algn="ctr"/>
            <a:r>
              <a:rPr lang="ja-JP" altLang="en-US" dirty="0"/>
              <a:t>自前でお見合いアプリ作って大儲けすればまとめて解決じゃないか！</a:t>
            </a:r>
            <a:endParaRPr kumimoji="1" lang="ja-JP" altLang="en-US" dirty="0"/>
          </a:p>
        </p:txBody>
      </p:sp>
    </p:spTree>
    <p:extLst>
      <p:ext uri="{BB962C8B-B14F-4D97-AF65-F5344CB8AC3E}">
        <p14:creationId xmlns:p14="http://schemas.microsoft.com/office/powerpoint/2010/main" val="178054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69F29B7-44D8-934D-5C8E-6294C0D00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0956" y="2072640"/>
            <a:ext cx="5053931" cy="4775965"/>
          </a:xfrm>
          <a:prstGeom prst="rect">
            <a:avLst/>
          </a:prstGeom>
        </p:spPr>
      </p:pic>
      <p:sp>
        <p:nvSpPr>
          <p:cNvPr id="3" name="思考の吹き出し: 雲形 2">
            <a:extLst>
              <a:ext uri="{FF2B5EF4-FFF2-40B4-BE49-F238E27FC236}">
                <a16:creationId xmlns:a16="http://schemas.microsoft.com/office/drawing/2014/main" id="{57FDA279-3007-B211-2D7F-A22EF97CD483}"/>
              </a:ext>
            </a:extLst>
          </p:cNvPr>
          <p:cNvSpPr/>
          <p:nvPr/>
        </p:nvSpPr>
        <p:spPr>
          <a:xfrm>
            <a:off x="1259840" y="1483360"/>
            <a:ext cx="3322320" cy="1579880"/>
          </a:xfrm>
          <a:prstGeom prst="cloudCallout">
            <a:avLst>
              <a:gd name="adj1" fmla="val 58554"/>
              <a:gd name="adj2" fmla="val 757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ターゲットは</a:t>
            </a:r>
            <a:r>
              <a:rPr kumimoji="1" lang="en-US" altLang="ja-JP" dirty="0"/>
              <a:t>…?</a:t>
            </a:r>
            <a:endParaRPr kumimoji="1" lang="ja-JP" altLang="en-US" dirty="0"/>
          </a:p>
        </p:txBody>
      </p:sp>
      <p:sp>
        <p:nvSpPr>
          <p:cNvPr id="4" name="タイトル 3">
            <a:extLst>
              <a:ext uri="{FF2B5EF4-FFF2-40B4-BE49-F238E27FC236}">
                <a16:creationId xmlns:a16="http://schemas.microsoft.com/office/drawing/2014/main" id="{719422B7-18CE-A0C2-D4AC-37358411352D}"/>
              </a:ext>
            </a:extLst>
          </p:cNvPr>
          <p:cNvSpPr>
            <a:spLocks noGrp="1"/>
          </p:cNvSpPr>
          <p:nvPr>
            <p:ph type="title"/>
          </p:nvPr>
        </p:nvSpPr>
        <p:spPr/>
        <p:txBody>
          <a:bodyPr>
            <a:normAutofit/>
          </a:bodyPr>
          <a:lstStyle/>
          <a:p>
            <a:r>
              <a:rPr lang="en-US" altLang="ja-JP" sz="3200" dirty="0"/>
              <a:t>2.</a:t>
            </a:r>
            <a:r>
              <a:rPr lang="ja-JP" altLang="en-US" sz="3200" dirty="0"/>
              <a:t>後から思いつきのフィージビリティを調査</a:t>
            </a:r>
          </a:p>
        </p:txBody>
      </p:sp>
      <p:sp>
        <p:nvSpPr>
          <p:cNvPr id="5" name="思考の吹き出し: 雲形 4">
            <a:extLst>
              <a:ext uri="{FF2B5EF4-FFF2-40B4-BE49-F238E27FC236}">
                <a16:creationId xmlns:a16="http://schemas.microsoft.com/office/drawing/2014/main" id="{7AD30C2E-9C1C-31DA-F011-9C5F64FC2B60}"/>
              </a:ext>
            </a:extLst>
          </p:cNvPr>
          <p:cNvSpPr/>
          <p:nvPr/>
        </p:nvSpPr>
        <p:spPr>
          <a:xfrm>
            <a:off x="838200" y="3391535"/>
            <a:ext cx="3322320" cy="1579880"/>
          </a:xfrm>
          <a:prstGeom prst="cloudCallout">
            <a:avLst>
              <a:gd name="adj1" fmla="val 73539"/>
              <a:gd name="adj2" fmla="val 107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コストは</a:t>
            </a:r>
            <a:r>
              <a:rPr lang="en-US" altLang="ja-JP" dirty="0"/>
              <a:t>…?</a:t>
            </a:r>
            <a:endParaRPr kumimoji="1" lang="ja-JP" altLang="en-US" dirty="0"/>
          </a:p>
        </p:txBody>
      </p:sp>
      <p:sp>
        <p:nvSpPr>
          <p:cNvPr id="6" name="思考の吹き出し: 雲形 5">
            <a:extLst>
              <a:ext uri="{FF2B5EF4-FFF2-40B4-BE49-F238E27FC236}">
                <a16:creationId xmlns:a16="http://schemas.microsoft.com/office/drawing/2014/main" id="{D7EFD263-2D17-7008-7BDB-A8D43C382E58}"/>
              </a:ext>
            </a:extLst>
          </p:cNvPr>
          <p:cNvSpPr/>
          <p:nvPr/>
        </p:nvSpPr>
        <p:spPr>
          <a:xfrm>
            <a:off x="7929880" y="1282700"/>
            <a:ext cx="3322320" cy="1579880"/>
          </a:xfrm>
          <a:prstGeom prst="cloudCallout">
            <a:avLst>
              <a:gd name="adj1" fmla="val -70192"/>
              <a:gd name="adj2" fmla="val 525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ユースケースは</a:t>
            </a:r>
            <a:r>
              <a:rPr lang="en-US" altLang="ja-JP" dirty="0"/>
              <a:t>…?</a:t>
            </a:r>
            <a:endParaRPr kumimoji="1" lang="ja-JP" altLang="en-US" dirty="0"/>
          </a:p>
        </p:txBody>
      </p:sp>
    </p:spTree>
    <p:extLst>
      <p:ext uri="{BB962C8B-B14F-4D97-AF65-F5344CB8AC3E}">
        <p14:creationId xmlns:p14="http://schemas.microsoft.com/office/powerpoint/2010/main" val="879530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5065AB19-29C2-B37E-DC2F-43E381BE46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3840" y="2910840"/>
            <a:ext cx="3794760" cy="3794760"/>
          </a:xfrm>
          <a:prstGeom prst="rect">
            <a:avLst/>
          </a:prstGeom>
        </p:spPr>
      </p:pic>
      <p:sp>
        <p:nvSpPr>
          <p:cNvPr id="3" name="タイトル 2">
            <a:extLst>
              <a:ext uri="{FF2B5EF4-FFF2-40B4-BE49-F238E27FC236}">
                <a16:creationId xmlns:a16="http://schemas.microsoft.com/office/drawing/2014/main" id="{85A0D9BA-FD17-EC89-FC17-C3A380AEFFA2}"/>
              </a:ext>
            </a:extLst>
          </p:cNvPr>
          <p:cNvSpPr>
            <a:spLocks noGrp="1"/>
          </p:cNvSpPr>
          <p:nvPr>
            <p:ph type="title"/>
          </p:nvPr>
        </p:nvSpPr>
        <p:spPr/>
        <p:txBody>
          <a:bodyPr>
            <a:normAutofit/>
          </a:bodyPr>
          <a:lstStyle/>
          <a:p>
            <a:r>
              <a:rPr lang="en-US" altLang="ja-JP" sz="3200" dirty="0"/>
              <a:t>3.</a:t>
            </a:r>
            <a:r>
              <a:rPr lang="ja-JP" altLang="en-US" sz="3200" dirty="0"/>
              <a:t>調査後、掲示板機能にアイデアを投稿してほかのユーザからフィードバックをもらう（</a:t>
            </a:r>
            <a:r>
              <a:rPr lang="en-US" altLang="ja-JP" sz="3200" dirty="0"/>
              <a:t>※</a:t>
            </a:r>
            <a:r>
              <a:rPr lang="ja-JP" altLang="en-US" sz="3200" dirty="0"/>
              <a:t>任意）</a:t>
            </a:r>
          </a:p>
        </p:txBody>
      </p:sp>
      <p:sp>
        <p:nvSpPr>
          <p:cNvPr id="4" name="爆発: 8 pt 3">
            <a:extLst>
              <a:ext uri="{FF2B5EF4-FFF2-40B4-BE49-F238E27FC236}">
                <a16:creationId xmlns:a16="http://schemas.microsoft.com/office/drawing/2014/main" id="{26A3267A-D9A5-AC9F-49E2-BAC23622655C}"/>
              </a:ext>
            </a:extLst>
          </p:cNvPr>
          <p:cNvSpPr/>
          <p:nvPr/>
        </p:nvSpPr>
        <p:spPr>
          <a:xfrm>
            <a:off x="1137920" y="1432560"/>
            <a:ext cx="3190240" cy="2306320"/>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他のサービスと何が違うの！？</a:t>
            </a:r>
            <a:endParaRPr kumimoji="1" lang="ja-JP" altLang="en-US" dirty="0"/>
          </a:p>
        </p:txBody>
      </p:sp>
      <p:sp>
        <p:nvSpPr>
          <p:cNvPr id="5" name="爆発: 8 pt 4">
            <a:extLst>
              <a:ext uri="{FF2B5EF4-FFF2-40B4-BE49-F238E27FC236}">
                <a16:creationId xmlns:a16="http://schemas.microsoft.com/office/drawing/2014/main" id="{9923E935-634A-B16C-8D48-69C6D51963C1}"/>
              </a:ext>
            </a:extLst>
          </p:cNvPr>
          <p:cNvSpPr/>
          <p:nvPr/>
        </p:nvSpPr>
        <p:spPr>
          <a:xfrm>
            <a:off x="7731760" y="1513840"/>
            <a:ext cx="4104640" cy="2225040"/>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ユーザどうやって集めるのさ！？</a:t>
            </a:r>
            <a:endParaRPr kumimoji="1" lang="ja-JP" altLang="en-US" dirty="0"/>
          </a:p>
        </p:txBody>
      </p:sp>
      <p:sp>
        <p:nvSpPr>
          <p:cNvPr id="6" name="爆発: 8 pt 5">
            <a:extLst>
              <a:ext uri="{FF2B5EF4-FFF2-40B4-BE49-F238E27FC236}">
                <a16:creationId xmlns:a16="http://schemas.microsoft.com/office/drawing/2014/main" id="{CA85B091-5D55-61C4-AD5D-DD647B93F240}"/>
              </a:ext>
            </a:extLst>
          </p:cNvPr>
          <p:cNvSpPr/>
          <p:nvPr/>
        </p:nvSpPr>
        <p:spPr>
          <a:xfrm>
            <a:off x="680720" y="4109720"/>
            <a:ext cx="4104640" cy="2225040"/>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課金機能が抜けてる！！</a:t>
            </a:r>
          </a:p>
        </p:txBody>
      </p:sp>
    </p:spTree>
    <p:extLst>
      <p:ext uri="{BB962C8B-B14F-4D97-AF65-F5344CB8AC3E}">
        <p14:creationId xmlns:p14="http://schemas.microsoft.com/office/powerpoint/2010/main" val="2740173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3A85D3C9-49C2-A075-D6D3-13DE1929C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1360" y="2877885"/>
            <a:ext cx="3578032" cy="3980115"/>
          </a:xfrm>
          <a:prstGeom prst="rect">
            <a:avLst/>
          </a:prstGeom>
        </p:spPr>
      </p:pic>
      <p:sp>
        <p:nvSpPr>
          <p:cNvPr id="3" name="タイトル 2">
            <a:extLst>
              <a:ext uri="{FF2B5EF4-FFF2-40B4-BE49-F238E27FC236}">
                <a16:creationId xmlns:a16="http://schemas.microsoft.com/office/drawing/2014/main" id="{C93BF265-915B-E5E9-3744-CB88462E0BBF}"/>
              </a:ext>
            </a:extLst>
          </p:cNvPr>
          <p:cNvSpPr>
            <a:spLocks noGrp="1"/>
          </p:cNvSpPr>
          <p:nvPr>
            <p:ph type="title"/>
          </p:nvPr>
        </p:nvSpPr>
        <p:spPr/>
        <p:txBody>
          <a:bodyPr>
            <a:normAutofit/>
          </a:bodyPr>
          <a:lstStyle/>
          <a:p>
            <a:r>
              <a:rPr lang="en-US" altLang="ja-JP" sz="3200" dirty="0"/>
              <a:t>4.</a:t>
            </a:r>
            <a:r>
              <a:rPr lang="ja-JP" altLang="en-US" sz="3200" dirty="0"/>
              <a:t>アイデアを実際にアプリにするか、没にするか決定</a:t>
            </a:r>
          </a:p>
        </p:txBody>
      </p:sp>
      <p:sp>
        <p:nvSpPr>
          <p:cNvPr id="4" name="思考の吹き出し: 雲形 3">
            <a:extLst>
              <a:ext uri="{FF2B5EF4-FFF2-40B4-BE49-F238E27FC236}">
                <a16:creationId xmlns:a16="http://schemas.microsoft.com/office/drawing/2014/main" id="{111B2C9D-F868-CE0B-D39D-023E9831F996}"/>
              </a:ext>
            </a:extLst>
          </p:cNvPr>
          <p:cNvSpPr/>
          <p:nvPr/>
        </p:nvSpPr>
        <p:spPr>
          <a:xfrm>
            <a:off x="497840" y="1690688"/>
            <a:ext cx="4201160" cy="2352992"/>
          </a:xfrm>
          <a:prstGeom prst="cloudCallout">
            <a:avLst>
              <a:gd name="adj1" fmla="val 60695"/>
              <a:gd name="adj2" fmla="val 59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開発コストに見合いそうにない</a:t>
            </a:r>
            <a:r>
              <a:rPr kumimoji="1" lang="en-US" altLang="ja-JP" dirty="0"/>
              <a:t>…</a:t>
            </a:r>
          </a:p>
          <a:p>
            <a:pPr algn="ctr"/>
            <a:r>
              <a:rPr lang="ja-JP" altLang="en-US" dirty="0"/>
              <a:t>今回はあきらめよう</a:t>
            </a:r>
            <a:r>
              <a:rPr lang="en-US" altLang="ja-JP" dirty="0"/>
              <a:t>…</a:t>
            </a:r>
            <a:endParaRPr kumimoji="1" lang="ja-JP" altLang="en-US" dirty="0"/>
          </a:p>
        </p:txBody>
      </p:sp>
      <p:sp>
        <p:nvSpPr>
          <p:cNvPr id="5" name="思考の吹き出し: 雲形 4">
            <a:extLst>
              <a:ext uri="{FF2B5EF4-FFF2-40B4-BE49-F238E27FC236}">
                <a16:creationId xmlns:a16="http://schemas.microsoft.com/office/drawing/2014/main" id="{D87B471A-48D2-EDBC-8200-A720C81BFA28}"/>
              </a:ext>
            </a:extLst>
          </p:cNvPr>
          <p:cNvSpPr/>
          <p:nvPr/>
        </p:nvSpPr>
        <p:spPr>
          <a:xfrm>
            <a:off x="7843520" y="1345248"/>
            <a:ext cx="4201160" cy="2352992"/>
          </a:xfrm>
          <a:prstGeom prst="cloudCallout">
            <a:avLst>
              <a:gd name="adj1" fmla="val -53936"/>
              <a:gd name="adj2" fmla="val 665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いっそモテない男専用の</a:t>
            </a:r>
            <a:r>
              <a:rPr lang="en-US" altLang="ja-JP" dirty="0"/>
              <a:t>SNS</a:t>
            </a:r>
            <a:r>
              <a:rPr lang="ja-JP" altLang="en-US" dirty="0"/>
              <a:t>でも作って傷をなめあうか</a:t>
            </a:r>
            <a:r>
              <a:rPr lang="en-US" altLang="ja-JP" dirty="0"/>
              <a:t>…</a:t>
            </a:r>
            <a:endParaRPr kumimoji="1" lang="ja-JP" altLang="en-US" dirty="0"/>
          </a:p>
        </p:txBody>
      </p:sp>
    </p:spTree>
    <p:extLst>
      <p:ext uri="{BB962C8B-B14F-4D97-AF65-F5344CB8AC3E}">
        <p14:creationId xmlns:p14="http://schemas.microsoft.com/office/powerpoint/2010/main" val="307320369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Words>
  <Application>Microsoft Office PowerPoint</Application>
  <PresentationFormat>ワイド画面</PresentationFormat>
  <Paragraphs>17</Paragraphs>
  <Slides>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游ゴシック</vt:lpstr>
      <vt:lpstr>游ゴシック Light</vt:lpstr>
      <vt:lpstr>Arial</vt:lpstr>
      <vt:lpstr>Office テーマ</vt:lpstr>
      <vt:lpstr>1.ふと思いついたアプリのアイデアをメモ</vt:lpstr>
      <vt:lpstr>2.後から思いつきのフィージビリティを調査</vt:lpstr>
      <vt:lpstr>3.調査後、掲示板機能にアイデアを投稿してほかのユーザからフィードバックをもらう（※任意）</vt:lpstr>
      <vt:lpstr>4.アイデアを実際にアプリにするか、没にするか決定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1.ふと思いついたアプリのアイデアをメモ</dc:title>
  <dc:creator>富井 武尊</dc:creator>
  <cp:lastModifiedBy>富井 武尊</cp:lastModifiedBy>
  <cp:revision>3</cp:revision>
  <dcterms:created xsi:type="dcterms:W3CDTF">2022-11-10T09:58:27Z</dcterms:created>
  <dcterms:modified xsi:type="dcterms:W3CDTF">2022-11-10T10:24:20Z</dcterms:modified>
</cp:coreProperties>
</file>