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14"/>
  </p:notesMasterIdLst>
  <p:sldIdLst>
    <p:sldId id="256" r:id="rId6"/>
    <p:sldId id="258" r:id="rId7"/>
    <p:sldId id="267" r:id="rId8"/>
    <p:sldId id="259" r:id="rId9"/>
    <p:sldId id="269" r:id="rId10"/>
    <p:sldId id="270" r:id="rId11"/>
    <p:sldId id="271" r:id="rId12"/>
    <p:sldId id="266" r:id="rId13"/>
  </p:sldIdLst>
  <p:sldSz cx="9144000" cy="6858000" type="screen4x3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DEC4"/>
    <a:srgbClr val="59DE6C"/>
    <a:srgbClr val="59E2DC"/>
    <a:srgbClr val="006C60"/>
    <a:srgbClr val="FFFF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14" autoAdjust="0"/>
    <p:restoredTop sz="94799" autoAdjust="0"/>
  </p:normalViewPr>
  <p:slideViewPr>
    <p:cSldViewPr>
      <p:cViewPr varScale="1">
        <p:scale>
          <a:sx n="67" d="100"/>
          <a:sy n="67" d="100"/>
        </p:scale>
        <p:origin x="-120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0DCE6-BB3C-0545-B9EE-DBBA8A3ACCE7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57837-016A-3641-AAEC-478FCEED20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39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6350" y="6807200"/>
            <a:ext cx="9148763" cy="5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b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763" y="0"/>
            <a:ext cx="9148763" cy="5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Title_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1650" y="3314700"/>
            <a:ext cx="6510338" cy="1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footer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050" y="6607175"/>
            <a:ext cx="1793875" cy="11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HL01E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1725" y="6588125"/>
            <a:ext cx="1398588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0" descr="HL02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8313" y="3644900"/>
            <a:ext cx="28289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1" descr="3GSE_T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4388" y="2516188"/>
            <a:ext cx="15843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2852738"/>
            <a:ext cx="6480175" cy="431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5138" name="Rectangle 1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68313" y="3429000"/>
            <a:ext cx="6400800" cy="1752600"/>
          </a:xfrm>
        </p:spPr>
        <p:txBody>
          <a:bodyPr/>
          <a:lstStyle>
            <a:lvl1pPr marL="0" indent="0">
              <a:buFontTx/>
              <a:buNone/>
              <a:defRPr kumimoji="0" sz="11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en-US" altLang="ja-JP" noProof="0"/>
              <a:t>20  </a:t>
            </a:r>
            <a:r>
              <a:rPr lang="ja-JP" altLang="en-US" noProof="0"/>
              <a:t>年  月  日</a:t>
            </a:r>
          </a:p>
        </p:txBody>
      </p:sp>
    </p:spTree>
    <p:extLst>
      <p:ext uri="{BB962C8B-B14F-4D97-AF65-F5344CB8AC3E}">
        <p14:creationId xmlns:p14="http://schemas.microsoft.com/office/powerpoint/2010/main" val="39498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14BC4C1-CAFE-41DE-A813-FB3DE5ACE0A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0809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C08D89C-0EE2-4167-B367-6F66F5E6B13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2193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32588" y="144463"/>
            <a:ext cx="2160587" cy="616426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0825" y="144463"/>
            <a:ext cx="6329363" cy="616426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9E990A8-BF83-4C9C-B607-1171992D1CE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30413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28650" y="6420748"/>
            <a:ext cx="2057400" cy="365125"/>
          </a:xfrm>
          <a:prstGeom prst="rect">
            <a:avLst/>
          </a:prstGeom>
        </p:spPr>
        <p:txBody>
          <a:bodyPr/>
          <a:lstStyle/>
          <a:p>
            <a:fld id="{9EEFE778-F169-894E-A514-3A159230DBB1}" type="datetime1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028951" y="6420748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93"/>
          <p:cNvSpPr>
            <a:spLocks noChangeArrowheads="1"/>
          </p:cNvSpPr>
          <p:nvPr userDrawn="1"/>
        </p:nvSpPr>
        <p:spPr bwMode="auto">
          <a:xfrm>
            <a:off x="204787" y="1844678"/>
            <a:ext cx="6101954" cy="2879725"/>
          </a:xfrm>
          <a:prstGeom prst="rect">
            <a:avLst/>
          </a:prstGeom>
          <a:solidFill>
            <a:srgbClr val="006C60"/>
          </a:solidFill>
          <a:ln>
            <a:noFill/>
          </a:ln>
          <a:extLst/>
        </p:spPr>
        <p:txBody>
          <a:bodyPr tIns="24923" bIns="24923"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endParaRPr lang="ja-JP" altLang="en-US" sz="1662" b="1">
              <a:solidFill>
                <a:srgbClr val="FFFFFF"/>
              </a:solidFill>
              <a:latin typeface="Meiryo UI" charset="-128"/>
              <a:ea typeface="Meiryo UI" charset="-128"/>
              <a:cs typeface="Meiryo UI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1349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本編（著作権表記あ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93"/>
          <p:cNvGrpSpPr>
            <a:grpSpLocks/>
          </p:cNvGrpSpPr>
          <p:nvPr userDrawn="1"/>
        </p:nvGrpSpPr>
        <p:grpSpPr bwMode="auto">
          <a:xfrm>
            <a:off x="118697" y="692150"/>
            <a:ext cx="8906608" cy="71438"/>
            <a:chOff x="128588" y="692150"/>
            <a:chExt cx="9648825" cy="71438"/>
          </a:xfrm>
        </p:grpSpPr>
        <p:sp>
          <p:nvSpPr>
            <p:cNvPr id="4" name="正方形/長方形 3"/>
            <p:cNvSpPr/>
            <p:nvPr userDrawn="1"/>
          </p:nvSpPr>
          <p:spPr>
            <a:xfrm>
              <a:off x="128588" y="692150"/>
              <a:ext cx="2376487" cy="71438"/>
            </a:xfrm>
            <a:prstGeom prst="rect">
              <a:avLst/>
            </a:prstGeom>
            <a:solidFill>
              <a:srgbClr val="9EA0A1"/>
            </a:solidFill>
            <a:ln w="952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777777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5" name="正方形/長方形 4"/>
            <p:cNvSpPr/>
            <p:nvPr userDrawn="1"/>
          </p:nvSpPr>
          <p:spPr>
            <a:xfrm>
              <a:off x="2505075" y="692150"/>
              <a:ext cx="7272338" cy="71438"/>
            </a:xfrm>
            <a:prstGeom prst="rect">
              <a:avLst/>
            </a:prstGeom>
            <a:solidFill>
              <a:srgbClr val="006C60"/>
            </a:solidFill>
            <a:ln w="952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777777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>
                <a:solidFill>
                  <a:srgbClr val="9EA0A1"/>
                </a:solidFill>
              </a:endParaRPr>
            </a:p>
          </p:txBody>
        </p:sp>
        <p:sp>
          <p:nvSpPr>
            <p:cNvPr id="6" name="直角三角形 5"/>
            <p:cNvSpPr/>
            <p:nvPr userDrawn="1"/>
          </p:nvSpPr>
          <p:spPr>
            <a:xfrm flipV="1">
              <a:off x="2505075" y="692150"/>
              <a:ext cx="77788" cy="71438"/>
            </a:xfrm>
            <a:prstGeom prst="rtTriangle">
              <a:avLst/>
            </a:prstGeom>
            <a:solidFill>
              <a:srgbClr val="9EA0A1"/>
            </a:solidFill>
            <a:ln w="952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6C6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</p:grpSp>
      <p:cxnSp>
        <p:nvCxnSpPr>
          <p:cNvPr id="7" name="直線コネクタ 6"/>
          <p:cNvCxnSpPr/>
          <p:nvPr userDrawn="1"/>
        </p:nvCxnSpPr>
        <p:spPr>
          <a:xfrm>
            <a:off x="118697" y="6491288"/>
            <a:ext cx="8906608" cy="0"/>
          </a:xfrm>
          <a:prstGeom prst="line">
            <a:avLst/>
          </a:prstGeom>
          <a:ln w="12700">
            <a:solidFill>
              <a:srgbClr val="41424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 userDrawn="1"/>
        </p:nvCxnSpPr>
        <p:spPr>
          <a:xfrm flipV="1">
            <a:off x="8560777" y="6565900"/>
            <a:ext cx="0" cy="177800"/>
          </a:xfrm>
          <a:prstGeom prst="line">
            <a:avLst/>
          </a:prstGeom>
          <a:ln>
            <a:solidFill>
              <a:srgbClr val="4C4C4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697" y="6543676"/>
            <a:ext cx="54219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8697" y="115888"/>
            <a:ext cx="8906608" cy="5762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ja-JP" altLang="en-US" sz="2585"/>
            </a:lvl1pPr>
          </a:lstStyle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2D5343-21B6-A446-BE65-52315130EEC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99441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78283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57834FA-B69F-40D9-9E48-E5D36EE240F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20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 userDrawn="1"/>
        </p:nvSpPr>
        <p:spPr>
          <a:xfrm>
            <a:off x="78234" y="116632"/>
            <a:ext cx="8958262" cy="647700"/>
          </a:xfrm>
          <a:prstGeom prst="roundRect">
            <a:avLst>
              <a:gd name="adj" fmla="val 50000"/>
            </a:avLst>
          </a:prstGeom>
          <a:solidFill>
            <a:srgbClr val="59DE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4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8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 userDrawn="1"/>
        </p:nvSpPr>
        <p:spPr>
          <a:xfrm>
            <a:off x="3030984" y="116632"/>
            <a:ext cx="5697537" cy="647700"/>
          </a:xfrm>
          <a:prstGeom prst="rect">
            <a:avLst/>
          </a:prstGeom>
          <a:solidFill>
            <a:srgbClr val="006C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ja-JP" altLang="en-US" sz="16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  <a:sym typeface="ヒラギノ丸ゴ ProN W4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57834FA-B69F-40D9-9E48-E5D36EE240F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395536" y="238076"/>
            <a:ext cx="2520280" cy="404812"/>
          </a:xfrm>
        </p:spPr>
        <p:txBody>
          <a:bodyPr/>
          <a:lstStyle>
            <a:lvl1pPr>
              <a:defRPr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80702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298D443-D163-4201-B577-8CA1CA09949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984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0825" y="692150"/>
            <a:ext cx="4244975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692150"/>
            <a:ext cx="4244975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49988E5-9FFF-4D44-80DC-F1008BCA2D1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7123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02AF5C5-F11F-4589-B4D6-BA6365B9148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376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CFEB8B7-B293-4852-8B7F-C149CF85BDE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7175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D6A8FEB-CB46-4261-B06B-41A1B96661B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3348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0BDAB8A-B1FD-4698-B67C-BEB0F3E7C8A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2480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692150"/>
            <a:ext cx="8642350" cy="56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2125" y="6308725"/>
            <a:ext cx="1905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+mn-lt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23075" y="6308725"/>
            <a:ext cx="1905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  <a:ea typeface="ＭＳ Ｐゴシック" charset="-128"/>
              </a:defRPr>
            </a:lvl1pPr>
          </a:lstStyle>
          <a:p>
            <a:pPr>
              <a:defRPr/>
            </a:pPr>
            <a:fld id="{9E9807E1-08ED-4EA3-A9A4-ADCB22D0DB1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1029" name="Picture 5" descr="bar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807200"/>
            <a:ext cx="9148763" cy="5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bar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8762" cy="5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footer"/>
          <p:cNvPicPr>
            <a:picLocks noChangeAspect="1" noChangeArrowheads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050" y="6607175"/>
            <a:ext cx="1793875" cy="11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10"/>
          <p:cNvSpPr>
            <a:spLocks noChangeShapeType="1"/>
          </p:cNvSpPr>
          <p:nvPr/>
        </p:nvSpPr>
        <p:spPr bwMode="auto">
          <a:xfrm>
            <a:off x="-9525" y="561975"/>
            <a:ext cx="8020050" cy="0"/>
          </a:xfrm>
          <a:prstGeom prst="line">
            <a:avLst/>
          </a:prstGeom>
          <a:noFill/>
          <a:ln w="9525">
            <a:solidFill>
              <a:srgbClr val="00493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44463"/>
            <a:ext cx="7850188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08725"/>
            <a:ext cx="28956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pic>
        <p:nvPicPr>
          <p:cNvPr id="1035" name="Picture 15" descr="HL01E"/>
          <p:cNvPicPr>
            <a:picLocks noChangeAspect="1" noChangeArrowheads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1725" y="6588125"/>
            <a:ext cx="1398588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6" descr="3GSE_T[1]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1013" y="85725"/>
            <a:ext cx="8651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3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8" r:id="rId13"/>
    <p:sldLayoutId id="2147483839" r:id="rId14"/>
    <p:sldLayoutId id="2147483840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Ｐゴシック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Ｐゴシック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Ｐゴシック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Ｐゴシック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Ｐゴシック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Ｐゴシック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Ｐゴシック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Ｐゴシック" charset="-128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726831" y="2584938"/>
            <a:ext cx="3845169" cy="844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954" dirty="0">
              <a:latin typeface="01FLOPDESIGN" charset="-128"/>
              <a:ea typeface="01FLOPDESIGN" charset="-128"/>
              <a:cs typeface="01FLOPDESIGN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 idx="4294967295"/>
          </p:nvPr>
        </p:nvSpPr>
        <p:spPr>
          <a:xfrm>
            <a:off x="584308" y="2897308"/>
            <a:ext cx="5561367" cy="531692"/>
          </a:xfrm>
        </p:spPr>
        <p:txBody>
          <a:bodyPr>
            <a:normAutofit fontScale="90000"/>
          </a:bodyPr>
          <a:lstStyle/>
          <a:p>
            <a:r>
              <a:rPr lang="en-US" altLang="ja-JP" sz="3323" dirty="0" err="1">
                <a:solidFill>
                  <a:schemeClr val="bg1"/>
                </a:solidFill>
              </a:rPr>
              <a:t>Zhong</a:t>
            </a:r>
            <a:r>
              <a:rPr lang="en-US" altLang="ja-JP" sz="3323" dirty="0">
                <a:solidFill>
                  <a:schemeClr val="bg1"/>
                </a:solidFill>
              </a:rPr>
              <a:t> An</a:t>
            </a:r>
            <a:r>
              <a:rPr lang="ja-JP" altLang="en-US" sz="3323" dirty="0">
                <a:solidFill>
                  <a:schemeClr val="bg1"/>
                </a:solidFill>
              </a:rPr>
              <a:t>保険について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8"/>
          <p:cNvSpPr txBox="1">
            <a:spLocks noChangeArrowheads="1"/>
          </p:cNvSpPr>
          <p:nvPr/>
        </p:nvSpPr>
        <p:spPr bwMode="auto">
          <a:xfrm>
            <a:off x="5730796" y="5318252"/>
            <a:ext cx="3089675" cy="59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3200"/>
          <a:lstStyle>
            <a:lvl1pPr eaLnBrk="0" hangingPunct="0">
              <a:buClr>
                <a:srgbClr val="AAAAAA"/>
              </a:buClr>
              <a:buSzPct val="10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buClr>
                <a:srgbClr val="AAAAAA"/>
              </a:buClr>
              <a:buSzPct val="120000"/>
              <a:buFont typeface="Arial" charset="0"/>
              <a:buChar char="»"/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buClr>
                <a:srgbClr val="AAAAAA"/>
              </a:buClr>
              <a:buSzPct val="100000"/>
              <a:buFont typeface="Arial" charset="0"/>
              <a:buChar char="-"/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buClr>
                <a:srgbClr val="AAAAAA"/>
              </a:buClr>
              <a:buSzPct val="100000"/>
              <a:buFont typeface="Arial" charset="0"/>
              <a:buChar char="-"/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buClr>
                <a:srgbClr val="AAAAAA"/>
              </a:buClr>
              <a:buSzPct val="100000"/>
              <a:buFont typeface="Arial" charset="0"/>
              <a:buChar char="-"/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AAAAAA"/>
              </a:buClr>
              <a:buSzPct val="100000"/>
              <a:buFont typeface="Arial" charset="0"/>
              <a:buChar char="-"/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AAAAAA"/>
              </a:buClr>
              <a:buSzPct val="100000"/>
              <a:buFont typeface="Arial" charset="0"/>
              <a:buChar char="-"/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AAAAAA"/>
              </a:buClr>
              <a:buSzPct val="100000"/>
              <a:buFont typeface="Arial" charset="0"/>
              <a:buChar char="-"/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AAAAAA"/>
              </a:buClr>
              <a:buSzPct val="100000"/>
              <a:buFont typeface="Arial" charset="0"/>
              <a:buChar char="-"/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10000"/>
              <a:buFont typeface="Wingdings" pitchFamily="2" charset="2"/>
              <a:buNone/>
              <a:defRPr/>
            </a:pPr>
            <a:r>
              <a:rPr lang="en-US" altLang="ja-JP" sz="1662" b="1" kern="0" dirty="0">
                <a:solidFill>
                  <a:prstClr val="black"/>
                </a:solidFill>
                <a:latin typeface="Meiryo UI" charset="-128"/>
                <a:ea typeface="Meiryo UI" charset="-128"/>
                <a:cs typeface="Meiryo UI" charset="-128"/>
              </a:rPr>
              <a:t>2018</a:t>
            </a:r>
            <a:r>
              <a:rPr lang="ja-JP" altLang="en-US" sz="1662" b="1" kern="0" dirty="0">
                <a:solidFill>
                  <a:prstClr val="black"/>
                </a:solidFill>
                <a:latin typeface="Meiryo UI" charset="-128"/>
                <a:ea typeface="Meiryo UI" charset="-128"/>
                <a:cs typeface="Meiryo UI" charset="-128"/>
              </a:rPr>
              <a:t>年</a:t>
            </a:r>
            <a:r>
              <a:rPr lang="en-US" altLang="ja-JP" sz="1662" b="1" kern="0" dirty="0">
                <a:solidFill>
                  <a:prstClr val="black"/>
                </a:solidFill>
                <a:latin typeface="Meiryo UI" charset="-128"/>
                <a:ea typeface="Meiryo UI" charset="-128"/>
                <a:cs typeface="Meiryo UI" charset="-128"/>
              </a:rPr>
              <a:t>3</a:t>
            </a:r>
            <a:r>
              <a:rPr lang="ja-JP" altLang="en-US" sz="1662" b="1" kern="0" dirty="0">
                <a:solidFill>
                  <a:prstClr val="black"/>
                </a:solidFill>
                <a:latin typeface="Meiryo UI" charset="-128"/>
                <a:ea typeface="Meiryo UI" charset="-128"/>
                <a:cs typeface="Meiryo UI" charset="-128"/>
              </a:rPr>
              <a:t>月●●日</a:t>
            </a:r>
            <a:endParaRPr lang="en-US" altLang="ja-JP" sz="1662" b="1" kern="0" dirty="0">
              <a:solidFill>
                <a:prstClr val="black"/>
              </a:solidFill>
              <a:latin typeface="Meiryo UI" charset="-128"/>
              <a:ea typeface="Meiryo UI" charset="-128"/>
              <a:cs typeface="Meiryo UI" charset="-128"/>
            </a:endParaRPr>
          </a:p>
          <a:p>
            <a:pPr eaLnBrk="1" hangingPunct="1">
              <a:buSzPct val="110000"/>
              <a:buFont typeface="Wingdings" pitchFamily="2" charset="2"/>
              <a:buNone/>
              <a:defRPr/>
            </a:pPr>
            <a:r>
              <a:rPr lang="ja-JP" altLang="en-US" sz="1662" b="1" kern="0" dirty="0">
                <a:solidFill>
                  <a:prstClr val="black"/>
                </a:solidFill>
                <a:latin typeface="Meiryo UI" charset="-128"/>
                <a:ea typeface="Meiryo UI" charset="-128"/>
                <a:cs typeface="Meiryo UI" charset="-128"/>
              </a:rPr>
              <a:t>総合企画部</a:t>
            </a:r>
            <a:r>
              <a:rPr lang="en-US" altLang="ja-JP" sz="1662" b="1" kern="0" dirty="0">
                <a:solidFill>
                  <a:prstClr val="black"/>
                </a:solidFill>
                <a:latin typeface="Meiryo UI" charset="-128"/>
                <a:ea typeface="Meiryo UI" charset="-128"/>
                <a:cs typeface="Meiryo UI" charset="-128"/>
              </a:rPr>
              <a:t>ICT</a:t>
            </a:r>
            <a:r>
              <a:rPr lang="ja-JP" altLang="en-US" sz="1662" b="1" kern="0" dirty="0">
                <a:solidFill>
                  <a:prstClr val="black"/>
                </a:solidFill>
                <a:latin typeface="Meiryo UI" charset="-128"/>
                <a:ea typeface="Meiryo UI" charset="-128"/>
                <a:cs typeface="Meiryo UI" charset="-128"/>
              </a:rPr>
              <a:t>イノベーション室</a:t>
            </a:r>
            <a:endParaRPr lang="en-US" altLang="ja-JP" sz="1662" b="1" kern="0" dirty="0">
              <a:solidFill>
                <a:prstClr val="black"/>
              </a:solidFill>
              <a:latin typeface="Meiryo UI" charset="-128"/>
              <a:ea typeface="Meiryo UI" charset="-128"/>
              <a:cs typeface="Meiryo UI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37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>
                <a:solidFill>
                  <a:schemeClr val="tx2">
                    <a:lumMod val="50000"/>
                  </a:schemeClr>
                </a:solidFill>
              </a:rPr>
              <a:t>Zhong</a:t>
            </a:r>
            <a:r>
              <a:rPr lang="en-US" altLang="ja-JP" b="1" dirty="0">
                <a:solidFill>
                  <a:schemeClr val="tx2">
                    <a:lumMod val="50000"/>
                  </a:schemeClr>
                </a:solidFill>
              </a:rPr>
              <a:t> An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2D5343-21B6-A446-BE65-52315130EEC4}" type="slidenum">
              <a:rPr lang="en-US" altLang="ja-JP" smtClean="0"/>
              <a:pPr/>
              <a:t>2</a:t>
            </a:fld>
            <a:endParaRPr lang="en-US" altLang="ja-JP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xmlns="" id="{745E8694-DE71-0A47-AA8F-D63AA7D84FE7}"/>
              </a:ext>
            </a:extLst>
          </p:cNvPr>
          <p:cNvSpPr/>
          <p:nvPr/>
        </p:nvSpPr>
        <p:spPr>
          <a:xfrm>
            <a:off x="539551" y="1556792"/>
            <a:ext cx="7056785" cy="302433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err="1">
                <a:solidFill>
                  <a:schemeClr val="accent6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Zhong</a:t>
            </a:r>
            <a:r>
              <a:rPr kumimoji="1" lang="en-US" altLang="ja-JP" dirty="0">
                <a:solidFill>
                  <a:schemeClr val="accent6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 An</a:t>
            </a:r>
            <a:r>
              <a:rPr kumimoji="1" lang="ja-JP" altLang="en-US" dirty="0">
                <a:solidFill>
                  <a:schemeClr val="accent6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の紹介動画</a:t>
            </a:r>
          </a:p>
        </p:txBody>
      </p:sp>
    </p:spTree>
    <p:extLst>
      <p:ext uri="{BB962C8B-B14F-4D97-AF65-F5344CB8AC3E}">
        <p14:creationId xmlns:p14="http://schemas.microsoft.com/office/powerpoint/2010/main" val="26236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>
                <a:solidFill>
                  <a:schemeClr val="tx2">
                    <a:lumMod val="50000"/>
                  </a:schemeClr>
                </a:solidFill>
              </a:rPr>
              <a:t>Zhong</a:t>
            </a:r>
            <a:r>
              <a:rPr lang="en-US" altLang="ja-JP" b="1" dirty="0">
                <a:solidFill>
                  <a:schemeClr val="tx2">
                    <a:lumMod val="50000"/>
                  </a:schemeClr>
                </a:solidFill>
              </a:rPr>
              <a:t> An</a:t>
            </a:r>
            <a:r>
              <a:rPr lang="ja-JP" altLang="en-US" b="1" dirty="0">
                <a:solidFill>
                  <a:schemeClr val="tx2">
                    <a:lumMod val="50000"/>
                  </a:schemeClr>
                </a:solidFill>
              </a:rPr>
              <a:t>沿革</a:t>
            </a:r>
            <a:endParaRPr lang="ja-JP" altLang="en-US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xmlns="" id="{5A9F2255-6E22-F544-823B-83BBB56C3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2013</a:t>
            </a:r>
            <a:r>
              <a:rPr kumimoji="1" lang="ja-JP" altLang="en-US" dirty="0"/>
              <a:t>年</a:t>
            </a:r>
            <a:r>
              <a:rPr kumimoji="1" lang="en-US" altLang="ja-JP" dirty="0"/>
              <a:t>11</a:t>
            </a:r>
            <a:r>
              <a:rPr kumimoji="1" lang="ja-JP" altLang="en-US" dirty="0"/>
              <a:t>月　</a:t>
            </a:r>
            <a:r>
              <a:rPr kumimoji="1" lang="en-US" altLang="ja-JP" dirty="0" err="1"/>
              <a:t>Zhong</a:t>
            </a:r>
            <a:r>
              <a:rPr kumimoji="1" lang="en-US" altLang="ja-JP" dirty="0"/>
              <a:t> An</a:t>
            </a:r>
            <a:r>
              <a:rPr kumimoji="1" lang="ja-JP" altLang="en-US" dirty="0"/>
              <a:t>保険創業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2D5343-21B6-A446-BE65-52315130EEC4}" type="slidenum">
              <a:rPr lang="en-US" altLang="ja-JP" smtClean="0"/>
              <a:pPr/>
              <a:t>3</a:t>
            </a:fld>
            <a:endParaRPr lang="en-US" altLang="ja-JP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F943BB4F-D1A9-5C4E-9858-676704282972}"/>
              </a:ext>
            </a:extLst>
          </p:cNvPr>
          <p:cNvSpPr/>
          <p:nvPr/>
        </p:nvSpPr>
        <p:spPr>
          <a:xfrm>
            <a:off x="539551" y="1556792"/>
            <a:ext cx="7056785" cy="302433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err="1">
                <a:solidFill>
                  <a:schemeClr val="accent6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Zhong</a:t>
            </a:r>
            <a:r>
              <a:rPr kumimoji="1" lang="en-US" altLang="ja-JP" dirty="0">
                <a:solidFill>
                  <a:schemeClr val="accent6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 An</a:t>
            </a:r>
            <a:r>
              <a:rPr kumimoji="1" lang="ja-JP" altLang="en-US" dirty="0">
                <a:solidFill>
                  <a:schemeClr val="accent6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の成り立ち、出資者、サービス拡大の歴史などをまとめる</a:t>
            </a:r>
          </a:p>
        </p:txBody>
      </p:sp>
    </p:spTree>
    <p:extLst>
      <p:ext uri="{BB962C8B-B14F-4D97-AF65-F5344CB8AC3E}">
        <p14:creationId xmlns:p14="http://schemas.microsoft.com/office/powerpoint/2010/main" val="2258237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中国の状況について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2D5343-21B6-A446-BE65-52315130EEC4}" type="slidenum">
              <a:rPr lang="en-US" altLang="ja-JP" smtClean="0"/>
              <a:pPr/>
              <a:t>4</a:t>
            </a:fld>
            <a:endParaRPr lang="en-US" altLang="ja-JP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xmlns="" id="{886AB060-9974-B44D-879D-4D71310A03EC}"/>
              </a:ext>
            </a:extLst>
          </p:cNvPr>
          <p:cNvSpPr/>
          <p:nvPr/>
        </p:nvSpPr>
        <p:spPr>
          <a:xfrm>
            <a:off x="539550" y="908720"/>
            <a:ext cx="7056785" cy="86409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accent6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中国マーケットに関する情報</a:t>
            </a:r>
            <a:endParaRPr kumimoji="1" lang="ja-JP" altLang="en-US" dirty="0">
              <a:solidFill>
                <a:schemeClr val="accent6">
                  <a:lumMod val="50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1027" name="Picture 3" descr="3774e89c0fa249baf37475a15ef224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3960440" cy="2282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58d9dc7155ccfb76bb87dfeb2b521de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2" y="3657961"/>
            <a:ext cx="5076058" cy="288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69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>
                <a:solidFill>
                  <a:schemeClr val="tx2">
                    <a:lumMod val="50000"/>
                  </a:schemeClr>
                </a:solidFill>
              </a:rPr>
              <a:t>Zhong</a:t>
            </a:r>
            <a:r>
              <a:rPr lang="en-US" altLang="ja-JP" b="1" dirty="0">
                <a:solidFill>
                  <a:schemeClr val="tx2">
                    <a:lumMod val="50000"/>
                  </a:schemeClr>
                </a:solidFill>
              </a:rPr>
              <a:t> An</a:t>
            </a:r>
            <a:r>
              <a:rPr lang="ja-JP" altLang="en-US" b="1" dirty="0">
                <a:solidFill>
                  <a:schemeClr val="tx2">
                    <a:lumMod val="50000"/>
                  </a:schemeClr>
                </a:solidFill>
              </a:rPr>
              <a:t>のサービス概要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2D5343-21B6-A446-BE65-52315130EEC4}" type="slidenum">
              <a:rPr lang="en-US" altLang="ja-JP" smtClean="0"/>
              <a:pPr/>
              <a:t>5</a:t>
            </a:fld>
            <a:endParaRPr lang="en-US" altLang="ja-JP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xmlns="" id="{886AB060-9974-B44D-879D-4D71310A03EC}"/>
              </a:ext>
            </a:extLst>
          </p:cNvPr>
          <p:cNvSpPr/>
          <p:nvPr/>
        </p:nvSpPr>
        <p:spPr>
          <a:xfrm>
            <a:off x="539550" y="908720"/>
            <a:ext cx="7056785" cy="86409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err="1">
                <a:solidFill>
                  <a:schemeClr val="accent6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Zhong</a:t>
            </a:r>
            <a:r>
              <a:rPr kumimoji="1" lang="en-US" altLang="ja-JP" dirty="0">
                <a:solidFill>
                  <a:schemeClr val="accent6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 An</a:t>
            </a:r>
            <a:r>
              <a:rPr kumimoji="1" lang="ja-JP" altLang="en-US" dirty="0">
                <a:solidFill>
                  <a:schemeClr val="accent6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の提供商品、サービス、他スタートアップとの提携状況など</a:t>
            </a:r>
          </a:p>
        </p:txBody>
      </p:sp>
      <p:pic>
        <p:nvPicPr>
          <p:cNvPr id="2050" name="Picture 2" descr="7de5044b84ef9ddd2ef339d8e06cdc2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628" y="4293096"/>
            <a:ext cx="5020371" cy="2327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191aac521b5f299b2a012ea1477547b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87624"/>
            <a:ext cx="3867220" cy="4578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48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>
                <a:solidFill>
                  <a:schemeClr val="tx2">
                    <a:lumMod val="50000"/>
                  </a:schemeClr>
                </a:solidFill>
              </a:rPr>
              <a:t>Zhong</a:t>
            </a:r>
            <a:r>
              <a:rPr lang="en-US" altLang="ja-JP" b="1" dirty="0">
                <a:solidFill>
                  <a:schemeClr val="tx2">
                    <a:lumMod val="50000"/>
                  </a:schemeClr>
                </a:solidFill>
              </a:rPr>
              <a:t> An</a:t>
            </a:r>
            <a:r>
              <a:rPr lang="ja-JP" altLang="en-US" b="1" dirty="0">
                <a:solidFill>
                  <a:schemeClr val="tx2">
                    <a:lumMod val="50000"/>
                  </a:schemeClr>
                </a:solidFill>
              </a:rPr>
              <a:t>のサービス概要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2D5343-21B6-A446-BE65-52315130EEC4}" type="slidenum">
              <a:rPr lang="en-US" altLang="ja-JP" smtClean="0"/>
              <a:pPr/>
              <a:t>6</a:t>
            </a:fld>
            <a:endParaRPr lang="en-US" altLang="ja-JP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xmlns="" id="{886AB060-9974-B44D-879D-4D71310A03EC}"/>
              </a:ext>
            </a:extLst>
          </p:cNvPr>
          <p:cNvSpPr/>
          <p:nvPr/>
        </p:nvSpPr>
        <p:spPr>
          <a:xfrm>
            <a:off x="539550" y="908720"/>
            <a:ext cx="7056785" cy="86409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err="1">
                <a:solidFill>
                  <a:schemeClr val="accent6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Zhong</a:t>
            </a:r>
            <a:r>
              <a:rPr kumimoji="1" lang="en-US" altLang="ja-JP" dirty="0">
                <a:solidFill>
                  <a:schemeClr val="accent6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 An</a:t>
            </a:r>
            <a:r>
              <a:rPr kumimoji="1" lang="ja-JP" altLang="en-US" dirty="0">
                <a:solidFill>
                  <a:schemeClr val="accent6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の提供商品、サービス、他スタートアップとの提携状況など</a:t>
            </a:r>
          </a:p>
        </p:txBody>
      </p:sp>
      <p:pic>
        <p:nvPicPr>
          <p:cNvPr id="3074" name="Picture 2" descr="599e6f456b84102aa49e3c110a47b8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0" y="1901924"/>
            <a:ext cx="3638101" cy="4623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4d8378463360c770d40b95a288fd7c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184" y="1901924"/>
            <a:ext cx="3740295" cy="4623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48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>
                <a:solidFill>
                  <a:schemeClr val="tx2">
                    <a:lumMod val="50000"/>
                  </a:schemeClr>
                </a:solidFill>
              </a:rPr>
              <a:t>Zhong</a:t>
            </a:r>
            <a:r>
              <a:rPr lang="en-US" altLang="ja-JP" b="1" dirty="0">
                <a:solidFill>
                  <a:schemeClr val="tx2">
                    <a:lumMod val="50000"/>
                  </a:schemeClr>
                </a:solidFill>
              </a:rPr>
              <a:t> An</a:t>
            </a:r>
            <a:r>
              <a:rPr lang="ja-JP" altLang="en-US" b="1" dirty="0">
                <a:solidFill>
                  <a:schemeClr val="tx2">
                    <a:lumMod val="50000"/>
                  </a:schemeClr>
                </a:solidFill>
              </a:rPr>
              <a:t>のサービス概要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2D5343-21B6-A446-BE65-52315130EEC4}" type="slidenum">
              <a:rPr lang="en-US" altLang="ja-JP" smtClean="0"/>
              <a:pPr/>
              <a:t>7</a:t>
            </a:fld>
            <a:endParaRPr lang="en-US" altLang="ja-JP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xmlns="" id="{886AB060-9974-B44D-879D-4D71310A03EC}"/>
              </a:ext>
            </a:extLst>
          </p:cNvPr>
          <p:cNvSpPr/>
          <p:nvPr/>
        </p:nvSpPr>
        <p:spPr>
          <a:xfrm>
            <a:off x="539550" y="908720"/>
            <a:ext cx="7056785" cy="86409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err="1">
                <a:solidFill>
                  <a:schemeClr val="accent6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Zhong</a:t>
            </a:r>
            <a:r>
              <a:rPr kumimoji="1" lang="en-US" altLang="ja-JP" dirty="0">
                <a:solidFill>
                  <a:schemeClr val="accent6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 An</a:t>
            </a:r>
            <a:r>
              <a:rPr kumimoji="1" lang="ja-JP" altLang="en-US" dirty="0">
                <a:solidFill>
                  <a:schemeClr val="accent6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の提供商品、サービス、他スタートアップとの提携状況など</a:t>
            </a:r>
          </a:p>
        </p:txBody>
      </p:sp>
      <p:pic>
        <p:nvPicPr>
          <p:cNvPr id="1026" name="Picture 2" descr="507e3e2c4167c269fe5c871eea232a7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8" y="2132856"/>
            <a:ext cx="54864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48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8</a:t>
            </a:fld>
            <a:endParaRPr lang="uk-UA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t="7072"/>
          <a:stretch/>
        </p:blipFill>
        <p:spPr>
          <a:xfrm>
            <a:off x="0" y="692150"/>
            <a:ext cx="9144000" cy="566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15483"/>
      </p:ext>
    </p:extLst>
  </p:cSld>
  <p:clrMapOvr>
    <a:masterClrMapping/>
  </p:clrMapOvr>
</p:sld>
</file>

<file path=ppt/theme/theme1.xml><?xml version="1.0" encoding="utf-8"?>
<a:theme xmlns:a="http://schemas.openxmlformats.org/drawingml/2006/main" name="6[1].msad_ppt_form_eng">
  <a:themeElements>
    <a:clrScheme name="緑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6[1].msad_ppt_form_eng">
      <a:majorFont>
        <a:latin typeface="ＭＳ Ｐゴシック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1"/>
          </a:solidFill>
          <a:prstDash val="sysDash"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6[1].msad_ppt_form_e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[1].msad_ppt_form_e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[1].msad_ppt_form_e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[1].msad_ppt_form_e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[1].msad_ppt_form_e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[1].msad_ppt_form_e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[1].msad_ppt_form_e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15A01428AB28E418F0A0A7B3314896A" ma:contentTypeVersion="6" ma:contentTypeDescription="新しいドキュメントを作成します。" ma:contentTypeScope="" ma:versionID="50aa18d7a31112c5f50f6a77a40279e8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b3bc7b5257ee23fd26ee58bc1286e936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_dlc_ExpireDateSaved" minOccurs="0"/>
                <xsd:element ref="ns1:_dlc_ExpireDate" minOccurs="0"/>
                <xsd:element ref="ns1:_dlc_Exemp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8" nillable="true" ma:displayName="元の有効期限" ma:hidden="true" ma:internalName="_dlc_ExpireDateSaved" ma:readOnly="true">
      <xsd:simpleType>
        <xsd:restriction base="dms:DateTime"/>
      </xsd:simpleType>
    </xsd:element>
    <xsd:element name="_dlc_ExpireDate" ma:index="9" nillable="true" ma:displayName="期日" ma:hidden="true" ma:internalName="_dlc_ExpireDate" ma:readOnly="true">
      <xsd:simpleType>
        <xsd:restriction base="dms:DateTime"/>
      </xsd:simpleType>
    </xsd:element>
    <xsd:element name="_dlc_Exempt" ma:index="10" nillable="true" ma:displayName="ポリシー適用除外" ma:hidden="true" ma:internalName="_dlc_Exempt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48474B-E60B-4BFA-8453-71A50FFA64FE}">
  <ds:schemaRefs>
    <ds:schemaRef ds:uri="http://purl.org/dc/terms/"/>
    <ds:schemaRef ds:uri="http://purl.org/dc/dcmitype/"/>
    <ds:schemaRef ds:uri="http://schemas.microsoft.com/sharepoint/v3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5A33CEC-E0AA-47D1-B62A-69DE43D754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77F18F-0B57-4494-B1AA-B69319836338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0507EF12-A637-46E2-B7D8-AFD27FA83E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2782</TotalTime>
  <Words>121</Words>
  <Application>Microsoft Office PowerPoint</Application>
  <PresentationFormat>画面に合わせる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6[1].msad_ppt_form_eng</vt:lpstr>
      <vt:lpstr>Zhong An保険について</vt:lpstr>
      <vt:lpstr>Zhong An</vt:lpstr>
      <vt:lpstr>Zhong An沿革</vt:lpstr>
      <vt:lpstr>中国の状況について</vt:lpstr>
      <vt:lpstr>Zhong Anのサービス概要</vt:lpstr>
      <vt:lpstr>Zhong Anのサービス概要</vt:lpstr>
      <vt:lpstr>Zhong Anのサービス概要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三井住友海上火災保険株式会社</dc:creator>
  <cp:lastModifiedBy>三井住友海上火災保険株式会社</cp:lastModifiedBy>
  <cp:revision>110</cp:revision>
  <cp:lastPrinted>2016-06-01T07:45:52Z</cp:lastPrinted>
  <dcterms:created xsi:type="dcterms:W3CDTF">2016-06-01T01:27:20Z</dcterms:created>
  <dcterms:modified xsi:type="dcterms:W3CDTF">2018-03-02T11:52:15Z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temRetentionFormula">
    <vt:lpwstr/>
  </property>
  <property fmtid="{D5CDD505-2E9C-101B-9397-08002B2CF9AE}" pid="3" name="_dlc_policyId">
    <vt:lpwstr>/sites/H1N/private-site/DocLib/11ＩＣＴ_40お客さま以外</vt:lpwstr>
  </property>
</Properties>
</file>