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58" r:id="rId5"/>
  </p:sldMasterIdLst>
  <p:notesMasterIdLst>
    <p:notesMasterId r:id="rId13"/>
  </p:notesMasterIdLst>
  <p:sldIdLst>
    <p:sldId id="288" r:id="rId6"/>
    <p:sldId id="272" r:id="rId7"/>
    <p:sldId id="298" r:id="rId8"/>
    <p:sldId id="299" r:id="rId9"/>
    <p:sldId id="300" r:id="rId10"/>
    <p:sldId id="301" r:id="rId11"/>
    <p:sldId id="303" r:id="rId12"/>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Calibri"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Calibri"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Calibri"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Calibri"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FFFF99"/>
    <a:srgbClr val="9900CC"/>
    <a:srgbClr val="3366CC"/>
    <a:srgbClr val="FF9999"/>
    <a:srgbClr val="CC99FF"/>
    <a:srgbClr val="FFCC99"/>
    <a:srgbClr val="00FF99"/>
    <a:srgbClr val="33CC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31"/>
  </p:normalViewPr>
  <p:slideViewPr>
    <p:cSldViewPr snapToGrid="0" snapToObjects="1">
      <p:cViewPr varScale="1">
        <p:scale>
          <a:sx n="70" d="100"/>
          <a:sy n="70" d="100"/>
        </p:scale>
        <p:origin x="-127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2BB5FEE-46AF-48A6-9EAD-14A90BFE06C5}" type="datetimeFigureOut">
              <a:rPr lang="ja-JP" altLang="en-US"/>
              <a:pPr>
                <a:defRPr/>
              </a:pPr>
              <a:t>2018/1/10</a:t>
            </a:fld>
            <a:endParaRPr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a:latin typeface="Yu Gothic"/>
                <a:ea typeface="Yu Gothic"/>
                <a:cs typeface="Yu Gothic"/>
              </a:defRPr>
            </a:lvl1pPr>
          </a:lstStyle>
          <a:p>
            <a:pPr>
              <a:defRPr/>
            </a:pPr>
            <a:fld id="{021B06F4-D4B5-40FA-A58F-8AEBE2D84E92}" type="slidenum">
              <a:rPr lang="ja-JP" altLang="en-US"/>
              <a:pPr>
                <a:defRPr/>
              </a:pPr>
              <a:t>‹#›</a:t>
            </a:fld>
            <a:endParaRPr lang="ja-JP" altLang="en-US"/>
          </a:p>
        </p:txBody>
      </p:sp>
    </p:spTree>
    <p:extLst>
      <p:ext uri="{BB962C8B-B14F-4D97-AF65-F5344CB8AC3E}">
        <p14:creationId xmlns:p14="http://schemas.microsoft.com/office/powerpoint/2010/main" val="1633526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Yu Gothic"/>
      </a:defRPr>
    </a:lvl1pPr>
    <a:lvl2pPr marL="457200" algn="l" rtl="0" eaLnBrk="0" fontAlgn="base" hangingPunct="0">
      <a:spcBef>
        <a:spcPct val="30000"/>
      </a:spcBef>
      <a:spcAft>
        <a:spcPct val="0"/>
      </a:spcAft>
      <a:defRPr kumimoji="1" sz="1200" kern="1200">
        <a:solidFill>
          <a:schemeClr val="tx1"/>
        </a:solidFill>
        <a:latin typeface="+mn-lt"/>
        <a:ea typeface="+mn-ea"/>
        <a:cs typeface="Yu Gothic"/>
      </a:defRPr>
    </a:lvl2pPr>
    <a:lvl3pPr marL="914400" algn="l" rtl="0" eaLnBrk="0" fontAlgn="base" hangingPunct="0">
      <a:spcBef>
        <a:spcPct val="30000"/>
      </a:spcBef>
      <a:spcAft>
        <a:spcPct val="0"/>
      </a:spcAft>
      <a:defRPr kumimoji="1" sz="1200" kern="1200">
        <a:solidFill>
          <a:schemeClr val="tx1"/>
        </a:solidFill>
        <a:latin typeface="+mn-lt"/>
        <a:ea typeface="+mn-ea"/>
        <a:cs typeface="Yu Gothic"/>
      </a:defRPr>
    </a:lvl3pPr>
    <a:lvl4pPr marL="1371600" algn="l" rtl="0" eaLnBrk="0" fontAlgn="base" hangingPunct="0">
      <a:spcBef>
        <a:spcPct val="30000"/>
      </a:spcBef>
      <a:spcAft>
        <a:spcPct val="0"/>
      </a:spcAft>
      <a:defRPr kumimoji="1" sz="1200" kern="1200">
        <a:solidFill>
          <a:schemeClr val="tx1"/>
        </a:solidFill>
        <a:latin typeface="+mn-lt"/>
        <a:ea typeface="+mn-ea"/>
        <a:cs typeface="Yu Gothic"/>
      </a:defRPr>
    </a:lvl4pPr>
    <a:lvl5pPr marL="1828800" algn="l" rtl="0" eaLnBrk="0" fontAlgn="base" hangingPunct="0">
      <a:spcBef>
        <a:spcPct val="30000"/>
      </a:spcBef>
      <a:spcAft>
        <a:spcPct val="0"/>
      </a:spcAft>
      <a:defRPr kumimoji="1" sz="1200" kern="1200">
        <a:solidFill>
          <a:schemeClr val="tx1"/>
        </a:solidFill>
        <a:latin typeface="+mn-lt"/>
        <a:ea typeface="+mn-ea"/>
        <a:cs typeface="Yu Gothic"/>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3"/>
          <p:cNvCxnSpPr/>
          <p:nvPr userDrawn="1"/>
        </p:nvCxnSpPr>
        <p:spPr>
          <a:xfrm>
            <a:off x="71438" y="3481388"/>
            <a:ext cx="9001125" cy="6350"/>
          </a:xfrm>
          <a:prstGeom prst="line">
            <a:avLst/>
          </a:prstGeom>
          <a:ln w="76200">
            <a:solidFill>
              <a:srgbClr val="3F3F3E"/>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5" name="Date Placeholder 3"/>
          <p:cNvSpPr>
            <a:spLocks noGrp="1"/>
          </p:cNvSpPr>
          <p:nvPr>
            <p:ph type="dt" sz="half" idx="10"/>
          </p:nvPr>
        </p:nvSpPr>
        <p:spPr/>
        <p:txBody>
          <a:bodyPr/>
          <a:lstStyle>
            <a:lvl1pPr>
              <a:defRPr/>
            </a:lvl1pPr>
          </a:lstStyle>
          <a:p>
            <a:pPr>
              <a:defRPr/>
            </a:pPr>
            <a:fld id="{6F04150A-101E-43B7-B7BF-502006AB5237}" type="datetime1">
              <a:rPr lang="ja-JP" altLang="en-US"/>
              <a:pPr>
                <a:defRPr/>
              </a:pPr>
              <a:t>2018/1/10</a:t>
            </a:fld>
            <a:endParaRPr lang="ja-JP" altLang="en-US"/>
          </a:p>
        </p:txBody>
      </p:sp>
      <p:sp>
        <p:nvSpPr>
          <p:cNvPr id="6" name="Footer Placeholder 4"/>
          <p:cNvSpPr>
            <a:spLocks noGrp="1"/>
          </p:cNvSpPr>
          <p:nvPr>
            <p:ph type="ftr" sz="quarter" idx="11"/>
          </p:nvPr>
        </p:nvSpPr>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049BC3FC-EE3C-4F00-A887-B74E24321F5C}" type="slidenum">
              <a:rPr lang="ja-JP" altLang="en-US"/>
              <a:pPr>
                <a:defRPr/>
              </a:pPr>
              <a:t>‹#›</a:t>
            </a:fld>
            <a:endParaRPr lang="ja-JP" altLang="en-US"/>
          </a:p>
        </p:txBody>
      </p:sp>
    </p:spTree>
    <p:extLst>
      <p:ext uri="{BB962C8B-B14F-4D97-AF65-F5344CB8AC3E}">
        <p14:creationId xmlns:p14="http://schemas.microsoft.com/office/powerpoint/2010/main" val="87363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54A5731A-7B98-495C-9770-8D540B4B7365}" type="datetime1">
              <a:rPr lang="ja-JP" altLang="en-US"/>
              <a:pPr>
                <a:defRPr/>
              </a:pPr>
              <a:t>2018/1/10</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59264EAD-208C-473A-92AB-1409268DC335}" type="slidenum">
              <a:rPr lang="ja-JP" altLang="en-US"/>
              <a:pPr>
                <a:defRPr/>
              </a:pPr>
              <a:t>‹#›</a:t>
            </a:fld>
            <a:endParaRPr lang="ja-JP" altLang="en-US"/>
          </a:p>
        </p:txBody>
      </p:sp>
    </p:spTree>
    <p:extLst>
      <p:ext uri="{BB962C8B-B14F-4D97-AF65-F5344CB8AC3E}">
        <p14:creationId xmlns:p14="http://schemas.microsoft.com/office/powerpoint/2010/main" val="173548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608A1A6D-5B3E-4AFC-B1A7-6CF021D0ADDA}" type="datetime1">
              <a:rPr lang="ja-JP" altLang="en-US"/>
              <a:pPr>
                <a:defRPr/>
              </a:pPr>
              <a:t>2018/1/10</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21CF5981-DC3A-47E7-A430-A7C7B0008A74}" type="slidenum">
              <a:rPr lang="ja-JP" altLang="en-US"/>
              <a:pPr>
                <a:defRPr/>
              </a:pPr>
              <a:t>‹#›</a:t>
            </a:fld>
            <a:endParaRPr lang="ja-JP" altLang="en-US"/>
          </a:p>
        </p:txBody>
      </p:sp>
    </p:spTree>
    <p:extLst>
      <p:ext uri="{BB962C8B-B14F-4D97-AF65-F5344CB8AC3E}">
        <p14:creationId xmlns:p14="http://schemas.microsoft.com/office/powerpoint/2010/main" val="210404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スライド番号プレースホルダ 5"/>
          <p:cNvSpPr>
            <a:spLocks noGrp="1"/>
          </p:cNvSpPr>
          <p:nvPr>
            <p:ph type="sldNum" sz="quarter" idx="10"/>
          </p:nvPr>
        </p:nvSpPr>
        <p:spPr>
          <a:xfrm>
            <a:off x="7024688" y="6650038"/>
            <a:ext cx="2133600" cy="365125"/>
          </a:xfrm>
        </p:spPr>
        <p:txBody>
          <a:bodyPr/>
          <a:lstStyle>
            <a:lvl1pPr>
              <a:defRPr/>
            </a:lvl1pPr>
          </a:lstStyle>
          <a:p>
            <a:pPr>
              <a:defRPr/>
            </a:pPr>
            <a:fld id="{F958DB66-209B-4237-ACE2-B1DA73AE626C}" type="slidenum">
              <a:rPr lang="ja-JP" altLang="en-US"/>
              <a:pPr>
                <a:defRPr/>
              </a:pPr>
              <a:t>‹#›</a:t>
            </a:fld>
            <a:endParaRPr lang="ja-JP" altLang="en-US"/>
          </a:p>
        </p:txBody>
      </p:sp>
    </p:spTree>
    <p:extLst>
      <p:ext uri="{BB962C8B-B14F-4D97-AF65-F5344CB8AC3E}">
        <p14:creationId xmlns:p14="http://schemas.microsoft.com/office/powerpoint/2010/main" val="3609639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補足版） タイトルのみ_Proposal">
    <p:spTree>
      <p:nvGrpSpPr>
        <p:cNvPr id="1" name=""/>
        <p:cNvGrpSpPr/>
        <p:nvPr/>
      </p:nvGrpSpPr>
      <p:grpSpPr>
        <a:xfrm>
          <a:off x="0" y="0"/>
          <a:ext cx="0" cy="0"/>
          <a:chOff x="0" y="0"/>
          <a:chExt cx="0" cy="0"/>
        </a:xfrm>
      </p:grpSpPr>
      <p:graphicFrame>
        <p:nvGraphicFramePr>
          <p:cNvPr id="6" name="オブジェクト 6" hidden="1"/>
          <p:cNvGraphicFramePr>
            <a:graphicFrameLocks noChangeAspect="1"/>
          </p:cNvGraphicFramePr>
          <p:nvPr userDrawn="1">
            <p:custDataLst>
              <p:tags r:id="rId2"/>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24582"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オブジェクト 9" hidden="1"/>
          <p:cNvGraphicFramePr>
            <a:graphicFrameLocks noChangeAspect="1"/>
          </p:cNvGraphicFramePr>
          <p:nvPr userDrawn="1">
            <p:custDataLst>
              <p:tags r:id="rId3"/>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24583"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テキスト プレースホルダ 5"/>
          <p:cNvSpPr>
            <a:spLocks noGrp="1"/>
          </p:cNvSpPr>
          <p:nvPr>
            <p:ph type="body" sz="quarter" idx="14"/>
          </p:nvPr>
        </p:nvSpPr>
        <p:spPr bwMode="gray">
          <a:xfrm>
            <a:off x="384923" y="1009580"/>
            <a:ext cx="8374154" cy="456792"/>
          </a:xfrm>
          <a:prstGeom prst="rect">
            <a:avLst/>
          </a:prstGeom>
        </p:spPr>
        <p:txBody>
          <a:bodyPr>
            <a:noAutofit/>
          </a:bodyPr>
          <a:lstStyle>
            <a:lvl1pPr marL="0" indent="0">
              <a:spcBef>
                <a:spcPts val="0"/>
              </a:spcBef>
              <a:defRPr sz="1400" baseline="0">
                <a:solidFill>
                  <a:schemeClr val="tx1"/>
                </a:solidFill>
                <a:latin typeface="Arial" pitchFamily="34" charset="0"/>
                <a:ea typeface="+mn-ea"/>
                <a:cs typeface="Arial" pitchFamily="34" charset="0"/>
              </a:defRPr>
            </a:lvl1pPr>
          </a:lstStyle>
          <a:p>
            <a:pPr lvl="0"/>
            <a:r>
              <a:rPr lang="ja-JP" altLang="en-US" smtClean="0"/>
              <a:t>マスター テキストの書式設定</a:t>
            </a:r>
          </a:p>
        </p:txBody>
      </p:sp>
      <p:sp>
        <p:nvSpPr>
          <p:cNvPr id="8" name="テキスト プレースホルダー 7"/>
          <p:cNvSpPr>
            <a:spLocks noGrp="1"/>
          </p:cNvSpPr>
          <p:nvPr>
            <p:ph type="body" sz="quarter" idx="15"/>
          </p:nvPr>
        </p:nvSpPr>
        <p:spPr bwMode="gray">
          <a:xfrm>
            <a:off x="384923" y="1484313"/>
            <a:ext cx="4020923" cy="432000"/>
          </a:xfrm>
          <a:prstGeom prst="rect">
            <a:avLst/>
          </a:prstGeom>
        </p:spPr>
        <p:txBody>
          <a:bodyPr wrap="none" anchor="ctr">
            <a:noAutofit/>
          </a:bodyPr>
          <a:lstStyle>
            <a:lvl1pPr>
              <a:lnSpc>
                <a:spcPct val="100000"/>
              </a:lnSpc>
              <a:spcBef>
                <a:spcPts val="0"/>
              </a:spcBef>
              <a:defRPr sz="1400" b="1">
                <a:solidFill>
                  <a:schemeClr val="accent1"/>
                </a:solidFill>
              </a:defRPr>
            </a:lvl1pPr>
          </a:lstStyle>
          <a:p>
            <a:pPr lvl="0"/>
            <a:r>
              <a:rPr lang="ja-JP" altLang="en-US" smtClean="0"/>
              <a:t>マスター テキストの書式設定</a:t>
            </a:r>
          </a:p>
        </p:txBody>
      </p:sp>
      <p:sp>
        <p:nvSpPr>
          <p:cNvPr id="2" name="タイトル 1"/>
          <p:cNvSpPr>
            <a:spLocks noGrp="1"/>
          </p:cNvSpPr>
          <p:nvPr>
            <p:ph type="title"/>
          </p:nvPr>
        </p:nvSpPr>
        <p:spPr bwMode="gray">
          <a:xfrm>
            <a:off x="384923" y="136800"/>
            <a:ext cx="8374154" cy="651600"/>
          </a:xfrm>
        </p:spPr>
        <p:txBody>
          <a:bodyPr/>
          <a:lstStyle/>
          <a:p>
            <a:r>
              <a:rPr lang="ja-JP" altLang="en-US" noProof="0" smtClean="0"/>
              <a:t>マスター タイトルの書式設定</a:t>
            </a:r>
            <a:endParaRPr lang="ja-JP" altLang="en-US" dirty="0"/>
          </a:p>
        </p:txBody>
      </p:sp>
      <p:sp>
        <p:nvSpPr>
          <p:cNvPr id="9" name="フッター プレースホルダ 2"/>
          <p:cNvSpPr>
            <a:spLocks noGrp="1"/>
          </p:cNvSpPr>
          <p:nvPr>
            <p:ph type="ftr" sz="quarter" idx="16"/>
          </p:nvPr>
        </p:nvSpPr>
        <p:spPr/>
        <p:txBody>
          <a:bodyPr/>
          <a:lstStyle>
            <a:lvl1pPr fontAlgn="base">
              <a:spcBef>
                <a:spcPct val="0"/>
              </a:spcBef>
              <a:spcAft>
                <a:spcPct val="0"/>
              </a:spcAft>
              <a:defRPr kumimoji="0">
                <a:solidFill>
                  <a:schemeClr val="tx1"/>
                </a:solidFill>
              </a:defRPr>
            </a:lvl1pPr>
          </a:lstStyle>
          <a:p>
            <a:pPr>
              <a:defRPr/>
            </a:pPr>
            <a:r>
              <a:rPr lang="en-GB" altLang="en-GB"/>
              <a:t>Proposal Template</a:t>
            </a:r>
          </a:p>
        </p:txBody>
      </p:sp>
      <p:sp>
        <p:nvSpPr>
          <p:cNvPr id="10" name="スライド番号プレースホルダ 3"/>
          <p:cNvSpPr>
            <a:spLocks noGrp="1"/>
          </p:cNvSpPr>
          <p:nvPr>
            <p:ph type="sldNum" sz="quarter" idx="17"/>
          </p:nvPr>
        </p:nvSpPr>
        <p:spPr/>
        <p:txBody>
          <a:bodyPr/>
          <a:lstStyle>
            <a:lvl1pPr fontAlgn="base">
              <a:spcBef>
                <a:spcPct val="0"/>
              </a:spcBef>
              <a:spcAft>
                <a:spcPct val="0"/>
              </a:spcAft>
              <a:defRPr kumimoji="0">
                <a:solidFill>
                  <a:schemeClr val="tx1"/>
                </a:solidFill>
              </a:defRPr>
            </a:lvl1pPr>
          </a:lstStyle>
          <a:p>
            <a:pPr>
              <a:defRPr/>
            </a:pPr>
            <a:fld id="{F2594B9B-07BD-4649-B171-6BDB14642CAD}" type="slidenum">
              <a:rPr lang="ja-JP" altLang="en-US"/>
              <a:pPr>
                <a:defRPr/>
              </a:pPr>
              <a:t>‹#›</a:t>
            </a:fld>
            <a:endParaRPr lang="ja-JP" altLang="en-US" dirty="0"/>
          </a:p>
        </p:txBody>
      </p:sp>
    </p:spTree>
    <p:extLst>
      <p:ext uri="{BB962C8B-B14F-4D97-AF65-F5344CB8AC3E}">
        <p14:creationId xmlns:p14="http://schemas.microsoft.com/office/powerpoint/2010/main" val="6013795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40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628650" y="1442434"/>
            <a:ext cx="7886700" cy="473452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日付プレースホルダー 6"/>
          <p:cNvSpPr>
            <a:spLocks noGrp="1"/>
          </p:cNvSpPr>
          <p:nvPr>
            <p:ph type="dt" sz="half" idx="10"/>
          </p:nvPr>
        </p:nvSpPr>
        <p:spPr/>
        <p:txBody>
          <a:bodyPr/>
          <a:lstStyle>
            <a:lvl1pPr>
              <a:defRPr/>
            </a:lvl1pPr>
          </a:lstStyle>
          <a:p>
            <a:pPr>
              <a:defRPr/>
            </a:pPr>
            <a:fld id="{8571C42F-3062-4F40-8BFC-4D39020FD0E3}" type="datetime1">
              <a:rPr lang="ja-JP" altLang="en-US"/>
              <a:pPr>
                <a:defRPr/>
              </a:pPr>
              <a:t>2018/1/10</a:t>
            </a:fld>
            <a:endParaRPr lang="ja-JP" altLang="en-US"/>
          </a:p>
        </p:txBody>
      </p:sp>
      <p:sp>
        <p:nvSpPr>
          <p:cNvPr id="5" name="フッター プレースホルダー 7"/>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8"/>
          <p:cNvSpPr>
            <a:spLocks noGrp="1"/>
          </p:cNvSpPr>
          <p:nvPr>
            <p:ph type="sldNum" sz="quarter" idx="12"/>
          </p:nvPr>
        </p:nvSpPr>
        <p:spPr>
          <a:xfrm>
            <a:off x="6973888" y="44450"/>
            <a:ext cx="2057400" cy="365125"/>
          </a:xfrm>
        </p:spPr>
        <p:txBody>
          <a:bodyPr/>
          <a:lstStyle>
            <a:lvl1pPr>
              <a:defRPr/>
            </a:lvl1pPr>
          </a:lstStyle>
          <a:p>
            <a:pPr>
              <a:defRPr/>
            </a:pPr>
            <a:fld id="{10477E08-A6D4-4AF1-BE89-7E9197017CCA}" type="slidenum">
              <a:rPr lang="ja-JP" altLang="en-US"/>
              <a:pPr>
                <a:defRPr/>
              </a:pPr>
              <a:t>‹#›</a:t>
            </a:fld>
            <a:endParaRPr lang="ja-JP" altLang="en-US"/>
          </a:p>
        </p:txBody>
      </p:sp>
    </p:spTree>
    <p:extLst>
      <p:ext uri="{BB962C8B-B14F-4D97-AF65-F5344CB8AC3E}">
        <p14:creationId xmlns:p14="http://schemas.microsoft.com/office/powerpoint/2010/main" val="73658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CE080016-DCA2-4D87-B628-40C1FF0CC5AC}" type="datetime1">
              <a:rPr lang="ja-JP" altLang="en-US"/>
              <a:pPr>
                <a:defRPr/>
              </a:pPr>
              <a:t>2018/1/10</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6A759B92-EE6C-44B0-9202-CE3CA50B8AC7}" type="slidenum">
              <a:rPr lang="ja-JP" altLang="en-US"/>
              <a:pPr>
                <a:defRPr/>
              </a:pPr>
              <a:t>‹#›</a:t>
            </a:fld>
            <a:endParaRPr lang="ja-JP" altLang="en-US"/>
          </a:p>
        </p:txBody>
      </p:sp>
    </p:spTree>
    <p:extLst>
      <p:ext uri="{BB962C8B-B14F-4D97-AF65-F5344CB8AC3E}">
        <p14:creationId xmlns:p14="http://schemas.microsoft.com/office/powerpoint/2010/main" val="373349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40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378039"/>
            <a:ext cx="3886200" cy="48600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378039"/>
            <a:ext cx="3886200" cy="48600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3"/>
          <p:cNvSpPr>
            <a:spLocks noGrp="1"/>
          </p:cNvSpPr>
          <p:nvPr>
            <p:ph type="dt" sz="half" idx="10"/>
          </p:nvPr>
        </p:nvSpPr>
        <p:spPr/>
        <p:txBody>
          <a:bodyPr/>
          <a:lstStyle>
            <a:lvl1pPr>
              <a:defRPr/>
            </a:lvl1pPr>
          </a:lstStyle>
          <a:p>
            <a:pPr>
              <a:defRPr/>
            </a:pPr>
            <a:fld id="{B6FCD567-3B0F-4CF3-A041-774029CC9C49}" type="datetime1">
              <a:rPr lang="ja-JP" altLang="en-US"/>
              <a:pPr>
                <a:defRPr/>
              </a:pPr>
              <a:t>2018/1/10</a:t>
            </a:fld>
            <a:endParaRPr lang="ja-JP" altLang="en-US"/>
          </a:p>
        </p:txBody>
      </p:sp>
      <p:sp>
        <p:nvSpPr>
          <p:cNvPr id="6" name="Footer Placeholder 4"/>
          <p:cNvSpPr>
            <a:spLocks noGrp="1"/>
          </p:cNvSpPr>
          <p:nvPr>
            <p:ph type="ftr" sz="quarter" idx="11"/>
          </p:nvPr>
        </p:nvSpPr>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0DA7F758-9068-460E-891A-A814FFE84BFA}" type="slidenum">
              <a:rPr lang="ja-JP" altLang="en-US"/>
              <a:pPr>
                <a:defRPr/>
              </a:pPr>
              <a:t>‹#›</a:t>
            </a:fld>
            <a:endParaRPr lang="ja-JP" altLang="en-US"/>
          </a:p>
        </p:txBody>
      </p:sp>
    </p:spTree>
    <p:extLst>
      <p:ext uri="{BB962C8B-B14F-4D97-AF65-F5344CB8AC3E}">
        <p14:creationId xmlns:p14="http://schemas.microsoft.com/office/powerpoint/2010/main" val="257351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8640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33343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157349"/>
            <a:ext cx="3868340" cy="4032314"/>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4629150" y="133343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157349"/>
            <a:ext cx="3887391" cy="40323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lvl1pPr>
              <a:defRPr/>
            </a:lvl1pPr>
          </a:lstStyle>
          <a:p>
            <a:pPr>
              <a:defRPr/>
            </a:pPr>
            <a:fld id="{6F5C1889-D7E2-479D-A79E-0E752581AD34}" type="datetime1">
              <a:rPr lang="ja-JP" altLang="en-US"/>
              <a:pPr>
                <a:defRPr/>
              </a:pPr>
              <a:t>2018/1/10</a:t>
            </a:fld>
            <a:endParaRPr lang="ja-JP" altLang="en-US"/>
          </a:p>
        </p:txBody>
      </p:sp>
      <p:sp>
        <p:nvSpPr>
          <p:cNvPr id="8" name="Footer Placeholder 4"/>
          <p:cNvSpPr>
            <a:spLocks noGrp="1"/>
          </p:cNvSpPr>
          <p:nvPr>
            <p:ph type="ftr" sz="quarter" idx="11"/>
          </p:nvPr>
        </p:nvSpPr>
        <p:spPr/>
        <p:txBody>
          <a:bodyPr/>
          <a:lstStyle>
            <a:lvl1pPr>
              <a:defRPr/>
            </a:lvl1pPr>
          </a:lstStyle>
          <a:p>
            <a:pPr>
              <a:defRPr/>
            </a:pP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87C700CD-90F0-4DD8-848F-579FE0D7663C}" type="slidenum">
              <a:rPr lang="ja-JP" altLang="en-US"/>
              <a:pPr>
                <a:defRPr/>
              </a:pPr>
              <a:t>‹#›</a:t>
            </a:fld>
            <a:endParaRPr lang="ja-JP" altLang="en-US"/>
          </a:p>
        </p:txBody>
      </p:sp>
    </p:spTree>
    <p:extLst>
      <p:ext uri="{BB962C8B-B14F-4D97-AF65-F5344CB8AC3E}">
        <p14:creationId xmlns:p14="http://schemas.microsoft.com/office/powerpoint/2010/main" val="278673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000"/>
          </a:xfrm>
        </p:spPr>
        <p:txBody>
          <a:bodyPr/>
          <a:lstStyle/>
          <a:p>
            <a:r>
              <a:rPr lang="ja-JP" altLang="en-US" smtClean="0"/>
              <a:t>マスター タイトルの書式設定</a:t>
            </a:r>
            <a:endParaRPr lang="en-US" dirty="0"/>
          </a:p>
        </p:txBody>
      </p:sp>
      <p:sp>
        <p:nvSpPr>
          <p:cNvPr id="3" name="Date Placeholder 3"/>
          <p:cNvSpPr>
            <a:spLocks noGrp="1"/>
          </p:cNvSpPr>
          <p:nvPr>
            <p:ph type="dt" sz="half" idx="10"/>
          </p:nvPr>
        </p:nvSpPr>
        <p:spPr/>
        <p:txBody>
          <a:bodyPr/>
          <a:lstStyle>
            <a:lvl1pPr>
              <a:defRPr/>
            </a:lvl1pPr>
          </a:lstStyle>
          <a:p>
            <a:pPr>
              <a:defRPr/>
            </a:pPr>
            <a:fld id="{833C2394-A116-4EF9-9DF5-37FDC0ED8883}" type="datetime1">
              <a:rPr lang="ja-JP" altLang="en-US"/>
              <a:pPr>
                <a:defRPr/>
              </a:pPr>
              <a:t>2018/1/10</a:t>
            </a:fld>
            <a:endParaRPr lang="ja-JP" altLang="en-US"/>
          </a:p>
        </p:txBody>
      </p:sp>
      <p:sp>
        <p:nvSpPr>
          <p:cNvPr id="4" name="Footer Placeholder 4"/>
          <p:cNvSpPr>
            <a:spLocks noGrp="1"/>
          </p:cNvSpPr>
          <p:nvPr>
            <p:ph type="ftr" sz="quarter" idx="11"/>
          </p:nvPr>
        </p:nvSpPr>
        <p:spPr/>
        <p:txBody>
          <a:bodyPr/>
          <a:lstStyle>
            <a:lvl1pPr>
              <a:defRPr/>
            </a:lvl1pPr>
          </a:lstStyle>
          <a:p>
            <a:pPr>
              <a:defRPr/>
            </a:pP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8BE7F6B3-4B8B-42C5-A8A3-87731F5A89EB}" type="slidenum">
              <a:rPr lang="ja-JP" altLang="en-US"/>
              <a:pPr>
                <a:defRPr/>
              </a:pPr>
              <a:t>‹#›</a:t>
            </a:fld>
            <a:endParaRPr lang="ja-JP" altLang="en-US"/>
          </a:p>
        </p:txBody>
      </p:sp>
    </p:spTree>
    <p:extLst>
      <p:ext uri="{BB962C8B-B14F-4D97-AF65-F5344CB8AC3E}">
        <p14:creationId xmlns:p14="http://schemas.microsoft.com/office/powerpoint/2010/main" val="27954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cxnSp>
        <p:nvCxnSpPr>
          <p:cNvPr id="2" name="直線コネクタ 1"/>
          <p:cNvCxnSpPr/>
          <p:nvPr userDrawn="1"/>
        </p:nvCxnSpPr>
        <p:spPr>
          <a:xfrm>
            <a:off x="71438" y="4213225"/>
            <a:ext cx="9001125" cy="3175"/>
          </a:xfrm>
          <a:prstGeom prst="line">
            <a:avLst/>
          </a:prstGeom>
          <a:ln w="76200">
            <a:solidFill>
              <a:srgbClr val="3F3F3E"/>
            </a:solidFill>
          </a:ln>
        </p:spPr>
        <p:style>
          <a:lnRef idx="1">
            <a:schemeClr val="accent1"/>
          </a:lnRef>
          <a:fillRef idx="0">
            <a:schemeClr val="accent1"/>
          </a:fillRef>
          <a:effectRef idx="0">
            <a:schemeClr val="accent1"/>
          </a:effectRef>
          <a:fontRef idx="minor">
            <a:schemeClr val="tx1"/>
          </a:fontRef>
        </p:style>
      </p:cxnSp>
      <p:sp>
        <p:nvSpPr>
          <p:cNvPr id="3" name="Date Placeholder 3"/>
          <p:cNvSpPr>
            <a:spLocks noGrp="1"/>
          </p:cNvSpPr>
          <p:nvPr>
            <p:ph type="dt" sz="half" idx="10"/>
          </p:nvPr>
        </p:nvSpPr>
        <p:spPr/>
        <p:txBody>
          <a:bodyPr/>
          <a:lstStyle>
            <a:lvl1pPr>
              <a:defRPr/>
            </a:lvl1pPr>
          </a:lstStyle>
          <a:p>
            <a:pPr>
              <a:defRPr/>
            </a:pPr>
            <a:fld id="{5468248E-E1CC-4143-9B63-59BAE89A90A2}" type="datetime1">
              <a:rPr lang="ja-JP" altLang="en-US"/>
              <a:pPr>
                <a:defRPr/>
              </a:pPr>
              <a:t>2018/1/10</a:t>
            </a:fld>
            <a:endParaRPr lang="ja-JP" altLang="en-US"/>
          </a:p>
        </p:txBody>
      </p:sp>
      <p:sp>
        <p:nvSpPr>
          <p:cNvPr id="4" name="Footer Placeholder 4"/>
          <p:cNvSpPr>
            <a:spLocks noGrp="1"/>
          </p:cNvSpPr>
          <p:nvPr>
            <p:ph type="ftr" sz="quarter" idx="11"/>
          </p:nvPr>
        </p:nvSpPr>
        <p:spPr/>
        <p:txBody>
          <a:bodyPr/>
          <a:lstStyle>
            <a:lvl1pPr>
              <a:defRPr/>
            </a:lvl1pPr>
          </a:lstStyle>
          <a:p>
            <a:pPr>
              <a:defRPr/>
            </a:pP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0467A611-7E53-4D9E-B841-D943FB59DFD2}" type="slidenum">
              <a:rPr lang="ja-JP" altLang="en-US"/>
              <a:pPr>
                <a:defRPr/>
              </a:pPr>
              <a:t>‹#›</a:t>
            </a:fld>
            <a:endParaRPr lang="ja-JP" altLang="en-US"/>
          </a:p>
        </p:txBody>
      </p:sp>
    </p:spTree>
    <p:extLst>
      <p:ext uri="{BB962C8B-B14F-4D97-AF65-F5344CB8AC3E}">
        <p14:creationId xmlns:p14="http://schemas.microsoft.com/office/powerpoint/2010/main" val="162619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8A0CD934-2964-41AF-8664-DFC6AB0F7A75}" type="datetime1">
              <a:rPr lang="ja-JP" altLang="en-US"/>
              <a:pPr>
                <a:defRPr/>
              </a:pPr>
              <a:t>2018/1/10</a:t>
            </a:fld>
            <a:endParaRPr lang="ja-JP" altLang="en-US"/>
          </a:p>
        </p:txBody>
      </p:sp>
      <p:sp>
        <p:nvSpPr>
          <p:cNvPr id="6" name="Footer Placeholder 4"/>
          <p:cNvSpPr>
            <a:spLocks noGrp="1"/>
          </p:cNvSpPr>
          <p:nvPr>
            <p:ph type="ftr" sz="quarter" idx="11"/>
          </p:nvPr>
        </p:nvSpPr>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F01F2876-DF7D-4A25-BC92-E16933BE523C}" type="slidenum">
              <a:rPr lang="ja-JP" altLang="en-US"/>
              <a:pPr>
                <a:defRPr/>
              </a:pPr>
              <a:t>‹#›</a:t>
            </a:fld>
            <a:endParaRPr lang="ja-JP" altLang="en-US"/>
          </a:p>
        </p:txBody>
      </p:sp>
    </p:spTree>
    <p:extLst>
      <p:ext uri="{BB962C8B-B14F-4D97-AF65-F5344CB8AC3E}">
        <p14:creationId xmlns:p14="http://schemas.microsoft.com/office/powerpoint/2010/main" val="285424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lvl1pPr>
          </a:lstStyle>
          <a:p>
            <a:pPr>
              <a:defRPr/>
            </a:pPr>
            <a:fld id="{A6EC0D7E-4BA7-4D14-ABE5-C58227DC3B5A}" type="datetime1">
              <a:rPr lang="ja-JP" altLang="en-US"/>
              <a:pPr>
                <a:defRPr/>
              </a:pPr>
              <a:t>2018/1/10</a:t>
            </a:fld>
            <a:endParaRPr lang="ja-JP"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4EFC238-04E6-476F-A4E6-E83C3C77457A}" type="slidenum">
              <a:rPr lang="ja-JP" altLang="en-US"/>
              <a:pPr>
                <a:defRPr/>
              </a:pPr>
              <a:t>‹#›</a:t>
            </a:fld>
            <a:endParaRPr lang="ja-JP" altLang="en-US"/>
          </a:p>
        </p:txBody>
      </p:sp>
    </p:spTree>
    <p:extLst>
      <p:ext uri="{BB962C8B-B14F-4D97-AF65-F5344CB8AC3E}">
        <p14:creationId xmlns:p14="http://schemas.microsoft.com/office/powerpoint/2010/main" val="4610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altLang="ja-JP" smtClean="0"/>
          </a:p>
        </p:txBody>
      </p:sp>
      <p:sp>
        <p:nvSpPr>
          <p:cNvPr id="1027" name="Text Placeholder 2"/>
          <p:cNvSpPr>
            <a:spLocks noGrp="1"/>
          </p:cNvSpPr>
          <p:nvPr>
            <p:ph type="body" idx="1"/>
          </p:nvPr>
        </p:nvSpPr>
        <p:spPr bwMode="auto">
          <a:xfrm>
            <a:off x="628650" y="1352550"/>
            <a:ext cx="7886700"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ja-JP"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eiryo UI" charset="-128"/>
                <a:ea typeface="Meiryo UI" charset="-128"/>
                <a:cs typeface="Meiryo UI" charset="-128"/>
              </a:defRPr>
            </a:lvl1pPr>
          </a:lstStyle>
          <a:p>
            <a:pPr>
              <a:defRPr/>
            </a:pPr>
            <a:fld id="{9F5E7B2D-5776-42E1-9E5E-69699C1DCAD9}" type="datetime1">
              <a:rPr lang="ja-JP" altLang="en-US"/>
              <a:pPr>
                <a:defRPr/>
              </a:pPr>
              <a:t>2018/1/10</a:t>
            </a:fld>
            <a:endParaRPr lang="ja-JP"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eiryo UI" charset="-128"/>
                <a:ea typeface="Meiryo UI" charset="-128"/>
                <a:cs typeface="Meiryo UI" charset="-128"/>
              </a:defRPr>
            </a:lvl1pPr>
          </a:lstStyle>
          <a:p>
            <a:pPr>
              <a:defRPr/>
            </a:pPr>
            <a:endParaRPr lang="ja-JP" altLang="en-US"/>
          </a:p>
        </p:txBody>
      </p:sp>
      <p:sp>
        <p:nvSpPr>
          <p:cNvPr id="6" name="Slide Number Placeholder 5"/>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3F3F3E"/>
                </a:solidFill>
                <a:latin typeface="Meiryo UI" panose="020B0604030504040204" pitchFamily="50" charset="-128"/>
                <a:ea typeface="Meiryo UI" panose="020B0604030504040204" pitchFamily="50" charset="-128"/>
                <a:cs typeface="Meiryo UI" panose="020B0604030504040204" pitchFamily="50" charset="-128"/>
              </a:defRPr>
            </a:lvl1pPr>
          </a:lstStyle>
          <a:p>
            <a:pPr>
              <a:defRPr/>
            </a:pPr>
            <a:fld id="{D036ACC3-ECC0-4E47-B08C-F758DE0C34E8}" type="slidenum">
              <a:rPr lang="ja-JP" altLang="en-US"/>
              <a:pPr>
                <a:defRPr/>
              </a:pPr>
              <a:t>‹#›</a:t>
            </a:fld>
            <a:endParaRPr lang="ja-JP" altLang="en-US"/>
          </a:p>
        </p:txBody>
      </p:sp>
      <p:sp>
        <p:nvSpPr>
          <p:cNvPr id="7" name="Text Box 8"/>
          <p:cNvSpPr txBox="1">
            <a:spLocks noChangeArrowheads="1"/>
          </p:cNvSpPr>
          <p:nvPr userDrawn="1"/>
        </p:nvSpPr>
        <p:spPr bwMode="auto">
          <a:xfrm>
            <a:off x="2692400" y="6683375"/>
            <a:ext cx="3759200"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algn="ctr" eaLnBrk="1" hangingPunct="1">
              <a:defRPr/>
            </a:pPr>
            <a:r>
              <a:rPr lang="en-US" altLang="ja-JP" sz="800" smtClean="0">
                <a:solidFill>
                  <a:srgbClr val="00B0F0"/>
                </a:solidFill>
                <a:latin typeface="Franklin Gothic Book" pitchFamily="34" charset="0"/>
                <a:ea typeface="Meiryo UI" pitchFamily="50" charset="-128"/>
                <a:cs typeface="Meiryo UI" pitchFamily="50" charset="-128"/>
              </a:rPr>
              <a:t>Copyright © Mitsui Sumitomo Insurance Company, Limited.</a:t>
            </a:r>
            <a:r>
              <a:rPr lang="ja-JP" altLang="en-US" sz="800" smtClean="0">
                <a:solidFill>
                  <a:srgbClr val="00B0F0"/>
                </a:solidFill>
                <a:latin typeface="Franklin Gothic Book" pitchFamily="34" charset="0"/>
                <a:ea typeface="Meiryo UI" pitchFamily="50" charset="-128"/>
                <a:cs typeface="Meiryo UI" pitchFamily="50" charset="-128"/>
              </a:rPr>
              <a:t> </a:t>
            </a:r>
            <a:r>
              <a:rPr lang="en-US" altLang="ja-JP" sz="800" smtClean="0">
                <a:solidFill>
                  <a:srgbClr val="00B0F0"/>
                </a:solidFill>
                <a:latin typeface="Franklin Gothic Book" pitchFamily="34" charset="0"/>
                <a:ea typeface="Meiryo UI" pitchFamily="50" charset="-128"/>
                <a:cs typeface="Meiryo UI" pitchFamily="50" charset="-128"/>
              </a:rPr>
              <a:t>All rights reserved</a:t>
            </a:r>
            <a:endParaRPr lang="ja-JP" altLang="ja-JP" smtClean="0">
              <a:latin typeface="Franklin Gothic Book" pitchFamily="34" charset="0"/>
              <a:ea typeface="Meiryo UI" pitchFamily="50" charset="-128"/>
              <a:cs typeface="Meiryo UI" pitchFamily="50" charset="-128"/>
            </a:endParaRPr>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0" r:id="rId3"/>
    <p:sldLayoutId id="2147484881" r:id="rId4"/>
    <p:sldLayoutId id="2147484882" r:id="rId5"/>
    <p:sldLayoutId id="2147484883" r:id="rId6"/>
    <p:sldLayoutId id="2147484889" r:id="rId7"/>
    <p:sldLayoutId id="2147484884" r:id="rId8"/>
    <p:sldLayoutId id="2147484890" r:id="rId9"/>
    <p:sldLayoutId id="2147484885" r:id="rId10"/>
    <p:sldLayoutId id="2147484886" r:id="rId11"/>
    <p:sldLayoutId id="2147484891" r:id="rId12"/>
    <p:sldLayoutId id="2147484892" r:id="rId13"/>
  </p:sldLayoutIdLst>
  <p:hf hdr="0" ftr="0" dt="0"/>
  <p:txStyles>
    <p:titleStyle>
      <a:lvl1pPr algn="l" rtl="0" eaLnBrk="0" fontAlgn="base" hangingPunct="0">
        <a:lnSpc>
          <a:spcPct val="90000"/>
        </a:lnSpc>
        <a:spcBef>
          <a:spcPct val="0"/>
        </a:spcBef>
        <a:spcAft>
          <a:spcPct val="0"/>
        </a:spcAft>
        <a:defRPr kumimoji="1" sz="3200" kern="1200">
          <a:solidFill>
            <a:schemeClr val="tx1"/>
          </a:solidFill>
          <a:latin typeface="Meiryo UI" charset="-128"/>
          <a:ea typeface="Meiryo UI" charset="-128"/>
          <a:cs typeface="Meiryo UI" charset="-128"/>
        </a:defRPr>
      </a:lvl1pPr>
      <a:lvl2pPr algn="l" rtl="0" eaLnBrk="0" fontAlgn="base" hangingPunct="0">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2pPr>
      <a:lvl3pPr algn="l" rtl="0" eaLnBrk="0" fontAlgn="base" hangingPunct="0">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3pPr>
      <a:lvl4pPr algn="l" rtl="0" eaLnBrk="0" fontAlgn="base" hangingPunct="0">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4pPr>
      <a:lvl5pPr algn="l" rtl="0" eaLnBrk="0" fontAlgn="base" hangingPunct="0">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5pPr>
      <a:lvl6pPr marL="457200" algn="l" rtl="0" fontAlgn="base">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6pPr>
      <a:lvl7pPr marL="914400" algn="l" rtl="0" fontAlgn="base">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7pPr>
      <a:lvl8pPr marL="1371600" algn="l" rtl="0" fontAlgn="base">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8pPr>
      <a:lvl9pPr marL="1828800" algn="l" rtl="0" fontAlgn="base">
        <a:lnSpc>
          <a:spcPct val="90000"/>
        </a:lnSpc>
        <a:spcBef>
          <a:spcPct val="0"/>
        </a:spcBef>
        <a:spcAft>
          <a:spcPct val="0"/>
        </a:spcAft>
        <a:defRPr kumimoji="1" sz="3200">
          <a:solidFill>
            <a:schemeClr val="tx1"/>
          </a:solidFill>
          <a:latin typeface="Meiryo UI" pitchFamily="50" charset="-128"/>
          <a:ea typeface="Meiryo UI" pitchFamily="50" charset="-128"/>
          <a:cs typeface="Meiryo UI" pitchFamily="50" charset="-128"/>
        </a:defRPr>
      </a:lvl9pPr>
    </p:titleStyle>
    <p:bodyStyle>
      <a:lvl1pPr marL="228600" indent="-228600" algn="l" rtl="0" eaLnBrk="0" fontAlgn="base" hangingPunct="0">
        <a:lnSpc>
          <a:spcPct val="90000"/>
        </a:lnSpc>
        <a:spcBef>
          <a:spcPts val="1000"/>
        </a:spcBef>
        <a:spcAft>
          <a:spcPct val="0"/>
        </a:spcAft>
        <a:buFont typeface="Arial" pitchFamily="34" charset="0"/>
        <a:buChar char="•"/>
        <a:defRPr kumimoji="1" sz="2400" kern="1200">
          <a:solidFill>
            <a:schemeClr val="tx1"/>
          </a:solidFill>
          <a:latin typeface="Meiryo UI" charset="-128"/>
          <a:ea typeface="Meiryo UI" charset="-128"/>
          <a:cs typeface="Meiryo UI" charset="-128"/>
        </a:defRPr>
      </a:lvl1pPr>
      <a:lvl2pPr marL="685800" indent="-228600" algn="l" rtl="0" eaLnBrk="0" fontAlgn="base" hangingPunct="0">
        <a:lnSpc>
          <a:spcPct val="90000"/>
        </a:lnSpc>
        <a:spcBef>
          <a:spcPts val="500"/>
        </a:spcBef>
        <a:spcAft>
          <a:spcPct val="0"/>
        </a:spcAft>
        <a:buFont typeface="Arial" pitchFamily="34" charset="0"/>
        <a:buChar char="•"/>
        <a:defRPr kumimoji="1" sz="2000" kern="1200">
          <a:solidFill>
            <a:schemeClr val="tx1"/>
          </a:solidFill>
          <a:latin typeface="Meiryo UI" charset="-128"/>
          <a:ea typeface="Meiryo UI" charset="-128"/>
          <a:cs typeface="Meiryo UI" charset="-128"/>
        </a:defRPr>
      </a:lvl2pPr>
      <a:lvl3pPr marL="1143000" indent="-228600" algn="l" rtl="0" eaLnBrk="0" fontAlgn="base" hangingPunct="0">
        <a:lnSpc>
          <a:spcPct val="90000"/>
        </a:lnSpc>
        <a:spcBef>
          <a:spcPts val="500"/>
        </a:spcBef>
        <a:spcAft>
          <a:spcPct val="0"/>
        </a:spcAft>
        <a:buFont typeface="Arial" pitchFamily="34" charset="0"/>
        <a:buChar char="•"/>
        <a:defRPr kumimoji="1" kern="1200">
          <a:solidFill>
            <a:schemeClr val="tx1"/>
          </a:solidFill>
          <a:latin typeface="Meiryo UI" charset="-128"/>
          <a:ea typeface="Meiryo UI" charset="-128"/>
          <a:cs typeface="Meiryo UI" charset="-128"/>
        </a:defRPr>
      </a:lvl3pPr>
      <a:lvl4pPr marL="1600200" indent="-228600" algn="l" rtl="0" eaLnBrk="0" fontAlgn="base" hangingPunct="0">
        <a:lnSpc>
          <a:spcPct val="90000"/>
        </a:lnSpc>
        <a:spcBef>
          <a:spcPts val="500"/>
        </a:spcBef>
        <a:spcAft>
          <a:spcPct val="0"/>
        </a:spcAft>
        <a:buFont typeface="Arial" pitchFamily="34" charset="0"/>
        <a:buChar char="•"/>
        <a:defRPr kumimoji="1" sz="1600" kern="1200">
          <a:solidFill>
            <a:schemeClr val="tx1"/>
          </a:solidFill>
          <a:latin typeface="Meiryo UI" charset="-128"/>
          <a:ea typeface="Meiryo UI" charset="-128"/>
          <a:cs typeface="Meiryo UI" charset="-128"/>
        </a:defRPr>
      </a:lvl4pPr>
      <a:lvl5pPr marL="2057400" indent="-228600" algn="l" rtl="0" eaLnBrk="0" fontAlgn="base" hangingPunct="0">
        <a:lnSpc>
          <a:spcPct val="90000"/>
        </a:lnSpc>
        <a:spcBef>
          <a:spcPts val="500"/>
        </a:spcBef>
        <a:spcAft>
          <a:spcPct val="0"/>
        </a:spcAft>
        <a:buFont typeface="Arial" pitchFamily="34" charset="0"/>
        <a:buChar char="•"/>
        <a:defRPr kumimoji="1" sz="1600" kern="1200">
          <a:solidFill>
            <a:schemeClr val="tx1"/>
          </a:solidFill>
          <a:latin typeface="Meiryo UI" charset="-128"/>
          <a:ea typeface="Meiryo UI" charset="-128"/>
          <a:cs typeface="Meiryo UI"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69888" y="1565275"/>
            <a:ext cx="8561387" cy="34782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buFont typeface="+mj-lt"/>
              <a:buAutoNum type="arabicPeriod"/>
              <a:defRPr/>
            </a:pP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課題</a:t>
            </a: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専門家の指摘する課題　</a:t>
            </a:r>
            <a:r>
              <a:rPr lang="en-US" altLang="ja-JP"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事例</a:t>
            </a:r>
            <a:r>
              <a:rPr lang="en-US" altLang="ja-JP"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buFont typeface="+mj-lt"/>
              <a:buAutoNum type="arabicPeriod"/>
              <a:defRPr/>
            </a:pPr>
            <a:endPar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buFont typeface="+mj-lt"/>
              <a:buAutoNum type="arabicPeriod"/>
              <a:defRPr/>
            </a:pP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態勢</a:t>
            </a: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内部統制システムの強化と　</a:t>
            </a:r>
            <a:r>
              <a:rPr lang="en-US" altLang="ja-JP"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＋コーポレートガバナンスの定着</a:t>
            </a:r>
            <a:endParaRPr lang="en-US" altLang="ja-JP"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buFont typeface="+mj-lt"/>
              <a:buAutoNum type="arabicPeriod"/>
              <a:defRPr/>
            </a:pPr>
            <a:endPar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buFont typeface="+mj-lt"/>
              <a:buAutoNum type="arabicPeriod"/>
              <a:defRPr/>
            </a:pP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対象</a:t>
            </a:r>
            <a:r>
              <a:rPr lang="en-US" altLang="ja-JP"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営業秘密の保護、不正競争防止法による対処と国際条約の要請</a:t>
            </a:r>
          </a:p>
          <a:p>
            <a:pPr marL="457200" indent="-457200">
              <a:buFont typeface="+mj-lt"/>
              <a:buAutoNum type="arabicPeriod"/>
              <a:defRPr/>
            </a:pPr>
            <a:endPar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a:buFont typeface="+mj-lt"/>
              <a:buAutoNum type="arabicPeriod"/>
              <a:defRPr/>
            </a:pP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サイバーリスク総合マネジメントについて の提案</a:t>
            </a:r>
          </a:p>
          <a:p>
            <a:pPr>
              <a:defRPr/>
            </a:pPr>
            <a:endPar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サイバーリスクコンサルタントセンター</a:t>
            </a:r>
            <a:r>
              <a:rPr lang="en-US" altLang="ja-JP"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solidFill>
                  <a:srgbClr val="FF0000"/>
                </a:solidFill>
                <a:latin typeface="Franklin Gothic Demi" panose="020B0703020102020204" pitchFamily="34" charset="0"/>
                <a:ea typeface="Meiryo UI" panose="020B0604030504040204" pitchFamily="50" charset="-128"/>
                <a:cs typeface="Meiryo UI" panose="020B0604030504040204" pitchFamily="50" charset="-128"/>
              </a:rPr>
              <a:t>CRCC</a:t>
            </a:r>
            <a:r>
              <a:rPr lang="en-US" altLang="ja-JP"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a:solidFill>
                  <a:schemeClr val="tx2"/>
                </a:solidFill>
                <a:latin typeface="Meiryo UI" panose="020B0604030504040204" pitchFamily="50" charset="-128"/>
                <a:ea typeface="Meiryo UI" panose="020B0604030504040204" pitchFamily="50" charset="-128"/>
                <a:cs typeface="Meiryo UI" panose="020B0604030504040204" pitchFamily="50" charset="-128"/>
              </a:rPr>
              <a:t>の企画</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1" name="スライド番号プレースホルダー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en-US" altLang="ja-JP" sz="1800" smtClean="0">
                <a:solidFill>
                  <a:srgbClr val="3F3F3E"/>
                </a:solidFill>
              </a:rPr>
              <a:t>1</a:t>
            </a:r>
            <a:endParaRPr lang="ja-JP" altLang="en-US" sz="1800" smtClean="0">
              <a:solidFill>
                <a:srgbClr val="3F3F3E"/>
              </a:solidFill>
            </a:endParaRPr>
          </a:p>
        </p:txBody>
      </p:sp>
      <p:sp>
        <p:nvSpPr>
          <p:cNvPr id="7172" name="テキスト ボックス 5"/>
          <p:cNvSpPr txBox="1">
            <a:spLocks noChangeArrowheads="1"/>
          </p:cNvSpPr>
          <p:nvPr/>
        </p:nvSpPr>
        <p:spPr bwMode="auto">
          <a:xfrm>
            <a:off x="369888" y="523875"/>
            <a:ext cx="6232525" cy="523875"/>
          </a:xfrm>
          <a:prstGeom prst="rect">
            <a:avLst/>
          </a:prstGeom>
          <a:noFill/>
          <a:ln w="38100">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algn="ctr" eaLnBrk="1" hangingPunct="1">
              <a:lnSpc>
                <a:spcPct val="100000"/>
              </a:lnSpc>
              <a:spcBef>
                <a:spcPct val="0"/>
              </a:spcBef>
              <a:buFontTx/>
              <a:buNone/>
            </a:pPr>
            <a:r>
              <a:rPr lang="ja-JP" altLang="en-US" sz="2800" b="1">
                <a:solidFill>
                  <a:schemeClr val="tx2"/>
                </a:solidFill>
              </a:rPr>
              <a:t>中小企業向けサイバーリスク対策の要点</a:t>
            </a:r>
          </a:p>
        </p:txBody>
      </p:sp>
      <p:grpSp>
        <p:nvGrpSpPr>
          <p:cNvPr id="7173" name="グループ化 1"/>
          <p:cNvGrpSpPr>
            <a:grpSpLocks/>
          </p:cNvGrpSpPr>
          <p:nvPr/>
        </p:nvGrpSpPr>
        <p:grpSpPr bwMode="auto">
          <a:xfrm>
            <a:off x="4332288" y="5578475"/>
            <a:ext cx="4703762" cy="939800"/>
            <a:chOff x="4327525" y="255588"/>
            <a:chExt cx="4703763" cy="939800"/>
          </a:xfrm>
        </p:grpSpPr>
        <p:sp>
          <p:nvSpPr>
            <p:cNvPr id="7174" name="テキスト ボックス 5"/>
            <p:cNvSpPr txBox="1">
              <a:spLocks noChangeArrowheads="1"/>
            </p:cNvSpPr>
            <p:nvPr/>
          </p:nvSpPr>
          <p:spPr bwMode="auto">
            <a:xfrm>
              <a:off x="7342188" y="584200"/>
              <a:ext cx="168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400" b="1"/>
                <a:t>平成</a:t>
              </a:r>
              <a:r>
                <a:rPr lang="en-US" altLang="ja-JP" sz="1400" b="1"/>
                <a:t>28</a:t>
              </a:r>
              <a:r>
                <a:rPr lang="ja-JP" altLang="en-US" sz="1400" b="1"/>
                <a:t>年</a:t>
              </a:r>
              <a:r>
                <a:rPr lang="en-US" altLang="ja-JP" sz="1400" b="1"/>
                <a:t>3</a:t>
              </a:r>
              <a:r>
                <a:rPr lang="ja-JP" altLang="en-US" sz="1400" b="1"/>
                <a:t>月</a:t>
              </a:r>
              <a:r>
                <a:rPr lang="en-US" altLang="ja-JP" sz="1400" b="1"/>
                <a:t>31</a:t>
              </a:r>
              <a:r>
                <a:rPr lang="ja-JP" altLang="en-US" sz="1400" b="1"/>
                <a:t>日 </a:t>
              </a:r>
            </a:p>
          </p:txBody>
        </p:sp>
        <p:sp>
          <p:nvSpPr>
            <p:cNvPr id="8199" name="テキスト ボックス 5"/>
            <p:cNvSpPr txBox="1">
              <a:spLocks noChangeArrowheads="1"/>
            </p:cNvSpPr>
            <p:nvPr/>
          </p:nvSpPr>
          <p:spPr bwMode="auto">
            <a:xfrm>
              <a:off x="4327525" y="868363"/>
              <a:ext cx="3127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defRPr/>
              </a:pPr>
              <a:r>
                <a:rPr lang="ja-JP" altLang="en-US" sz="1400" b="1" dirty="0" smtClean="0">
                  <a:solidFill>
                    <a:schemeClr val="accent5"/>
                  </a:solidFill>
                </a:rPr>
                <a:t>内閣サイバーセキュリティセンター　発表 </a:t>
              </a:r>
            </a:p>
          </p:txBody>
        </p:sp>
        <p:sp>
          <p:nvSpPr>
            <p:cNvPr id="7176" name="テキスト ボックス 5"/>
            <p:cNvSpPr txBox="1">
              <a:spLocks noChangeArrowheads="1"/>
            </p:cNvSpPr>
            <p:nvPr/>
          </p:nvSpPr>
          <p:spPr bwMode="auto">
            <a:xfrm>
              <a:off x="7342188" y="887413"/>
              <a:ext cx="168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400" b="1"/>
                <a:t>平成</a:t>
              </a:r>
              <a:r>
                <a:rPr lang="en-US" altLang="ja-JP" sz="1400" b="1"/>
                <a:t>28</a:t>
              </a:r>
              <a:r>
                <a:rPr lang="ja-JP" altLang="en-US" sz="1400" b="1"/>
                <a:t>年</a:t>
              </a:r>
              <a:r>
                <a:rPr lang="en-US" altLang="ja-JP" sz="1400" b="1"/>
                <a:t>6</a:t>
              </a:r>
              <a:r>
                <a:rPr lang="ja-JP" altLang="en-US" sz="1400" b="1"/>
                <a:t>月  </a:t>
              </a:r>
              <a:r>
                <a:rPr lang="en-US" altLang="ja-JP" sz="1400" b="1"/>
                <a:t>1</a:t>
              </a:r>
              <a:r>
                <a:rPr lang="ja-JP" altLang="en-US" sz="1400" b="1"/>
                <a:t>日 </a:t>
              </a:r>
            </a:p>
          </p:txBody>
        </p:sp>
        <p:sp>
          <p:nvSpPr>
            <p:cNvPr id="8201" name="テキスト ボックス 5"/>
            <p:cNvSpPr txBox="1">
              <a:spLocks noChangeArrowheads="1"/>
            </p:cNvSpPr>
            <p:nvPr/>
          </p:nvSpPr>
          <p:spPr bwMode="auto">
            <a:xfrm>
              <a:off x="4327525" y="579438"/>
              <a:ext cx="3127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defRPr/>
              </a:pPr>
              <a:r>
                <a:rPr lang="ja-JP" altLang="en-US" sz="1400" b="1" dirty="0" smtClean="0">
                  <a:solidFill>
                    <a:schemeClr val="accent5"/>
                  </a:solidFill>
                </a:rPr>
                <a:t>自民党　</a:t>
              </a:r>
              <a:r>
                <a:rPr lang="en-US" altLang="ja-JP" sz="1400" b="1" dirty="0" smtClean="0">
                  <a:solidFill>
                    <a:schemeClr val="accent5"/>
                  </a:solidFill>
                </a:rPr>
                <a:t>IT</a:t>
              </a:r>
              <a:r>
                <a:rPr lang="ja-JP" altLang="en-US" sz="1400" b="1" dirty="0" smtClean="0">
                  <a:solidFill>
                    <a:schemeClr val="accent5"/>
                  </a:solidFill>
                </a:rPr>
                <a:t>戦略特命委員会　　 　発表 </a:t>
              </a:r>
            </a:p>
          </p:txBody>
        </p:sp>
        <p:sp>
          <p:nvSpPr>
            <p:cNvPr id="7178" name="テキスト ボックス 5"/>
            <p:cNvSpPr txBox="1">
              <a:spLocks noChangeArrowheads="1"/>
            </p:cNvSpPr>
            <p:nvPr/>
          </p:nvSpPr>
          <p:spPr bwMode="auto">
            <a:xfrm>
              <a:off x="4327525" y="255588"/>
              <a:ext cx="173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en-US" altLang="ja-JP" sz="1400" b="1">
                  <a:solidFill>
                    <a:schemeClr val="tx2"/>
                  </a:solidFill>
                </a:rPr>
                <a:t>【</a:t>
              </a:r>
              <a:r>
                <a:rPr lang="ja-JP" altLang="en-US" sz="1400" b="1">
                  <a:solidFill>
                    <a:schemeClr val="tx2"/>
                  </a:solidFill>
                </a:rPr>
                <a:t>抜粋</a:t>
              </a:r>
              <a:r>
                <a:rPr lang="en-US" altLang="ja-JP" sz="1400" b="1">
                  <a:solidFill>
                    <a:schemeClr val="tx2"/>
                  </a:solidFill>
                </a:rPr>
                <a:t>/</a:t>
              </a:r>
              <a:r>
                <a:rPr lang="ja-JP" altLang="en-US" sz="1400" b="1">
                  <a:solidFill>
                    <a:schemeClr val="tx2"/>
                  </a:solidFill>
                </a:rPr>
                <a:t>一部修正</a:t>
              </a:r>
              <a:r>
                <a:rPr lang="en-US" altLang="ja-JP" sz="1400" b="1">
                  <a:solidFill>
                    <a:schemeClr val="tx2"/>
                  </a:solidFill>
                </a:rPr>
                <a:t>】</a:t>
              </a:r>
              <a:endParaRPr lang="ja-JP" altLang="en-US" sz="1400" b="1">
                <a:solidFill>
                  <a:schemeClr val="tx2"/>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a:xfrm>
            <a:off x="450850" y="365125"/>
            <a:ext cx="8329613" cy="828675"/>
          </a:xfrm>
        </p:spPr>
        <p:txBody>
          <a:bodyPr/>
          <a:lstStyle/>
          <a:p>
            <a:pPr eaLnBrk="1" hangingPunct="1"/>
            <a:r>
              <a:rPr lang="ja-JP" altLang="en-US" sz="2800" b="1" smtClean="0">
                <a:solidFill>
                  <a:schemeClr val="tx2"/>
                </a:solidFill>
                <a:latin typeface="Meiryo UI" pitchFamily="50" charset="-128"/>
                <a:ea typeface="Meiryo UI" pitchFamily="50" charset="-128"/>
                <a:cs typeface="Meiryo UI" pitchFamily="50" charset="-128"/>
              </a:rPr>
              <a:t>サイバーリスク・コンサルタントセンター</a:t>
            </a:r>
            <a:r>
              <a:rPr lang="ja-JP" altLang="en-US" sz="2400" b="1" smtClean="0">
                <a:solidFill>
                  <a:schemeClr val="tx2"/>
                </a:solidFill>
                <a:latin typeface="Meiryo UI" pitchFamily="50" charset="-128"/>
                <a:ea typeface="Meiryo UI" pitchFamily="50" charset="-128"/>
                <a:cs typeface="Meiryo UI" pitchFamily="50" charset="-128"/>
              </a:rPr>
              <a:t>（略称</a:t>
            </a:r>
            <a:r>
              <a:rPr lang="en-US" altLang="ja-JP" sz="2400" b="1" smtClean="0">
                <a:solidFill>
                  <a:schemeClr val="tx2"/>
                </a:solidFill>
                <a:latin typeface="Franklin Gothic Demi" pitchFamily="34" charset="0"/>
                <a:ea typeface="Meiryo UI" pitchFamily="50" charset="-128"/>
                <a:cs typeface="Meiryo UI" pitchFamily="50" charset="-128"/>
              </a:rPr>
              <a:t>CRCC</a:t>
            </a:r>
            <a:r>
              <a:rPr lang="ja-JP" altLang="en-US" sz="2400" b="1" smtClean="0">
                <a:solidFill>
                  <a:schemeClr val="tx2"/>
                </a:solidFill>
                <a:latin typeface="Meiryo UI" pitchFamily="50" charset="-128"/>
                <a:ea typeface="Meiryo UI" pitchFamily="50" charset="-128"/>
                <a:cs typeface="Meiryo UI" pitchFamily="50" charset="-128"/>
              </a:rPr>
              <a:t>）</a:t>
            </a:r>
            <a:r>
              <a:rPr lang="en-US" altLang="ja-JP" sz="2400" b="1" smtClean="0">
                <a:solidFill>
                  <a:schemeClr val="tx2"/>
                </a:solidFill>
                <a:latin typeface="Meiryo UI" pitchFamily="50" charset="-128"/>
                <a:ea typeface="Meiryo UI" pitchFamily="50" charset="-128"/>
                <a:cs typeface="Meiryo UI" pitchFamily="50" charset="-128"/>
              </a:rPr>
              <a:t>(</a:t>
            </a:r>
            <a:r>
              <a:rPr lang="ja-JP" altLang="en-US" sz="2400" b="1" smtClean="0">
                <a:solidFill>
                  <a:schemeClr val="tx2"/>
                </a:solidFill>
                <a:latin typeface="Meiryo UI" pitchFamily="50" charset="-128"/>
                <a:ea typeface="Meiryo UI" pitchFamily="50" charset="-128"/>
                <a:cs typeface="Meiryo UI" pitchFamily="50" charset="-128"/>
              </a:rPr>
              <a:t>案</a:t>
            </a:r>
            <a:r>
              <a:rPr lang="en-US" altLang="ja-JP" sz="2400" b="1" smtClean="0">
                <a:solidFill>
                  <a:schemeClr val="tx2"/>
                </a:solidFill>
                <a:latin typeface="Meiryo UI" pitchFamily="50" charset="-128"/>
                <a:ea typeface="Meiryo UI" pitchFamily="50" charset="-128"/>
                <a:cs typeface="Meiryo UI" pitchFamily="50" charset="-128"/>
              </a:rPr>
              <a:t>)</a:t>
            </a:r>
            <a:endParaRPr lang="ja-JP" altLang="en-US" sz="2800" b="1" smtClean="0">
              <a:solidFill>
                <a:schemeClr val="tx2"/>
              </a:solidFill>
              <a:latin typeface="Meiryo UI" pitchFamily="50" charset="-128"/>
              <a:ea typeface="Meiryo UI" pitchFamily="50" charset="-128"/>
              <a:cs typeface="Meiryo UI" pitchFamily="50" charset="-128"/>
            </a:endParaRPr>
          </a:p>
        </p:txBody>
      </p:sp>
      <p:sp>
        <p:nvSpPr>
          <p:cNvPr id="29" name="角丸四角形 28"/>
          <p:cNvSpPr/>
          <p:nvPr/>
        </p:nvSpPr>
        <p:spPr>
          <a:xfrm>
            <a:off x="628650" y="954739"/>
            <a:ext cx="6538632" cy="4642227"/>
          </a:xfrm>
          <a:prstGeom prst="roundRect">
            <a:avLst/>
          </a:prstGeom>
          <a:solidFill>
            <a:schemeClr val="accent6">
              <a:lumMod val="20000"/>
              <a:lumOff val="80000"/>
            </a:schemeClr>
          </a:solidFill>
          <a:ln>
            <a:solidFill>
              <a:schemeClr val="accent6">
                <a:lumMod val="40000"/>
                <a:lumOff val="60000"/>
              </a:schemeClr>
            </a:solidFill>
          </a:ln>
          <a:scene3d>
            <a:camera prst="isometricOffAxis2Top">
              <a:rot lat="2400000" lon="600000" rev="11400000"/>
            </a:camera>
            <a:lightRig rig="threePt" dir="t"/>
          </a:scene3d>
          <a:sp3d>
            <a:bevelT h="152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5" name="角丸四角形 24"/>
          <p:cNvSpPr/>
          <p:nvPr/>
        </p:nvSpPr>
        <p:spPr>
          <a:xfrm>
            <a:off x="5593474" y="1466546"/>
            <a:ext cx="1206000" cy="1080000"/>
          </a:xfrm>
          <a:prstGeom prst="roundRect">
            <a:avLst/>
          </a:prstGeom>
          <a:solidFill>
            <a:schemeClr val="accent1"/>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下矢印吹き出し 7"/>
          <p:cNvSpPr/>
          <p:nvPr/>
        </p:nvSpPr>
        <p:spPr>
          <a:xfrm>
            <a:off x="4143185" y="4921625"/>
            <a:ext cx="1207249" cy="1358152"/>
          </a:xfrm>
          <a:prstGeom prst="downArrowCallout">
            <a:avLst/>
          </a:prstGeom>
          <a:solidFill>
            <a:schemeClr val="accent6">
              <a:lumMod val="60000"/>
              <a:lumOff val="40000"/>
            </a:schemeClr>
          </a:solidFill>
          <a:ln>
            <a:solidFill>
              <a:schemeClr val="accent6">
                <a:lumMod val="75000"/>
              </a:schemeClr>
            </a:solidFill>
          </a:ln>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下矢印吹き出し 8"/>
          <p:cNvSpPr/>
          <p:nvPr/>
        </p:nvSpPr>
        <p:spPr>
          <a:xfrm>
            <a:off x="2943409" y="4994837"/>
            <a:ext cx="1207249" cy="1358152"/>
          </a:xfrm>
          <a:prstGeom prst="downArrowCallout">
            <a:avLst/>
          </a:prstGeom>
          <a:solidFill>
            <a:schemeClr val="accent6">
              <a:lumMod val="60000"/>
              <a:lumOff val="40000"/>
            </a:schemeClr>
          </a:solidFill>
          <a:ln>
            <a:solidFill>
              <a:schemeClr val="accent6">
                <a:lumMod val="75000"/>
              </a:schemeClr>
            </a:solidFill>
          </a:ln>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下矢印吹き出し 9"/>
          <p:cNvSpPr/>
          <p:nvPr/>
        </p:nvSpPr>
        <p:spPr>
          <a:xfrm>
            <a:off x="1752597" y="5060578"/>
            <a:ext cx="1207249" cy="1358152"/>
          </a:xfrm>
          <a:prstGeom prst="downArrowCallout">
            <a:avLst/>
          </a:prstGeom>
          <a:solidFill>
            <a:schemeClr val="accent6">
              <a:lumMod val="60000"/>
              <a:lumOff val="40000"/>
            </a:schemeClr>
          </a:solidFill>
          <a:ln>
            <a:solidFill>
              <a:schemeClr val="accent6">
                <a:lumMod val="75000"/>
              </a:schemeClr>
            </a:solidFill>
          </a:ln>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4" name="角丸四角形 3"/>
          <p:cNvSpPr/>
          <p:nvPr/>
        </p:nvSpPr>
        <p:spPr>
          <a:xfrm>
            <a:off x="960844" y="1634637"/>
            <a:ext cx="4727262" cy="1080000"/>
          </a:xfrm>
          <a:prstGeom prst="roundRect">
            <a:avLst/>
          </a:prstGeom>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角丸四角形 4"/>
          <p:cNvSpPr/>
          <p:nvPr/>
        </p:nvSpPr>
        <p:spPr>
          <a:xfrm>
            <a:off x="2765546" y="1817784"/>
            <a:ext cx="2935942" cy="647700"/>
          </a:xfrm>
          <a:prstGeom prst="roundRect">
            <a:avLst/>
          </a:prstGeom>
          <a:solidFill>
            <a:schemeClr val="accent1">
              <a:lumMod val="60000"/>
              <a:lumOff val="40000"/>
            </a:schemeClr>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角丸四角形 5"/>
          <p:cNvSpPr/>
          <p:nvPr/>
        </p:nvSpPr>
        <p:spPr>
          <a:xfrm>
            <a:off x="4830730" y="3706907"/>
            <a:ext cx="1206000" cy="1152000"/>
          </a:xfrm>
          <a:prstGeom prst="roundRect">
            <a:avLst/>
          </a:prstGeom>
          <a:solidFill>
            <a:schemeClr val="accent5"/>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上下矢印 6"/>
          <p:cNvSpPr/>
          <p:nvPr/>
        </p:nvSpPr>
        <p:spPr>
          <a:xfrm>
            <a:off x="2045446" y="2599765"/>
            <a:ext cx="3146612" cy="1322294"/>
          </a:xfrm>
          <a:prstGeom prst="upDownArrow">
            <a:avLst>
              <a:gd name="adj1" fmla="val 32254"/>
              <a:gd name="adj2" fmla="val 27228"/>
            </a:avLst>
          </a:prstGeom>
          <a:solidFill>
            <a:schemeClr val="accent1">
              <a:lumMod val="60000"/>
              <a:lumOff val="40000"/>
            </a:schemeClr>
          </a:solidFill>
          <a:ln>
            <a:solidFill>
              <a:schemeClr val="accent3">
                <a:lumMod val="20000"/>
                <a:lumOff val="80000"/>
              </a:schemeClr>
            </a:solidFill>
          </a:ln>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 name="正方形/長方形 10"/>
          <p:cNvSpPr/>
          <p:nvPr/>
        </p:nvSpPr>
        <p:spPr>
          <a:xfrm rot="10800000">
            <a:off x="1873995" y="5662708"/>
            <a:ext cx="1008531"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自動車</a:t>
            </a:r>
          </a:p>
        </p:txBody>
      </p:sp>
      <p:sp>
        <p:nvSpPr>
          <p:cNvPr id="12" name="正方形/長方形 11"/>
          <p:cNvSpPr/>
          <p:nvPr/>
        </p:nvSpPr>
        <p:spPr>
          <a:xfrm rot="10800000">
            <a:off x="3093941" y="5555877"/>
            <a:ext cx="1008531"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電器</a:t>
            </a:r>
          </a:p>
        </p:txBody>
      </p:sp>
      <p:sp>
        <p:nvSpPr>
          <p:cNvPr id="13" name="正方形/長方形 12"/>
          <p:cNvSpPr/>
          <p:nvPr/>
        </p:nvSpPr>
        <p:spPr>
          <a:xfrm rot="10800000">
            <a:off x="4284752" y="5470713"/>
            <a:ext cx="1008531"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住宅</a:t>
            </a:r>
          </a:p>
        </p:txBody>
      </p:sp>
      <p:sp>
        <p:nvSpPr>
          <p:cNvPr id="14" name="正方形/長方形 13"/>
          <p:cNvSpPr/>
          <p:nvPr/>
        </p:nvSpPr>
        <p:spPr>
          <a:xfrm rot="10800000">
            <a:off x="5144054" y="5509560"/>
            <a:ext cx="1008531"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t>
            </a:r>
          </a:p>
        </p:txBody>
      </p:sp>
      <p:sp>
        <p:nvSpPr>
          <p:cNvPr id="18" name="角丸四角形 17"/>
          <p:cNvSpPr/>
          <p:nvPr/>
        </p:nvSpPr>
        <p:spPr>
          <a:xfrm>
            <a:off x="3707653" y="3783108"/>
            <a:ext cx="1206000" cy="1152000"/>
          </a:xfrm>
          <a:prstGeom prst="roundRect">
            <a:avLst/>
          </a:prstGeom>
          <a:solidFill>
            <a:schemeClr val="accent5"/>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9" name="角丸四角形 18"/>
          <p:cNvSpPr/>
          <p:nvPr/>
        </p:nvSpPr>
        <p:spPr>
          <a:xfrm>
            <a:off x="2569136" y="3841377"/>
            <a:ext cx="1206000" cy="1152000"/>
          </a:xfrm>
          <a:prstGeom prst="roundRect">
            <a:avLst/>
          </a:prstGeom>
          <a:solidFill>
            <a:schemeClr val="accent5"/>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0" name="角丸四角形 19"/>
          <p:cNvSpPr/>
          <p:nvPr/>
        </p:nvSpPr>
        <p:spPr>
          <a:xfrm>
            <a:off x="1439523" y="3907867"/>
            <a:ext cx="1206000" cy="1152000"/>
          </a:xfrm>
          <a:prstGeom prst="roundRect">
            <a:avLst/>
          </a:prstGeom>
          <a:solidFill>
            <a:schemeClr val="accent5"/>
          </a:solidFill>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1" name="右矢印吹き出し 20"/>
          <p:cNvSpPr/>
          <p:nvPr/>
        </p:nvSpPr>
        <p:spPr>
          <a:xfrm>
            <a:off x="6317128" y="3416305"/>
            <a:ext cx="2641475" cy="1358152"/>
          </a:xfrm>
          <a:prstGeom prst="rightArrowCallout">
            <a:avLst>
              <a:gd name="adj1" fmla="val 25000"/>
              <a:gd name="adj2" fmla="val 25000"/>
              <a:gd name="adj3" fmla="val 22030"/>
              <a:gd name="adj4" fmla="val 79231"/>
            </a:avLst>
          </a:prstGeom>
          <a:solidFill>
            <a:schemeClr val="accent6">
              <a:lumMod val="60000"/>
              <a:lumOff val="40000"/>
            </a:schemeClr>
          </a:solidFill>
          <a:ln>
            <a:solidFill>
              <a:schemeClr val="accent6">
                <a:lumMod val="75000"/>
              </a:schemeClr>
            </a:solidFill>
          </a:ln>
          <a:scene3d>
            <a:camera prst="isometricOffAxis2Top">
              <a:rot lat="2400000" lon="600000" rev="11400000"/>
            </a:camera>
            <a:lightRig rig="threePt" dir="t"/>
          </a:scene3d>
          <a:sp3d>
            <a:bevelT h="228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2" name="正方形/長方形 21"/>
          <p:cNvSpPr/>
          <p:nvPr/>
        </p:nvSpPr>
        <p:spPr>
          <a:xfrm rot="10800000">
            <a:off x="7063688" y="3764432"/>
            <a:ext cx="2110069"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・法人会組織</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（商工会議所等）</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・経営革新機構</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・金融機関　　等</a:t>
            </a:r>
          </a:p>
        </p:txBody>
      </p:sp>
      <p:sp>
        <p:nvSpPr>
          <p:cNvPr id="23" name="正方形/長方形 22"/>
          <p:cNvSpPr/>
          <p:nvPr/>
        </p:nvSpPr>
        <p:spPr>
          <a:xfrm rot="10800000">
            <a:off x="843678" y="1685743"/>
            <a:ext cx="3755715"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サイバーリスク・コンサルタントセンター</a:t>
            </a:r>
          </a:p>
        </p:txBody>
      </p:sp>
      <p:sp>
        <p:nvSpPr>
          <p:cNvPr id="24" name="正方形/長方形 23"/>
          <p:cNvSpPr/>
          <p:nvPr/>
        </p:nvSpPr>
        <p:spPr>
          <a:xfrm rot="10800000">
            <a:off x="2728752" y="1887260"/>
            <a:ext cx="3013638"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協力機関（</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IPA</a:t>
            </a:r>
            <a:r>
              <a:rPr lang="ja-JP" altLang="en-US"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CSIRT</a:t>
            </a:r>
            <a:r>
              <a:rPr lang="ja-JP" altLang="en-US"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defRPr/>
            </a:pP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サイバーベンダー等）</a:t>
            </a:r>
          </a:p>
        </p:txBody>
      </p:sp>
      <p:sp>
        <p:nvSpPr>
          <p:cNvPr id="26" name="正方形/長方形 25"/>
          <p:cNvSpPr/>
          <p:nvPr/>
        </p:nvSpPr>
        <p:spPr>
          <a:xfrm rot="10800000">
            <a:off x="5593474" y="1507380"/>
            <a:ext cx="1008531"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保険会社</a:t>
            </a:r>
          </a:p>
        </p:txBody>
      </p:sp>
      <p:sp>
        <p:nvSpPr>
          <p:cNvPr id="27" name="正方形/長方形 26"/>
          <p:cNvSpPr/>
          <p:nvPr/>
        </p:nvSpPr>
        <p:spPr>
          <a:xfrm rot="10800000">
            <a:off x="2038598" y="4096492"/>
            <a:ext cx="3525746"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2400"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中小企業</a:t>
            </a:r>
            <a:r>
              <a:rPr lang="en-US" altLang="ja-JP" sz="2400"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(CRCC</a:t>
            </a:r>
            <a:r>
              <a:rPr lang="ja-JP" altLang="en-US" sz="2400"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会員</a:t>
            </a:r>
            <a:r>
              <a:rPr lang="en-US" altLang="ja-JP" sz="2400"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t>
            </a:r>
            <a:endParaRPr lang="ja-JP" altLang="en-US" sz="2400" b="1"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rot="10800000">
            <a:off x="1819461" y="6264835"/>
            <a:ext cx="4112188"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取引先産業界・企業からの要請</a:t>
            </a:r>
          </a:p>
        </p:txBody>
      </p:sp>
      <p:sp>
        <p:nvSpPr>
          <p:cNvPr id="32" name="正方形/長方形 31"/>
          <p:cNvSpPr/>
          <p:nvPr/>
        </p:nvSpPr>
        <p:spPr>
          <a:xfrm rot="10800000">
            <a:off x="7207995" y="4791637"/>
            <a:ext cx="1964767" cy="537882"/>
          </a:xfrm>
          <a:prstGeom prst="rect">
            <a:avLst/>
          </a:prstGeom>
          <a:noFill/>
          <a:ln>
            <a:noFill/>
          </a:ln>
          <a:scene3d>
            <a:camera prst="isometricOffAxis2Top">
              <a:rot lat="2400000" lon="600000" rev="11400000"/>
            </a:camera>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外部機関からの</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auto">
              <a:spcBef>
                <a:spcPts val="0"/>
              </a:spcBef>
              <a:spcAft>
                <a:spcPts val="0"/>
              </a:spcAft>
              <a:defRPr/>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要請・推奨</a:t>
            </a:r>
          </a:p>
        </p:txBody>
      </p:sp>
      <p:sp>
        <p:nvSpPr>
          <p:cNvPr id="8219" name="テキスト ボックス 19"/>
          <p:cNvSpPr txBox="1">
            <a:spLocks noChangeArrowheads="1"/>
          </p:cNvSpPr>
          <p:nvPr/>
        </p:nvSpPr>
        <p:spPr bwMode="auto">
          <a:xfrm>
            <a:off x="477838" y="1077913"/>
            <a:ext cx="2846387" cy="33813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600" b="1"/>
              <a:t>イメージは サイバーリスクの</a:t>
            </a:r>
            <a:r>
              <a:rPr lang="en-US" altLang="ja-JP" sz="1600" b="1"/>
              <a:t>JAF</a:t>
            </a:r>
            <a:r>
              <a:rPr lang="ja-JP" altLang="en-US" sz="1600" b="1"/>
              <a:t>　</a:t>
            </a:r>
          </a:p>
        </p:txBody>
      </p:sp>
      <p:sp>
        <p:nvSpPr>
          <p:cNvPr id="2" name="左カーブ矢印 1"/>
          <p:cNvSpPr/>
          <p:nvPr/>
        </p:nvSpPr>
        <p:spPr>
          <a:xfrm>
            <a:off x="3473450" y="1149350"/>
            <a:ext cx="350838" cy="627063"/>
          </a:xfrm>
          <a:prstGeom prst="curvedLef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8221" name="スライド番号プレースホルダー 3"/>
          <p:cNvSpPr>
            <a:spLocks noGrp="1"/>
          </p:cNvSpPr>
          <p:nvPr>
            <p:ph type="sldNum" sz="quarter" idx="12"/>
          </p:nvPr>
        </p:nvSpPr>
        <p:spPr bwMode="auto">
          <a:xfrm>
            <a:off x="6973888" y="444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800" dirty="0" smtClean="0">
                <a:solidFill>
                  <a:srgbClr val="3F3F3E"/>
                </a:solidFill>
              </a:rPr>
              <a:t>２</a:t>
            </a:r>
            <a:endParaRPr lang="ja-JP" altLang="en-US" sz="1800" dirty="0" smtClean="0">
              <a:solidFill>
                <a:srgbClr val="3F3F3E"/>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txBox="1">
            <a:spLocks/>
          </p:cNvSpPr>
          <p:nvPr/>
        </p:nvSpPr>
        <p:spPr bwMode="auto">
          <a:xfrm>
            <a:off x="450850" y="365125"/>
            <a:ext cx="83296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685800" indent="-22860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spcBef>
                <a:spcPct val="0"/>
              </a:spcBef>
              <a:buFontTx/>
              <a:buNone/>
            </a:pPr>
            <a:r>
              <a:rPr lang="ja-JP" altLang="en-US" sz="2800" b="1" dirty="0">
                <a:solidFill>
                  <a:schemeClr val="tx2"/>
                </a:solidFill>
              </a:rPr>
              <a:t>サイバーリスク・コンサルタントセンター</a:t>
            </a:r>
            <a:r>
              <a:rPr lang="ja-JP" altLang="en-US" b="1" dirty="0">
                <a:solidFill>
                  <a:schemeClr val="tx2"/>
                </a:solidFill>
              </a:rPr>
              <a:t>（</a:t>
            </a:r>
            <a:r>
              <a:rPr lang="en-US" altLang="ja-JP" b="1" dirty="0">
                <a:solidFill>
                  <a:schemeClr val="tx2"/>
                </a:solidFill>
                <a:latin typeface="Franklin Gothic Demi" pitchFamily="34" charset="0"/>
              </a:rPr>
              <a:t>CRCC</a:t>
            </a:r>
            <a:r>
              <a:rPr lang="ja-JP" altLang="en-US" b="1" dirty="0">
                <a:solidFill>
                  <a:schemeClr val="tx2"/>
                </a:solidFill>
              </a:rPr>
              <a:t>）ご説明①</a:t>
            </a:r>
            <a:endParaRPr lang="ja-JP" altLang="en-US" sz="2800" b="1" dirty="0">
              <a:solidFill>
                <a:schemeClr val="tx2"/>
              </a:solidFill>
            </a:endParaRPr>
          </a:p>
        </p:txBody>
      </p:sp>
      <p:pic>
        <p:nvPicPr>
          <p:cNvPr id="9219"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160463"/>
            <a:ext cx="280035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角丸四角形 29"/>
          <p:cNvSpPr/>
          <p:nvPr/>
        </p:nvSpPr>
        <p:spPr>
          <a:xfrm>
            <a:off x="6324600" y="1193800"/>
            <a:ext cx="2190750" cy="1111250"/>
          </a:xfrm>
          <a:prstGeom prst="roundRect">
            <a:avLst>
              <a:gd name="adj" fmla="val 31931"/>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922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20249791" flipH="1">
            <a:off x="5410200" y="1225550"/>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フローチャート : 代替処理 2"/>
          <p:cNvSpPr/>
          <p:nvPr/>
        </p:nvSpPr>
        <p:spPr>
          <a:xfrm>
            <a:off x="396875" y="1263650"/>
            <a:ext cx="1987550" cy="466725"/>
          </a:xfrm>
          <a:prstGeom prst="flowChartAlternateProcess">
            <a:avLst/>
          </a:pr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chemeClr val="tx1"/>
                </a:solidFill>
                <a:latin typeface="Meiryo UI" charset="-128"/>
                <a:ea typeface="Meiryo UI" charset="-128"/>
                <a:cs typeface="Meiryo UI" charset="-128"/>
              </a:rPr>
              <a:t>CRCC</a:t>
            </a:r>
            <a:r>
              <a:rPr lang="ja-JP" altLang="en-US" sz="1600" dirty="0">
                <a:solidFill>
                  <a:schemeClr val="tx1"/>
                </a:solidFill>
                <a:latin typeface="Meiryo UI" charset="-128"/>
                <a:ea typeface="Meiryo UI" charset="-128"/>
                <a:cs typeface="Meiryo UI" charset="-128"/>
              </a:rPr>
              <a:t>の設置趣旨</a:t>
            </a:r>
          </a:p>
        </p:txBody>
      </p:sp>
      <p:sp>
        <p:nvSpPr>
          <p:cNvPr id="9223" name="テキスト ボックス 5"/>
          <p:cNvSpPr txBox="1">
            <a:spLocks noChangeArrowheads="1"/>
          </p:cNvSpPr>
          <p:nvPr/>
        </p:nvSpPr>
        <p:spPr bwMode="auto">
          <a:xfrm>
            <a:off x="2635250" y="2447925"/>
            <a:ext cx="3409950" cy="523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400" b="1"/>
              <a:t>①中小企業　のサイバーセキュリティ </a:t>
            </a:r>
            <a:r>
              <a:rPr lang="ja-JP" altLang="en-US" sz="1400" b="1">
                <a:solidFill>
                  <a:srgbClr val="FF0000"/>
                </a:solidFill>
              </a:rPr>
              <a:t>強化</a:t>
            </a:r>
          </a:p>
          <a:p>
            <a:pPr eaLnBrk="1" hangingPunct="1">
              <a:lnSpc>
                <a:spcPct val="100000"/>
              </a:lnSpc>
              <a:spcBef>
                <a:spcPct val="0"/>
              </a:spcBef>
              <a:buFontTx/>
              <a:buNone/>
            </a:pPr>
            <a:r>
              <a:rPr lang="ja-JP" altLang="en-US" sz="1400" b="1"/>
              <a:t>②大企業     のサイバーセキュリティ </a:t>
            </a:r>
            <a:r>
              <a:rPr lang="ja-JP" altLang="en-US" sz="1400" b="1">
                <a:solidFill>
                  <a:srgbClr val="FF0000"/>
                </a:solidFill>
              </a:rPr>
              <a:t>保護</a:t>
            </a:r>
          </a:p>
        </p:txBody>
      </p:sp>
      <p:sp>
        <p:nvSpPr>
          <p:cNvPr id="8" name="ストライプ矢印 7"/>
          <p:cNvSpPr/>
          <p:nvPr/>
        </p:nvSpPr>
        <p:spPr>
          <a:xfrm>
            <a:off x="396875" y="4884738"/>
            <a:ext cx="1393825" cy="1330325"/>
          </a:xfrm>
          <a:prstGeom prst="striped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ja-JP" altLang="en-US" b="1">
                <a:solidFill>
                  <a:schemeClr val="bg1"/>
                </a:solidFill>
                <a:latin typeface="Meiryo UI" charset="-128"/>
                <a:ea typeface="Meiryo UI" charset="-128"/>
                <a:cs typeface="Meiryo UI" charset="-128"/>
              </a:rPr>
              <a:t>メリット</a:t>
            </a:r>
          </a:p>
        </p:txBody>
      </p:sp>
      <p:sp>
        <p:nvSpPr>
          <p:cNvPr id="9" name="正方形/長方形 8"/>
          <p:cNvSpPr/>
          <p:nvPr/>
        </p:nvSpPr>
        <p:spPr>
          <a:xfrm>
            <a:off x="2619375" y="2436813"/>
            <a:ext cx="3413125" cy="52387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フローチャート : 複数書類 11"/>
          <p:cNvSpPr/>
          <p:nvPr/>
        </p:nvSpPr>
        <p:spPr>
          <a:xfrm>
            <a:off x="1965325" y="4579938"/>
            <a:ext cx="6554788" cy="1912937"/>
          </a:xfrm>
          <a:prstGeom prst="flowChartMultidocument">
            <a:avLst/>
          </a:prstGeom>
          <a:noFill/>
          <a:ln w="38100">
            <a:solidFill>
              <a:srgbClr val="00FF99"/>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171450" indent="-171450">
              <a:buFont typeface="Wingdings" charset="2"/>
              <a:buChar char="l"/>
              <a:defRPr/>
            </a:pPr>
            <a:endParaRPr lang="en-US" altLang="ja-JP" sz="800" b="1" dirty="0">
              <a:solidFill>
                <a:srgbClr val="FF0000"/>
              </a:solidFill>
              <a:latin typeface="Meiryo UI" charset="-128"/>
              <a:ea typeface="Meiryo UI" charset="-128"/>
              <a:cs typeface="Meiryo UI" charset="-128"/>
            </a:endParaRPr>
          </a:p>
          <a:p>
            <a:pPr marL="171450" indent="-171450">
              <a:buFont typeface="Wingdings" charset="2"/>
              <a:buChar char="l"/>
              <a:defRPr/>
            </a:pPr>
            <a:r>
              <a:rPr lang="ja-JP" altLang="en-US" sz="1400" b="1" dirty="0">
                <a:solidFill>
                  <a:srgbClr val="FF0000"/>
                </a:solidFill>
                <a:latin typeface="Meiryo UI" charset="-128"/>
                <a:ea typeface="Meiryo UI" charset="-128"/>
                <a:cs typeface="Meiryo UI" charset="-128"/>
              </a:rPr>
              <a:t>サプライチェーン・サイバーリスク  </a:t>
            </a:r>
            <a:r>
              <a:rPr lang="en-US" altLang="ja-JP" sz="1400" dirty="0">
                <a:solidFill>
                  <a:schemeClr val="tx1"/>
                </a:solidFill>
                <a:latin typeface="Meiryo UI" charset="-128"/>
                <a:ea typeface="Meiryo UI" charset="-128"/>
                <a:cs typeface="Meiryo UI" charset="-128"/>
              </a:rPr>
              <a:t>(</a:t>
            </a:r>
            <a:r>
              <a:rPr lang="ja-JP" altLang="en-US" sz="1400" dirty="0">
                <a:solidFill>
                  <a:schemeClr val="tx1"/>
                </a:solidFill>
                <a:latin typeface="Meiryo UI" charset="-128"/>
                <a:ea typeface="Meiryo UI" charset="-128"/>
                <a:cs typeface="Meiryo UI" charset="-128"/>
              </a:rPr>
              <a:t>中小企業→大企業へ波及</a:t>
            </a:r>
            <a:r>
              <a:rPr lang="en-US" altLang="ja-JP" sz="1400" dirty="0">
                <a:solidFill>
                  <a:schemeClr val="tx1"/>
                </a:solidFill>
                <a:latin typeface="Meiryo UI" charset="-128"/>
                <a:ea typeface="Meiryo UI" charset="-128"/>
                <a:cs typeface="Meiryo UI" charset="-128"/>
              </a:rPr>
              <a:t>) </a:t>
            </a:r>
            <a:r>
              <a:rPr lang="ja-JP" altLang="en-US" sz="1400" dirty="0">
                <a:solidFill>
                  <a:schemeClr val="tx1"/>
                </a:solidFill>
                <a:latin typeface="Meiryo UI" charset="-128"/>
                <a:ea typeface="Meiryo UI" charset="-128"/>
                <a:cs typeface="Meiryo UI" charset="-128"/>
              </a:rPr>
              <a:t>の遮断</a:t>
            </a:r>
          </a:p>
          <a:p>
            <a:pPr marL="171450" indent="-171450">
              <a:buFont typeface="Wingdings" charset="2"/>
              <a:buChar char="l"/>
              <a:defRPr/>
            </a:pPr>
            <a:endParaRPr lang="ja-JP" altLang="en-US" sz="1400" dirty="0">
              <a:solidFill>
                <a:schemeClr val="tx1"/>
              </a:solidFill>
              <a:latin typeface="Meiryo UI" charset="-128"/>
              <a:ea typeface="Meiryo UI" charset="-128"/>
              <a:cs typeface="Meiryo UI" charset="-128"/>
            </a:endParaRPr>
          </a:p>
          <a:p>
            <a:pPr marL="171450" indent="-171450">
              <a:buFont typeface="Wingdings" charset="2"/>
              <a:buChar char="l"/>
              <a:defRPr/>
            </a:pPr>
            <a:r>
              <a:rPr lang="ja-JP" altLang="en-US" sz="1400" dirty="0">
                <a:solidFill>
                  <a:schemeClr val="tx1"/>
                </a:solidFill>
                <a:latin typeface="Meiryo UI" charset="-128"/>
                <a:ea typeface="Meiryo UI" charset="-128"/>
                <a:cs typeface="Meiryo UI" charset="-128"/>
              </a:rPr>
              <a:t>全国サイバー事故情報の</a:t>
            </a:r>
            <a:r>
              <a:rPr lang="ja-JP" altLang="en-US" sz="1400" b="1" dirty="0">
                <a:solidFill>
                  <a:srgbClr val="FF0000"/>
                </a:solidFill>
                <a:latin typeface="Meiryo UI" charset="-128"/>
                <a:ea typeface="Meiryo UI" charset="-128"/>
                <a:cs typeface="Meiryo UI" charset="-128"/>
              </a:rPr>
              <a:t>集約一元化と分析・対策</a:t>
            </a:r>
            <a:r>
              <a:rPr lang="ja-JP" altLang="en-US" sz="1400" dirty="0">
                <a:solidFill>
                  <a:schemeClr val="tx1"/>
                </a:solidFill>
                <a:latin typeface="Meiryo UI" charset="-128"/>
                <a:ea typeface="Meiryo UI" charset="-128"/>
                <a:cs typeface="Meiryo UI" charset="-128"/>
              </a:rPr>
              <a:t>の実行</a:t>
            </a:r>
          </a:p>
          <a:p>
            <a:pPr marL="171450" indent="-171450">
              <a:buFont typeface="Wingdings" charset="2"/>
              <a:buChar char="l"/>
              <a:defRPr/>
            </a:pPr>
            <a:endParaRPr lang="ja-JP" altLang="en-US" sz="1400" dirty="0">
              <a:solidFill>
                <a:schemeClr val="tx1"/>
              </a:solidFill>
              <a:latin typeface="Meiryo UI" charset="-128"/>
              <a:ea typeface="Meiryo UI" charset="-128"/>
              <a:cs typeface="Meiryo UI" charset="-128"/>
            </a:endParaRPr>
          </a:p>
          <a:p>
            <a:pPr marL="171450" indent="-171450">
              <a:buFont typeface="Wingdings" charset="2"/>
              <a:buChar char="l"/>
              <a:defRPr/>
            </a:pPr>
            <a:r>
              <a:rPr lang="ja-JP" altLang="en-US" sz="1400" dirty="0">
                <a:solidFill>
                  <a:schemeClr val="tx1"/>
                </a:solidFill>
                <a:latin typeface="Meiryo UI" charset="-128"/>
                <a:ea typeface="Meiryo UI" charset="-128"/>
                <a:cs typeface="Meiryo UI" charset="-128"/>
              </a:rPr>
              <a:t>既存組織の融合活動による</a:t>
            </a:r>
            <a:r>
              <a:rPr lang="ja-JP" altLang="en-US" sz="1400" b="1" dirty="0">
                <a:solidFill>
                  <a:srgbClr val="FF0000"/>
                </a:solidFill>
                <a:latin typeface="Meiryo UI" charset="-128"/>
                <a:ea typeface="Meiryo UI" charset="-128"/>
                <a:cs typeface="Meiryo UI" charset="-128"/>
              </a:rPr>
              <a:t>サイバー対策コストの低減化</a:t>
            </a:r>
            <a:r>
              <a:rPr lang="ja-JP" altLang="en-US" sz="1400" dirty="0">
                <a:solidFill>
                  <a:schemeClr val="tx1"/>
                </a:solidFill>
                <a:latin typeface="Meiryo UI" charset="-128"/>
                <a:ea typeface="Meiryo UI" charset="-128"/>
                <a:cs typeface="Meiryo UI" charset="-128"/>
              </a:rPr>
              <a:t>追求</a:t>
            </a:r>
          </a:p>
        </p:txBody>
      </p:sp>
      <p:sp>
        <p:nvSpPr>
          <p:cNvPr id="19" name="フローチャート : 代替処理 18"/>
          <p:cNvSpPr/>
          <p:nvPr/>
        </p:nvSpPr>
        <p:spPr>
          <a:xfrm>
            <a:off x="415925" y="3262313"/>
            <a:ext cx="1987550" cy="466725"/>
          </a:xfrm>
          <a:prstGeom prst="flowChartAlternateProcess">
            <a:avLst/>
          </a:pr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dirty="0">
                <a:solidFill>
                  <a:schemeClr val="tx1"/>
                </a:solidFill>
                <a:latin typeface="Meiryo UI" charset="-128"/>
                <a:ea typeface="Meiryo UI" charset="-128"/>
                <a:cs typeface="Meiryo UI" charset="-128"/>
              </a:rPr>
              <a:t>新制度施策</a:t>
            </a:r>
            <a:r>
              <a:rPr lang="en-US" altLang="ja-JP" sz="1600" dirty="0">
                <a:solidFill>
                  <a:schemeClr val="tx1"/>
                </a:solidFill>
                <a:latin typeface="Meiryo UI" charset="-128"/>
                <a:ea typeface="Meiryo UI" charset="-128"/>
                <a:cs typeface="Meiryo UI" charset="-128"/>
              </a:rPr>
              <a:t>(</a:t>
            </a:r>
            <a:r>
              <a:rPr lang="ja-JP" altLang="en-US" sz="1600" dirty="0">
                <a:solidFill>
                  <a:schemeClr val="tx1"/>
                </a:solidFill>
                <a:latin typeface="Meiryo UI" charset="-128"/>
                <a:ea typeface="Meiryo UI" charset="-128"/>
                <a:cs typeface="Meiryo UI" charset="-128"/>
              </a:rPr>
              <a:t>案</a:t>
            </a:r>
            <a:r>
              <a:rPr lang="en-US" altLang="ja-JP" sz="1600" dirty="0">
                <a:solidFill>
                  <a:schemeClr val="tx1"/>
                </a:solidFill>
                <a:latin typeface="Meiryo UI" charset="-128"/>
                <a:ea typeface="Meiryo UI" charset="-128"/>
                <a:cs typeface="Meiryo UI" charset="-128"/>
              </a:rPr>
              <a:t>)</a:t>
            </a:r>
            <a:endParaRPr lang="ja-JP" altLang="en-US" sz="1600" dirty="0">
              <a:solidFill>
                <a:schemeClr val="tx1"/>
              </a:solidFill>
              <a:latin typeface="Meiryo UI" charset="-128"/>
              <a:ea typeface="Meiryo UI" charset="-128"/>
              <a:cs typeface="Meiryo UI" charset="-128"/>
            </a:endParaRPr>
          </a:p>
        </p:txBody>
      </p:sp>
      <p:sp>
        <p:nvSpPr>
          <p:cNvPr id="22" name="正方形/長方形 21"/>
          <p:cNvSpPr/>
          <p:nvPr/>
        </p:nvSpPr>
        <p:spPr>
          <a:xfrm>
            <a:off x="2619375" y="3263900"/>
            <a:ext cx="5195888" cy="920750"/>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400" b="1" dirty="0">
                <a:solidFill>
                  <a:schemeClr val="tx1"/>
                </a:solidFill>
                <a:latin typeface="Meiryo UI" charset="-128"/>
                <a:ea typeface="Meiryo UI" charset="-128"/>
                <a:cs typeface="Meiryo UI" charset="-128"/>
              </a:rPr>
              <a:t>①</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基準</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　サイバーセキュリティ認証（サイバー免許証）制度</a:t>
            </a:r>
          </a:p>
          <a:p>
            <a:pPr>
              <a:defRPr/>
            </a:pPr>
            <a:r>
              <a:rPr lang="ja-JP" altLang="en-US" sz="1400" b="1" dirty="0">
                <a:solidFill>
                  <a:schemeClr val="tx1"/>
                </a:solidFill>
                <a:latin typeface="Meiryo UI" charset="-128"/>
                <a:ea typeface="Meiryo UI" charset="-128"/>
                <a:cs typeface="Meiryo UI" charset="-128"/>
              </a:rPr>
              <a:t>②</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補償</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　全国団体サイバーリスク補償保険</a:t>
            </a:r>
          </a:p>
          <a:p>
            <a:pPr>
              <a:defRPr/>
            </a:pPr>
            <a:r>
              <a:rPr lang="ja-JP" altLang="en-US" sz="1400" b="1" dirty="0">
                <a:solidFill>
                  <a:schemeClr val="tx1"/>
                </a:solidFill>
                <a:latin typeface="Meiryo UI" charset="-128"/>
                <a:ea typeface="Meiryo UI" charset="-128"/>
                <a:cs typeface="Meiryo UI" charset="-128"/>
              </a:rPr>
              <a:t>③</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態勢</a:t>
            </a:r>
            <a:r>
              <a:rPr lang="en-US" altLang="ja-JP" sz="1400" b="1" dirty="0">
                <a:solidFill>
                  <a:schemeClr val="tx1"/>
                </a:solidFill>
                <a:latin typeface="Meiryo UI" charset="-128"/>
                <a:ea typeface="Meiryo UI" charset="-128"/>
                <a:cs typeface="Meiryo UI" charset="-128"/>
              </a:rPr>
              <a:t>】</a:t>
            </a:r>
            <a:r>
              <a:rPr lang="ja-JP" altLang="en-US" sz="1400" b="1" dirty="0">
                <a:solidFill>
                  <a:schemeClr val="tx1"/>
                </a:solidFill>
                <a:latin typeface="Meiryo UI" charset="-128"/>
                <a:ea typeface="Meiryo UI" charset="-128"/>
                <a:cs typeface="Meiryo UI" charset="-128"/>
              </a:rPr>
              <a:t>　中小企業向け</a:t>
            </a:r>
            <a:r>
              <a:rPr lang="en-US" altLang="ja-JP" sz="1400" b="1" dirty="0">
                <a:solidFill>
                  <a:schemeClr val="tx1"/>
                </a:solidFill>
                <a:latin typeface="Meiryo UI" charset="-128"/>
                <a:ea typeface="Meiryo UI" charset="-128"/>
                <a:cs typeface="Meiryo UI" charset="-128"/>
              </a:rPr>
              <a:t> </a:t>
            </a:r>
            <a:r>
              <a:rPr lang="ja-JP" altLang="en-US" sz="1400" b="1" dirty="0">
                <a:solidFill>
                  <a:schemeClr val="tx1"/>
                </a:solidFill>
                <a:latin typeface="Meiryo UI" charset="-128"/>
                <a:ea typeface="Meiryo UI" charset="-128"/>
                <a:cs typeface="Meiryo UI" charset="-128"/>
              </a:rPr>
              <a:t>　ＩＴ＋コーポレートガバナンス</a:t>
            </a:r>
          </a:p>
        </p:txBody>
      </p:sp>
      <p:sp>
        <p:nvSpPr>
          <p:cNvPr id="21" name="正方形/長方形 20"/>
          <p:cNvSpPr/>
          <p:nvPr/>
        </p:nvSpPr>
        <p:spPr>
          <a:xfrm>
            <a:off x="2619375" y="1271588"/>
            <a:ext cx="2598738" cy="479425"/>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b="1">
                <a:solidFill>
                  <a:schemeClr val="tx1"/>
                </a:solidFill>
                <a:latin typeface="Meiryo UI" charset="-128"/>
                <a:ea typeface="Meiryo UI" charset="-128"/>
                <a:cs typeface="Meiryo UI" charset="-128"/>
              </a:rPr>
              <a:t>官民組織一体化・連携</a:t>
            </a:r>
          </a:p>
        </p:txBody>
      </p:sp>
      <p:sp>
        <p:nvSpPr>
          <p:cNvPr id="23" name="下矢印 22"/>
          <p:cNvSpPr/>
          <p:nvPr/>
        </p:nvSpPr>
        <p:spPr>
          <a:xfrm>
            <a:off x="3070225" y="1849438"/>
            <a:ext cx="1695450" cy="488950"/>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9231" name="図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792288"/>
            <a:ext cx="1389063"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スライド番号プレースホルダー 3"/>
          <p:cNvSpPr>
            <a:spLocks noGrp="1"/>
          </p:cNvSpPr>
          <p:nvPr>
            <p:ph type="sldNum" sz="quarter" idx="12"/>
          </p:nvPr>
        </p:nvSpPr>
        <p:spPr bwMode="auto">
          <a:xfrm>
            <a:off x="6973888" y="444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800" dirty="0" smtClean="0">
                <a:solidFill>
                  <a:srgbClr val="3F3F3E"/>
                </a:solidFill>
              </a:rPr>
              <a:t>３</a:t>
            </a:r>
            <a:endParaRPr lang="ja-JP" altLang="en-US" sz="1800" dirty="0" smtClean="0">
              <a:solidFill>
                <a:srgbClr val="3F3F3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txBox="1">
            <a:spLocks/>
          </p:cNvSpPr>
          <p:nvPr/>
        </p:nvSpPr>
        <p:spPr bwMode="auto">
          <a:xfrm>
            <a:off x="450850" y="365125"/>
            <a:ext cx="83296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685800" indent="-22860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spcBef>
                <a:spcPct val="0"/>
              </a:spcBef>
              <a:buFontTx/>
              <a:buNone/>
            </a:pPr>
            <a:r>
              <a:rPr lang="ja-JP" altLang="en-US" sz="2800" b="1" dirty="0">
                <a:solidFill>
                  <a:schemeClr val="tx2"/>
                </a:solidFill>
              </a:rPr>
              <a:t>サイバー攻撃対策としての保険の効用（シナリオ）</a:t>
            </a:r>
          </a:p>
        </p:txBody>
      </p:sp>
      <p:sp>
        <p:nvSpPr>
          <p:cNvPr id="10243" name="テキスト ボックス 5"/>
          <p:cNvSpPr txBox="1">
            <a:spLocks noChangeArrowheads="1"/>
          </p:cNvSpPr>
          <p:nvPr/>
        </p:nvSpPr>
        <p:spPr bwMode="auto">
          <a:xfrm>
            <a:off x="327025" y="5137150"/>
            <a:ext cx="8032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 typeface="Arial" pitchFamily="34" charset="0"/>
              <a:buNone/>
            </a:pPr>
            <a:r>
              <a:rPr lang="ja-JP" altLang="en-US" sz="2000" b="1"/>
              <a:t>●保険の効果 →損害の補償</a:t>
            </a:r>
            <a:r>
              <a:rPr lang="en-US" altLang="ja-JP" sz="2000" b="1"/>
              <a:t>(</a:t>
            </a:r>
            <a:r>
              <a:rPr lang="ja-JP" altLang="en-US" sz="2000" b="1"/>
              <a:t>費用・損害賠償</a:t>
            </a:r>
            <a:r>
              <a:rPr lang="en-US" altLang="ja-JP" sz="2000" b="1"/>
              <a:t>)</a:t>
            </a:r>
            <a:r>
              <a:rPr lang="ja-JP" altLang="en-US" sz="2000" b="1"/>
              <a:t>のみならず、</a:t>
            </a:r>
          </a:p>
          <a:p>
            <a:pPr eaLnBrk="1" hangingPunct="1">
              <a:lnSpc>
                <a:spcPct val="100000"/>
              </a:lnSpc>
              <a:spcBef>
                <a:spcPct val="0"/>
              </a:spcBef>
              <a:buFont typeface="Arial" pitchFamily="34" charset="0"/>
              <a:buNone/>
            </a:pPr>
            <a:r>
              <a:rPr lang="en-US" altLang="ja-JP" sz="2000" b="1"/>
              <a:t>		</a:t>
            </a:r>
            <a:r>
              <a:rPr lang="ja-JP" altLang="en-US" sz="2000" b="1">
                <a:solidFill>
                  <a:schemeClr val="tx2"/>
                </a:solidFill>
              </a:rPr>
              <a:t>犯罪の追及と処罰</a:t>
            </a:r>
            <a:r>
              <a:rPr lang="ja-JP" altLang="en-US" sz="2000" b="1"/>
              <a:t>の対策支援として期待。</a:t>
            </a:r>
          </a:p>
          <a:p>
            <a:pPr eaLnBrk="1" hangingPunct="1">
              <a:lnSpc>
                <a:spcPct val="100000"/>
              </a:lnSpc>
              <a:spcBef>
                <a:spcPct val="0"/>
              </a:spcBef>
              <a:buFont typeface="Arial" pitchFamily="34" charset="0"/>
              <a:buNone/>
            </a:pPr>
            <a:r>
              <a:rPr lang="ja-JP" altLang="en-US" sz="1600"/>
              <a:t>　　　　　　　　　　　　　　＊営業秘密の保護は、</a:t>
            </a:r>
            <a:r>
              <a:rPr lang="en-US" altLang="ja-JP" sz="1600" u="sng"/>
              <a:t>WTO</a:t>
            </a:r>
            <a:r>
              <a:rPr lang="ja-JP" altLang="en-US" sz="1600" u="sng"/>
              <a:t>の</a:t>
            </a:r>
            <a:r>
              <a:rPr lang="en-US" altLang="ja-JP" sz="1600" u="sng"/>
              <a:t>TRIPS</a:t>
            </a:r>
            <a:r>
              <a:rPr lang="ja-JP" altLang="en-US" sz="1600" u="sng"/>
              <a:t>協定</a:t>
            </a:r>
            <a:r>
              <a:rPr lang="en-US" altLang="ja-JP" sz="1600" u="sng"/>
              <a:t>39</a:t>
            </a:r>
            <a:r>
              <a:rPr lang="ja-JP" altLang="en-US" sz="1600" u="sng"/>
              <a:t>条</a:t>
            </a:r>
            <a:r>
              <a:rPr lang="ja-JP" altLang="en-US" sz="1600"/>
              <a:t>の要請です</a:t>
            </a:r>
          </a:p>
        </p:txBody>
      </p:sp>
      <p:sp>
        <p:nvSpPr>
          <p:cNvPr id="8" name="正方形/長方形 7"/>
          <p:cNvSpPr/>
          <p:nvPr/>
        </p:nvSpPr>
        <p:spPr>
          <a:xfrm>
            <a:off x="317500" y="1236663"/>
            <a:ext cx="8496300" cy="3768725"/>
          </a:xfrm>
          <a:prstGeom prst="rect">
            <a:avLst/>
          </a:prstGeom>
          <a:noFill/>
          <a:ln w="28575">
            <a:solidFill>
              <a:srgbClr val="00FF99"/>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buFontTx/>
              <a:buAutoNum type="arabicParenBoth"/>
              <a:defRPr/>
            </a:pPr>
            <a:r>
              <a:rPr lang="ja-JP" altLang="en-US" b="1" dirty="0">
                <a:solidFill>
                  <a:schemeClr val="tx1"/>
                </a:solidFill>
                <a:latin typeface="Meiryo UI" charset="-128"/>
                <a:ea typeface="Meiryo UI" charset="-128"/>
                <a:cs typeface="Meiryo UI" charset="-128"/>
              </a:rPr>
              <a:t>サイバー攻撃　発生。・・・　この段階では、確証無し。</a:t>
            </a:r>
          </a:p>
          <a:p>
            <a:pPr>
              <a:defRPr/>
            </a:pPr>
            <a:r>
              <a:rPr lang="ja-JP" altLang="en-US" b="1" dirty="0">
                <a:solidFill>
                  <a:schemeClr val="tx1"/>
                </a:solidFill>
                <a:latin typeface="Meiryo UI" charset="-128"/>
                <a:ea typeface="Meiryo UI" charset="-128"/>
                <a:cs typeface="Meiryo UI" charset="-128"/>
              </a:rPr>
              <a:t>↓</a:t>
            </a:r>
          </a:p>
          <a:p>
            <a:pPr>
              <a:defRPr/>
            </a:pPr>
            <a:r>
              <a:rPr lang="en-US" altLang="ja-JP" b="1" dirty="0">
                <a:solidFill>
                  <a:schemeClr val="tx1"/>
                </a:solidFill>
                <a:latin typeface="Meiryo UI" charset="-128"/>
                <a:ea typeface="Meiryo UI" charset="-128"/>
                <a:cs typeface="Meiryo UI" charset="-128"/>
              </a:rPr>
              <a:t>(2) </a:t>
            </a:r>
            <a:r>
              <a:rPr lang="ja-JP" altLang="en-US" b="1" dirty="0">
                <a:solidFill>
                  <a:srgbClr val="FF0000"/>
                </a:solidFill>
                <a:latin typeface="Meiryo UI" charset="-128"/>
                <a:ea typeface="Meiryo UI" charset="-128"/>
                <a:cs typeface="Meiryo UI" charset="-128"/>
              </a:rPr>
              <a:t>フォレンジック</a:t>
            </a:r>
            <a:r>
              <a:rPr lang="en-US" altLang="ja-JP" b="1" dirty="0">
                <a:solidFill>
                  <a:schemeClr val="tx1"/>
                </a:solidFill>
                <a:latin typeface="Meiryo UI" charset="-128"/>
                <a:ea typeface="Meiryo UI" charset="-128"/>
                <a:cs typeface="Meiryo UI" charset="-128"/>
              </a:rPr>
              <a:t>(</a:t>
            </a:r>
            <a:r>
              <a:rPr lang="ja-JP" altLang="en-US" b="1" dirty="0">
                <a:solidFill>
                  <a:schemeClr val="tx1"/>
                </a:solidFill>
                <a:latin typeface="Meiryo UI" charset="-128"/>
                <a:ea typeface="Meiryo UI" charset="-128"/>
                <a:cs typeface="Meiryo UI" charset="-128"/>
              </a:rPr>
              <a:t>原因調査</a:t>
            </a:r>
            <a:r>
              <a:rPr lang="en-US" altLang="ja-JP" b="1" dirty="0">
                <a:solidFill>
                  <a:schemeClr val="tx1"/>
                </a:solidFill>
                <a:latin typeface="Meiryo UI" charset="-128"/>
                <a:ea typeface="Meiryo UI" charset="-128"/>
                <a:cs typeface="Meiryo UI" charset="-128"/>
              </a:rPr>
              <a:t>)</a:t>
            </a:r>
            <a:r>
              <a:rPr lang="ja-JP" altLang="en-US" b="1" dirty="0">
                <a:solidFill>
                  <a:schemeClr val="tx1"/>
                </a:solidFill>
                <a:latin typeface="Meiryo UI" charset="-128"/>
                <a:ea typeface="Meiryo UI" charset="-128"/>
                <a:cs typeface="Meiryo UI" charset="-128"/>
              </a:rPr>
              <a:t>によるサイバー攻撃内容の確定。</a:t>
            </a:r>
          </a:p>
          <a:p>
            <a:pPr>
              <a:defRPr/>
            </a:pPr>
            <a:r>
              <a:rPr lang="ja-JP" altLang="en-US" b="1" dirty="0">
                <a:solidFill>
                  <a:schemeClr val="tx1"/>
                </a:solidFill>
                <a:latin typeface="Meiryo UI" charset="-128"/>
                <a:ea typeface="Meiryo UI" charset="-128"/>
                <a:cs typeface="Meiryo UI" charset="-128"/>
              </a:rPr>
              <a:t>　　　　　　　　　　</a:t>
            </a:r>
          </a:p>
          <a:p>
            <a:pPr>
              <a:defRPr/>
            </a:pPr>
            <a:r>
              <a:rPr lang="ja-JP" altLang="en-US" b="1" dirty="0">
                <a:solidFill>
                  <a:schemeClr val="tx1"/>
                </a:solidFill>
                <a:latin typeface="Meiryo UI" charset="-128"/>
                <a:ea typeface="Meiryo UI" charset="-128"/>
                <a:cs typeface="Meiryo UI" charset="-128"/>
              </a:rPr>
              <a:t>　</a:t>
            </a:r>
            <a:endParaRPr lang="en-US" altLang="ja-JP" b="1" dirty="0">
              <a:solidFill>
                <a:schemeClr val="tx1"/>
              </a:solidFill>
              <a:latin typeface="Meiryo UI" charset="-128"/>
              <a:ea typeface="Meiryo UI" charset="-128"/>
              <a:cs typeface="Meiryo UI" charset="-128"/>
            </a:endParaRPr>
          </a:p>
          <a:p>
            <a:pPr>
              <a:defRPr/>
            </a:pPr>
            <a:r>
              <a:rPr lang="ja-JP" altLang="en-US" b="1" dirty="0">
                <a:solidFill>
                  <a:schemeClr val="tx1"/>
                </a:solidFill>
                <a:latin typeface="Meiryo UI" charset="-128"/>
                <a:ea typeface="Meiryo UI" charset="-128"/>
                <a:cs typeface="Meiryo UI" charset="-128"/>
              </a:rPr>
              <a:t>　　　　　　　　</a:t>
            </a:r>
            <a:r>
              <a:rPr lang="ja-JP" altLang="en-US" b="1" dirty="0">
                <a:solidFill>
                  <a:schemeClr val="tx2"/>
                </a:solidFill>
                <a:latin typeface="Meiryo UI" charset="-128"/>
                <a:ea typeface="Meiryo UI" charset="-128"/>
                <a:cs typeface="Meiryo UI" charset="-128"/>
              </a:rPr>
              <a:t>保険金</a:t>
            </a:r>
            <a:r>
              <a:rPr lang="en-US" altLang="ja-JP" b="1" dirty="0">
                <a:solidFill>
                  <a:schemeClr val="tx2"/>
                </a:solidFill>
                <a:latin typeface="Meiryo UI" charset="-128"/>
                <a:ea typeface="Meiryo UI" charset="-128"/>
                <a:cs typeface="Meiryo UI" charset="-128"/>
              </a:rPr>
              <a:t>(</a:t>
            </a:r>
            <a:r>
              <a:rPr lang="ja-JP" altLang="en-US" b="1" dirty="0">
                <a:solidFill>
                  <a:schemeClr val="tx2"/>
                </a:solidFill>
                <a:latin typeface="Meiryo UI" charset="-128"/>
                <a:ea typeface="Meiryo UI" charset="-128"/>
                <a:cs typeface="Meiryo UI" charset="-128"/>
              </a:rPr>
              <a:t>原因調査費用</a:t>
            </a:r>
            <a:r>
              <a:rPr lang="en-US" altLang="ja-JP" b="1" dirty="0">
                <a:solidFill>
                  <a:schemeClr val="tx2"/>
                </a:solidFill>
                <a:latin typeface="Meiryo UI" charset="-128"/>
                <a:ea typeface="Meiryo UI" charset="-128"/>
                <a:cs typeface="Meiryo UI" charset="-128"/>
              </a:rPr>
              <a:t>)</a:t>
            </a:r>
            <a:r>
              <a:rPr lang="ja-JP" altLang="en-US" b="1" dirty="0">
                <a:solidFill>
                  <a:schemeClr val="tx2"/>
                </a:solidFill>
                <a:latin typeface="Meiryo UI" charset="-128"/>
                <a:ea typeface="Meiryo UI" charset="-128"/>
                <a:cs typeface="Meiryo UI" charset="-128"/>
              </a:rPr>
              <a:t>を利用</a:t>
            </a:r>
          </a:p>
          <a:p>
            <a:pPr>
              <a:defRPr/>
            </a:pPr>
            <a:endParaRPr lang="en-US" altLang="ja-JP" b="1" dirty="0">
              <a:solidFill>
                <a:schemeClr val="tx1"/>
              </a:solidFill>
              <a:latin typeface="Meiryo UI" charset="-128"/>
              <a:ea typeface="Meiryo UI" charset="-128"/>
              <a:cs typeface="Meiryo UI" charset="-128"/>
            </a:endParaRPr>
          </a:p>
          <a:p>
            <a:pPr>
              <a:defRPr/>
            </a:pPr>
            <a:r>
              <a:rPr lang="ja-JP" altLang="en-US" b="1" dirty="0">
                <a:solidFill>
                  <a:schemeClr val="tx1"/>
                </a:solidFill>
                <a:latin typeface="Meiryo UI" charset="-128"/>
                <a:ea typeface="Meiryo UI" charset="-128"/>
                <a:cs typeface="Meiryo UI" charset="-128"/>
              </a:rPr>
              <a:t>↓</a:t>
            </a:r>
          </a:p>
          <a:p>
            <a:pPr>
              <a:defRPr/>
            </a:pPr>
            <a:r>
              <a:rPr lang="en-US" altLang="ja-JP" b="1" dirty="0">
                <a:solidFill>
                  <a:schemeClr val="tx1"/>
                </a:solidFill>
                <a:latin typeface="Meiryo UI" charset="-128"/>
                <a:ea typeface="Meiryo UI" charset="-128"/>
                <a:cs typeface="Meiryo UI" charset="-128"/>
              </a:rPr>
              <a:t>(3) </a:t>
            </a:r>
            <a:r>
              <a:rPr lang="ja-JP" altLang="en-US" b="1" dirty="0">
                <a:solidFill>
                  <a:schemeClr val="tx1"/>
                </a:solidFill>
                <a:latin typeface="Meiryo UI" charset="-128"/>
                <a:ea typeface="Meiryo UI" charset="-128"/>
                <a:cs typeface="Meiryo UI" charset="-128"/>
              </a:rPr>
              <a:t>攻撃情報を</a:t>
            </a:r>
            <a:r>
              <a:rPr lang="ja-JP" altLang="en-US" b="1" dirty="0">
                <a:solidFill>
                  <a:schemeClr val="tx2"/>
                </a:solidFill>
                <a:latin typeface="Meiryo UI" charset="-128"/>
                <a:ea typeface="Meiryo UI" charset="-128"/>
                <a:cs typeface="Meiryo UI" charset="-128"/>
              </a:rPr>
              <a:t>集約</a:t>
            </a:r>
            <a:r>
              <a:rPr lang="ja-JP" altLang="en-US" b="1" dirty="0">
                <a:solidFill>
                  <a:schemeClr val="tx1"/>
                </a:solidFill>
                <a:latin typeface="Meiryo UI" charset="-128"/>
                <a:ea typeface="Meiryo UI" charset="-128"/>
                <a:cs typeface="Meiryo UI" charset="-128"/>
              </a:rPr>
              <a:t>し、</a:t>
            </a:r>
            <a:r>
              <a:rPr lang="ja-JP" altLang="en-US" b="1" dirty="0">
                <a:solidFill>
                  <a:schemeClr val="tx2"/>
                </a:solidFill>
                <a:latin typeface="Meiryo UI" charset="-128"/>
                <a:ea typeface="Meiryo UI" charset="-128"/>
                <a:cs typeface="Meiryo UI" charset="-128"/>
              </a:rPr>
              <a:t>記録・分析・対策の策定</a:t>
            </a:r>
            <a:r>
              <a:rPr lang="ja-JP" altLang="en-US" b="1" dirty="0">
                <a:solidFill>
                  <a:schemeClr val="tx1"/>
                </a:solidFill>
                <a:latin typeface="Meiryo UI" charset="-128"/>
                <a:ea typeface="Meiryo UI" charset="-128"/>
                <a:cs typeface="Meiryo UI" charset="-128"/>
              </a:rPr>
              <a:t>へ</a:t>
            </a:r>
          </a:p>
          <a:p>
            <a:pPr>
              <a:defRPr/>
            </a:pPr>
            <a:r>
              <a:rPr lang="ja-JP" altLang="en-US" b="1" dirty="0">
                <a:solidFill>
                  <a:schemeClr val="tx1"/>
                </a:solidFill>
                <a:latin typeface="Meiryo UI" charset="-128"/>
                <a:ea typeface="Meiryo UI" charset="-128"/>
                <a:cs typeface="Meiryo UI" charset="-128"/>
              </a:rPr>
              <a:t>↓</a:t>
            </a:r>
          </a:p>
          <a:p>
            <a:pPr>
              <a:defRPr/>
            </a:pPr>
            <a:r>
              <a:rPr lang="en-US" altLang="ja-JP" b="1" dirty="0">
                <a:solidFill>
                  <a:schemeClr val="tx1"/>
                </a:solidFill>
                <a:latin typeface="Meiryo UI" charset="-128"/>
                <a:ea typeface="Meiryo UI" charset="-128"/>
                <a:cs typeface="Meiryo UI" charset="-128"/>
              </a:rPr>
              <a:t>(4) </a:t>
            </a:r>
            <a:r>
              <a:rPr lang="ja-JP" altLang="en-US" b="1" dirty="0">
                <a:solidFill>
                  <a:srgbClr val="FF0000"/>
                </a:solidFill>
                <a:latin typeface="Meiryo UI" charset="-128"/>
                <a:ea typeface="Meiryo UI" charset="-128"/>
                <a:cs typeface="Meiryo UI" charset="-128"/>
              </a:rPr>
              <a:t>営業秘密</a:t>
            </a:r>
            <a:r>
              <a:rPr lang="ja-JP" altLang="en-US" b="1" dirty="0">
                <a:solidFill>
                  <a:schemeClr val="tx1"/>
                </a:solidFill>
                <a:latin typeface="Meiryo UI" charset="-128"/>
                <a:ea typeface="Meiryo UI" charset="-128"/>
                <a:cs typeface="Meiryo UI" charset="-128"/>
              </a:rPr>
              <a:t>の不正な盗取に該当の場合　</a:t>
            </a:r>
            <a:r>
              <a:rPr lang="en-US" altLang="ja-JP" b="1" dirty="0">
                <a:solidFill>
                  <a:schemeClr val="tx1"/>
                </a:solidFill>
                <a:latin typeface="Meiryo UI" charset="-128"/>
                <a:ea typeface="Meiryo UI" charset="-128"/>
                <a:cs typeface="Meiryo UI" charset="-128"/>
              </a:rPr>
              <a:t>;</a:t>
            </a:r>
            <a:endParaRPr lang="ja-JP" altLang="en-US" b="1" dirty="0">
              <a:solidFill>
                <a:schemeClr val="tx1"/>
              </a:solidFill>
              <a:latin typeface="Meiryo UI" charset="-128"/>
              <a:ea typeface="Meiryo UI" charset="-128"/>
              <a:cs typeface="Meiryo UI" charset="-128"/>
            </a:endParaRPr>
          </a:p>
          <a:p>
            <a:pPr>
              <a:defRPr/>
            </a:pPr>
            <a:r>
              <a:rPr lang="ja-JP" altLang="en-US" b="1" dirty="0">
                <a:solidFill>
                  <a:schemeClr val="tx1"/>
                </a:solidFill>
                <a:latin typeface="Meiryo UI" charset="-128"/>
                <a:ea typeface="Meiryo UI" charset="-128"/>
                <a:cs typeface="Meiryo UI" charset="-128"/>
              </a:rPr>
              <a:t>　　  攻撃情報を証拠として、不正競争防止法に基づく刑事・民事</a:t>
            </a:r>
            <a:r>
              <a:rPr lang="en-US" altLang="ja-JP" b="1" dirty="0">
                <a:solidFill>
                  <a:schemeClr val="tx1"/>
                </a:solidFill>
                <a:latin typeface="Meiryo UI" charset="-128"/>
                <a:ea typeface="Meiryo UI" charset="-128"/>
                <a:cs typeface="Meiryo UI" charset="-128"/>
              </a:rPr>
              <a:t>(</a:t>
            </a:r>
            <a:r>
              <a:rPr lang="ja-JP" altLang="en-US" b="1" dirty="0">
                <a:solidFill>
                  <a:schemeClr val="tx1"/>
                </a:solidFill>
                <a:latin typeface="Meiryo UI" charset="-128"/>
                <a:ea typeface="Meiryo UI" charset="-128"/>
                <a:cs typeface="Meiryo UI" charset="-128"/>
              </a:rPr>
              <a:t>差止請求、</a:t>
            </a:r>
          </a:p>
          <a:p>
            <a:pPr>
              <a:defRPr/>
            </a:pPr>
            <a:r>
              <a:rPr lang="ja-JP" altLang="en-US" b="1" dirty="0">
                <a:solidFill>
                  <a:schemeClr val="tx1"/>
                </a:solidFill>
                <a:latin typeface="Meiryo UI" charset="-128"/>
                <a:ea typeface="Meiryo UI" charset="-128"/>
                <a:cs typeface="Meiryo UI" charset="-128"/>
              </a:rPr>
              <a:t>　　  損害賠償請求</a:t>
            </a:r>
            <a:r>
              <a:rPr lang="en-US" altLang="ja-JP" b="1" dirty="0">
                <a:solidFill>
                  <a:schemeClr val="tx1"/>
                </a:solidFill>
                <a:latin typeface="Meiryo UI" charset="-128"/>
                <a:ea typeface="Meiryo UI" charset="-128"/>
                <a:cs typeface="Meiryo UI" charset="-128"/>
              </a:rPr>
              <a:t>)</a:t>
            </a:r>
            <a:r>
              <a:rPr lang="ja-JP" altLang="en-US" b="1" dirty="0">
                <a:solidFill>
                  <a:schemeClr val="tx1"/>
                </a:solidFill>
                <a:latin typeface="Meiryo UI" charset="-128"/>
                <a:ea typeface="Meiryo UI" charset="-128"/>
                <a:cs typeface="Meiryo UI" charset="-128"/>
              </a:rPr>
              <a:t>訴訟。　</a:t>
            </a:r>
            <a:r>
              <a:rPr lang="en-US" altLang="ja-JP" b="1" dirty="0">
                <a:solidFill>
                  <a:schemeClr val="tx1"/>
                </a:solidFill>
                <a:latin typeface="Meiryo UI" charset="-128"/>
                <a:ea typeface="Meiryo UI" charset="-128"/>
                <a:cs typeface="Meiryo UI" charset="-128"/>
              </a:rPr>
              <a:t>【</a:t>
            </a:r>
            <a:r>
              <a:rPr lang="ja-JP" altLang="en-US" b="1" dirty="0">
                <a:solidFill>
                  <a:schemeClr val="tx1"/>
                </a:solidFill>
                <a:latin typeface="Meiryo UI" charset="-128"/>
                <a:ea typeface="Meiryo UI" charset="-128"/>
                <a:cs typeface="Meiryo UI" charset="-128"/>
              </a:rPr>
              <a:t>国外犯対応や犯罪収益の没収も可能</a:t>
            </a:r>
            <a:r>
              <a:rPr lang="en-US" altLang="ja-JP" b="1" dirty="0">
                <a:solidFill>
                  <a:schemeClr val="tx1"/>
                </a:solidFill>
                <a:latin typeface="Meiryo UI" charset="-128"/>
                <a:ea typeface="Meiryo UI" charset="-128"/>
                <a:cs typeface="Meiryo UI" charset="-128"/>
              </a:rPr>
              <a:t>】</a:t>
            </a:r>
            <a:endParaRPr lang="ja-JP" altLang="en-US" b="1" dirty="0">
              <a:solidFill>
                <a:schemeClr val="tx1"/>
              </a:solidFill>
              <a:latin typeface="Meiryo UI" charset="-128"/>
              <a:ea typeface="Meiryo UI" charset="-128"/>
              <a:cs typeface="Meiryo UI" charset="-128"/>
            </a:endParaRPr>
          </a:p>
          <a:p>
            <a:pPr>
              <a:defRPr/>
            </a:pPr>
            <a:endParaRPr lang="ja-JP" altLang="en-US" dirty="0">
              <a:solidFill>
                <a:schemeClr val="tx1"/>
              </a:solidFill>
              <a:latin typeface="Meiryo UI" charset="-128"/>
              <a:ea typeface="Meiryo UI" charset="-128"/>
              <a:cs typeface="Meiryo UI" charset="-128"/>
            </a:endParaRPr>
          </a:p>
        </p:txBody>
      </p:sp>
      <p:sp>
        <p:nvSpPr>
          <p:cNvPr id="5" name="屈折矢印 4"/>
          <p:cNvSpPr/>
          <p:nvPr/>
        </p:nvSpPr>
        <p:spPr>
          <a:xfrm flipH="1">
            <a:off x="908050" y="2244725"/>
            <a:ext cx="698500" cy="627063"/>
          </a:xfrm>
          <a:prstGeom prst="bentUpArrow">
            <a:avLst>
              <a:gd name="adj1" fmla="val 18931"/>
              <a:gd name="adj2" fmla="val 25000"/>
              <a:gd name="adj3" fmla="val 25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下矢印 2"/>
          <p:cNvSpPr/>
          <p:nvPr/>
        </p:nvSpPr>
        <p:spPr>
          <a:xfrm>
            <a:off x="7548563" y="2349500"/>
            <a:ext cx="411162" cy="506413"/>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上矢印 3"/>
          <p:cNvSpPr/>
          <p:nvPr/>
        </p:nvSpPr>
        <p:spPr>
          <a:xfrm>
            <a:off x="8101013" y="2373313"/>
            <a:ext cx="258762" cy="2709862"/>
          </a:xfrm>
          <a:prstGeom prst="up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248" name="テキスト ボックス 5"/>
          <p:cNvSpPr txBox="1">
            <a:spLocks noChangeArrowheads="1"/>
          </p:cNvSpPr>
          <p:nvPr/>
        </p:nvSpPr>
        <p:spPr bwMode="auto">
          <a:xfrm>
            <a:off x="8316913" y="2662238"/>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itchFamily="34" charset="0"/>
              <a:buChar char="•"/>
              <a:defRPr kumimoji="1" sz="2400">
                <a:solidFill>
                  <a:schemeClr val="tx1"/>
                </a:solidFill>
                <a:latin typeface="Meiryo UI" pitchFamily="50" charset="-128"/>
                <a:ea typeface="Meiryo UI" pitchFamily="50" charset="-128"/>
                <a:cs typeface="Meiryo UI" pitchFamily="50" charset="-128"/>
              </a:defRPr>
            </a:lvl1pPr>
            <a:lvl2pPr marL="742950" indent="-285750" eaLnBrk="0" hangingPunct="0">
              <a:lnSpc>
                <a:spcPct val="90000"/>
              </a:lnSpc>
              <a:spcBef>
                <a:spcPts val="500"/>
              </a:spcBef>
              <a:buFont typeface="Arial" pitchFamily="34" charset="0"/>
              <a:buChar char="•"/>
              <a:defRPr kumimoji="1" sz="2000">
                <a:solidFill>
                  <a:schemeClr val="tx1"/>
                </a:solidFill>
                <a:latin typeface="Meiryo UI" pitchFamily="50" charset="-128"/>
                <a:ea typeface="Meiryo UI" pitchFamily="50" charset="-128"/>
                <a:cs typeface="Meiryo UI" pitchFamily="50" charset="-128"/>
              </a:defRPr>
            </a:lvl2pPr>
            <a:lvl3pPr marL="1143000" indent="-228600" eaLnBrk="0" hangingPunct="0">
              <a:lnSpc>
                <a:spcPct val="90000"/>
              </a:lnSpc>
              <a:spcBef>
                <a:spcPts val="500"/>
              </a:spcBef>
              <a:buFont typeface="Arial" pitchFamily="34" charset="0"/>
              <a:buChar char="•"/>
              <a:defRPr kumimoji="1">
                <a:solidFill>
                  <a:schemeClr val="tx1"/>
                </a:solidFill>
                <a:latin typeface="Meiryo UI" pitchFamily="50" charset="-128"/>
                <a:ea typeface="Meiryo UI" pitchFamily="50" charset="-128"/>
                <a:cs typeface="Meiryo UI" pitchFamily="50" charset="-128"/>
              </a:defRPr>
            </a:lvl3pPr>
            <a:lvl4pPr marL="16002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4pPr>
            <a:lvl5pPr marL="2057400" indent="-228600" eaLnBrk="0" hangingPunct="0">
              <a:lnSpc>
                <a:spcPct val="90000"/>
              </a:lnSpc>
              <a:spcBef>
                <a:spcPts val="500"/>
              </a:spcBef>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5pPr>
            <a:lvl6pPr marL="25146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6pPr>
            <a:lvl7pPr marL="29718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7pPr>
            <a:lvl8pPr marL="34290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8pPr>
            <a:lvl9pPr marL="3886200" indent="-228600" eaLnBrk="0" fontAlgn="base" hangingPunct="0">
              <a:lnSpc>
                <a:spcPct val="90000"/>
              </a:lnSpc>
              <a:spcBef>
                <a:spcPts val="500"/>
              </a:spcBef>
              <a:spcAft>
                <a:spcPct val="0"/>
              </a:spcAft>
              <a:buFont typeface="Arial" pitchFamily="34" charset="0"/>
              <a:buChar char="•"/>
              <a:defRPr kumimoji="1" sz="16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400" b="1">
                <a:solidFill>
                  <a:srgbClr val="7030A0"/>
                </a:solidFill>
              </a:rPr>
              <a:t>処罰</a:t>
            </a:r>
            <a:r>
              <a:rPr lang="ja-JP" altLang="en-US" sz="1400" b="1"/>
              <a:t>　</a:t>
            </a:r>
          </a:p>
        </p:txBody>
      </p:sp>
      <p:pic>
        <p:nvPicPr>
          <p:cNvPr id="10250"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8838" y="1057275"/>
            <a:ext cx="141128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図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9013" y="5133975"/>
            <a:ext cx="12811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図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2814638"/>
            <a:ext cx="118268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図 13"/>
          <p:cNvPicPr>
            <a:picLocks noChangeAspect="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222875" y="2719388"/>
            <a:ext cx="13081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スライド番号プレースホルダー 3"/>
          <p:cNvSpPr txBox="1">
            <a:spLocks/>
          </p:cNvSpPr>
          <p:nvPr/>
        </p:nvSpPr>
        <p:spPr bwMode="auto">
          <a:xfrm>
            <a:off x="6973888" y="444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ja-JP"/>
            </a:defPPr>
            <a:lvl1pPr algn="r" rtl="0" eaLnBrk="0" fontAlgn="base" hangingPunct="0">
              <a:lnSpc>
                <a:spcPct val="90000"/>
              </a:lnSpc>
              <a:spcBef>
                <a:spcPts val="1000"/>
              </a:spcBef>
              <a:spcAft>
                <a:spcPct val="0"/>
              </a:spcAft>
              <a:buFont typeface="Arial" pitchFamily="34" charset="0"/>
              <a:buChar char="•"/>
              <a:defRPr kumimoji="1" sz="2400" kern="1200">
                <a:solidFill>
                  <a:schemeClr val="tx1"/>
                </a:solidFill>
                <a:latin typeface="Meiryo UI" pitchFamily="50" charset="-128"/>
                <a:ea typeface="Meiryo UI" pitchFamily="50" charset="-128"/>
                <a:cs typeface="Meiryo UI" pitchFamily="50" charset="-128"/>
              </a:defRPr>
            </a:lvl1pPr>
            <a:lvl2pPr marL="742950" indent="-285750" algn="l" rtl="0" eaLnBrk="0" fontAlgn="base" hangingPunct="0">
              <a:lnSpc>
                <a:spcPct val="90000"/>
              </a:lnSpc>
              <a:spcBef>
                <a:spcPts val="500"/>
              </a:spcBef>
              <a:spcAft>
                <a:spcPct val="0"/>
              </a:spcAft>
              <a:buFont typeface="Arial" pitchFamily="34" charset="0"/>
              <a:buChar char="•"/>
              <a:defRPr kumimoji="1" sz="2000" kern="1200">
                <a:solidFill>
                  <a:schemeClr val="tx1"/>
                </a:solidFill>
                <a:latin typeface="Meiryo UI" pitchFamily="50" charset="-128"/>
                <a:ea typeface="Meiryo UI" pitchFamily="50" charset="-128"/>
                <a:cs typeface="Meiryo UI" pitchFamily="50" charset="-128"/>
              </a:defRPr>
            </a:lvl2pPr>
            <a:lvl3pPr marL="1143000" indent="-228600" algn="l" rtl="0" eaLnBrk="0" fontAlgn="base" hangingPunct="0">
              <a:lnSpc>
                <a:spcPct val="90000"/>
              </a:lnSpc>
              <a:spcBef>
                <a:spcPts val="500"/>
              </a:spcBef>
              <a:spcAft>
                <a:spcPct val="0"/>
              </a:spcAft>
              <a:buFont typeface="Arial" pitchFamily="34" charset="0"/>
              <a:buChar char="•"/>
              <a:defRPr kumimoji="1" kern="1200">
                <a:solidFill>
                  <a:schemeClr val="tx1"/>
                </a:solidFill>
                <a:latin typeface="Meiryo UI" pitchFamily="50" charset="-128"/>
                <a:ea typeface="Meiryo UI" pitchFamily="50" charset="-128"/>
                <a:cs typeface="Meiryo UI" pitchFamily="50" charset="-128"/>
              </a:defRPr>
            </a:lvl3pPr>
            <a:lvl4pPr marL="1600200" indent="-228600" algn="l" rtl="0" eaLnBrk="0" fontAlgn="base"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4pPr>
            <a:lvl5pPr marL="2057400" indent="-228600" algn="l" rtl="0" eaLnBrk="0" fontAlgn="base"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kumimoji="1" sz="1600" kern="1200">
                <a:solidFill>
                  <a:schemeClr val="tx1"/>
                </a:solidFill>
                <a:latin typeface="Meiryo UI" pitchFamily="50" charset="-128"/>
                <a:ea typeface="Meiryo UI" pitchFamily="50" charset="-128"/>
                <a:cs typeface="Meiryo UI" pitchFamily="50" charset="-128"/>
              </a:defRPr>
            </a:lvl9pPr>
          </a:lstStyle>
          <a:p>
            <a:pPr eaLnBrk="1" hangingPunct="1">
              <a:lnSpc>
                <a:spcPct val="100000"/>
              </a:lnSpc>
              <a:spcBef>
                <a:spcPct val="0"/>
              </a:spcBef>
              <a:buFontTx/>
              <a:buNone/>
            </a:pPr>
            <a:r>
              <a:rPr lang="ja-JP" altLang="en-US" sz="1800" dirty="0" smtClean="0">
                <a:solidFill>
                  <a:srgbClr val="3F3F3E"/>
                </a:solidFill>
              </a:rPr>
              <a:t>４</a:t>
            </a:r>
            <a:endParaRPr lang="ja-JP" altLang="en-US" sz="1800" dirty="0" smtClean="0">
              <a:solidFill>
                <a:srgbClr val="3F3F3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736980"/>
            <a:ext cx="7886700" cy="5439984"/>
          </a:xfrm>
        </p:spPr>
        <p:txBody>
          <a:bodyPr/>
          <a:lstStyle/>
          <a:p>
            <a:pPr marL="0" indent="0">
              <a:buNone/>
            </a:pPr>
            <a:r>
              <a:rPr lang="ja-JP" altLang="en-US" dirty="0" smtClean="0"/>
              <a:t>以下のページより、自民党</a:t>
            </a:r>
            <a:r>
              <a:rPr lang="en-US" altLang="ja-JP" dirty="0" smtClean="0"/>
              <a:t>IT</a:t>
            </a:r>
            <a:r>
              <a:rPr lang="ja-JP" altLang="en-US" dirty="0" smtClean="0"/>
              <a:t>戦略特命委員会、</a:t>
            </a:r>
            <a:r>
              <a:rPr lang="en-US" altLang="ja-JP" dirty="0" smtClean="0"/>
              <a:t>NISC</a:t>
            </a:r>
            <a:r>
              <a:rPr lang="ja-JP" altLang="en-US" dirty="0" err="1" smtClean="0"/>
              <a:t>での</a:t>
            </a:r>
            <a:r>
              <a:rPr lang="ja-JP" altLang="en-US" dirty="0" smtClean="0"/>
              <a:t>発表</a:t>
            </a:r>
            <a:r>
              <a:rPr kumimoji="1" lang="ja-JP" altLang="en-US" dirty="0" smtClean="0"/>
              <a:t>後</a:t>
            </a:r>
            <a:r>
              <a:rPr lang="ja-JP" altLang="en-US" dirty="0" smtClean="0"/>
              <a:t>に</a:t>
            </a:r>
            <a:r>
              <a:rPr kumimoji="1" lang="ja-JP" altLang="en-US" dirty="0" smtClean="0"/>
              <a:t>追加作成した資料</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r>
              <a:rPr lang="ja-JP" altLang="en-US" dirty="0"/>
              <a:t>５</a:t>
            </a:r>
          </a:p>
        </p:txBody>
      </p:sp>
    </p:spTree>
    <p:extLst>
      <p:ext uri="{BB962C8B-B14F-4D97-AF65-F5344CB8AC3E}">
        <p14:creationId xmlns:p14="http://schemas.microsoft.com/office/powerpoint/2010/main" val="263684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オブジェクト 13" hidden="1"/>
          <p:cNvGraphicFramePr>
            <a:graphicFrameLocks noChangeAspect="1"/>
          </p:cNvGraphicFramePr>
          <p:nvPr>
            <p:custDataLst>
              <p:tags r:id="rId2"/>
            </p:custData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25605"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 y="1589"/>
                        <a:ext cx="146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正方形/長方形 12"/>
          <p:cNvSpPr/>
          <p:nvPr/>
        </p:nvSpPr>
        <p:spPr bwMode="gray">
          <a:xfrm>
            <a:off x="2507274" y="2924500"/>
            <a:ext cx="5166946" cy="1625600"/>
          </a:xfrm>
          <a:prstGeom prst="rect">
            <a:avLst/>
          </a:prstGeom>
          <a:solidFill>
            <a:schemeClr val="accent3">
              <a:lumMod val="20000"/>
              <a:lumOff val="80000"/>
            </a:schemeClr>
          </a:solidFill>
          <a:ln w="12700" algn="ctr">
            <a:solidFill>
              <a:schemeClr val="bg1">
                <a:lumMod val="65000"/>
              </a:schemeClr>
            </a:solidFill>
            <a:miter lim="800000"/>
            <a:headEnd/>
            <a:tailEnd/>
          </a:ln>
        </p:spPr>
        <p:txBody>
          <a:bodyPr lIns="36000" tIns="36000" rIns="36000" bIns="36000" anchor="ctr"/>
          <a:lstStyle/>
          <a:p>
            <a:pPr algn="ctr">
              <a:buFont typeface="Wingdings 2" pitchFamily="18" charset="2"/>
              <a:buNone/>
              <a:defRPr/>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390" name="タイトル 3"/>
          <p:cNvSpPr>
            <a:spLocks noGrp="1"/>
          </p:cNvSpPr>
          <p:nvPr>
            <p:ph type="title"/>
          </p:nvPr>
        </p:nvSpPr>
        <p:spPr/>
        <p:txBody>
          <a:bodyPr/>
          <a:lstStyle/>
          <a:p>
            <a:pPr eaLnBrk="1" hangingPunct="1"/>
            <a:r>
              <a:rPr lang="en-US" altLang="ja-JP" sz="2800" b="1" dirty="0" smtClean="0">
                <a:solidFill>
                  <a:schemeClr val="tx2"/>
                </a:solidFill>
              </a:rPr>
              <a:t>CRCC</a:t>
            </a:r>
            <a:r>
              <a:rPr lang="ja-JP" altLang="en-US" sz="2800" b="1" dirty="0" smtClean="0">
                <a:solidFill>
                  <a:schemeClr val="tx2"/>
                </a:solidFill>
              </a:rPr>
              <a:t>が想定するサイバーセキュリティ保険</a:t>
            </a:r>
            <a:r>
              <a:rPr lang="en-US" altLang="ja-JP" sz="2800" b="1" dirty="0" smtClean="0">
                <a:solidFill>
                  <a:schemeClr val="tx2"/>
                </a:solidFill>
              </a:rPr>
              <a:t/>
            </a:r>
            <a:br>
              <a:rPr lang="en-US" altLang="ja-JP" sz="2800" b="1" dirty="0" smtClean="0">
                <a:solidFill>
                  <a:schemeClr val="tx2"/>
                </a:solidFill>
              </a:rPr>
            </a:br>
            <a:r>
              <a:rPr lang="ja-JP" altLang="en-US" sz="2000" dirty="0" smtClean="0"/>
              <a:t>～</a:t>
            </a:r>
            <a:r>
              <a:rPr lang="ja-JP" altLang="en-US" sz="2000" dirty="0" smtClean="0"/>
              <a:t>損保会社と</a:t>
            </a:r>
            <a:r>
              <a:rPr lang="en-US" altLang="ja-JP" sz="2000" dirty="0" smtClean="0"/>
              <a:t>CRCC</a:t>
            </a:r>
            <a:r>
              <a:rPr lang="ja-JP" altLang="en-US" sz="2000" dirty="0" smtClean="0"/>
              <a:t>のサイバーセキュリティ保険の関係（イメージ）～</a:t>
            </a:r>
          </a:p>
        </p:txBody>
      </p:sp>
      <p:sp>
        <p:nvSpPr>
          <p:cNvPr id="16389" name="テキスト プレースホルダー 2"/>
          <p:cNvSpPr>
            <a:spLocks noGrp="1"/>
          </p:cNvSpPr>
          <p:nvPr>
            <p:ph idx="1"/>
          </p:nvPr>
        </p:nvSpPr>
        <p:spPr>
          <a:xfrm>
            <a:off x="628650" y="1442435"/>
            <a:ext cx="7886700" cy="864038"/>
          </a:xfrm>
        </p:spPr>
        <p:txBody>
          <a:bodyPr/>
          <a:lstStyle/>
          <a:p>
            <a:pPr eaLnBrk="1" hangingPunct="1">
              <a:spcBef>
                <a:spcPct val="0"/>
              </a:spcBef>
            </a:pPr>
            <a:r>
              <a:rPr lang="en-US" altLang="ja-JP" sz="2000" smtClean="0">
                <a:latin typeface="Arial" charset="0"/>
                <a:cs typeface="Arial" charset="0"/>
              </a:rPr>
              <a:t>CRCC</a:t>
            </a:r>
            <a:r>
              <a:rPr lang="ja-JP" altLang="en-US" sz="2000" smtClean="0">
                <a:latin typeface="Arial" charset="0"/>
                <a:cs typeface="Arial" charset="0"/>
              </a:rPr>
              <a:t>の保険は、中小企業のセキュリティレベル向上に役立つ基礎補償を行うことを想定した上で、補償の範囲と限度額を設定いたします。</a:t>
            </a:r>
          </a:p>
        </p:txBody>
      </p:sp>
      <p:sp>
        <p:nvSpPr>
          <p:cNvPr id="12" name="正方形/長方形 11"/>
          <p:cNvSpPr/>
          <p:nvPr/>
        </p:nvSpPr>
        <p:spPr bwMode="gray">
          <a:xfrm>
            <a:off x="2507274" y="3759526"/>
            <a:ext cx="3203331" cy="782637"/>
          </a:xfrm>
          <a:prstGeom prst="rect">
            <a:avLst/>
          </a:prstGeom>
          <a:solidFill>
            <a:schemeClr val="accent3"/>
          </a:solidFill>
          <a:ln w="12700" algn="ctr">
            <a:noFill/>
            <a:miter lim="800000"/>
            <a:headEnd/>
            <a:tailEnd/>
          </a:ln>
        </p:spPr>
        <p:txBody>
          <a:bodyPr lIns="36000" tIns="36000" rIns="36000" bIns="36000" anchor="ctr"/>
          <a:lstStyle/>
          <a:p>
            <a:pPr algn="ctr">
              <a:buFont typeface="Wingdings 2" pitchFamily="18" charset="2"/>
              <a:buNone/>
              <a:defRPr/>
            </a:pPr>
            <a:r>
              <a:rPr lang="ja-JP" altLang="en-US" sz="1200" b="1" u="sng" dirty="0">
                <a:latin typeface="Meiryo UI" panose="020B0604030504040204" pitchFamily="50" charset="-128"/>
                <a:ea typeface="Meiryo UI" panose="020B0604030504040204" pitchFamily="50" charset="-128"/>
                <a:cs typeface="Meiryo UI" panose="020B0604030504040204" pitchFamily="50" charset="-128"/>
              </a:rPr>
              <a:t>基礎補償の部分</a:t>
            </a:r>
            <a:endParaRPr lang="en-US" altLang="ja-JP" sz="1200" b="1" u="sng" dirty="0">
              <a:latin typeface="Meiryo UI" panose="020B0604030504040204" pitchFamily="50" charset="-128"/>
              <a:ea typeface="Meiryo UI" panose="020B0604030504040204" pitchFamily="50" charset="-128"/>
              <a:cs typeface="Meiryo UI" panose="020B0604030504040204" pitchFamily="50" charset="-128"/>
            </a:endParaRPr>
          </a:p>
          <a:p>
            <a:pPr algn="ctr">
              <a:spcBef>
                <a:spcPts val="600"/>
              </a:spcBef>
              <a:buFont typeface="Wingdings 2" pitchFamily="18" charset="2"/>
              <a:buNone/>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CRCC</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の保険の補償範囲、限度額</a:t>
            </a:r>
          </a:p>
        </p:txBody>
      </p:sp>
      <p:cxnSp>
        <p:nvCxnSpPr>
          <p:cNvPr id="6" name="直線矢印コネクタ 5"/>
          <p:cNvCxnSpPr/>
          <p:nvPr/>
        </p:nvCxnSpPr>
        <p:spPr>
          <a:xfrm flipV="1">
            <a:off x="2507274" y="2750824"/>
            <a:ext cx="0" cy="180498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16398" idx="1"/>
          </p:cNvCxnSpPr>
          <p:nvPr/>
        </p:nvCxnSpPr>
        <p:spPr>
          <a:xfrm>
            <a:off x="2454520" y="4542162"/>
            <a:ext cx="5524500" cy="1588"/>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394" name="テキスト ボックス 14"/>
          <p:cNvSpPr txBox="1">
            <a:spLocks noChangeArrowheads="1"/>
          </p:cNvSpPr>
          <p:nvPr/>
        </p:nvSpPr>
        <p:spPr bwMode="auto">
          <a:xfrm>
            <a:off x="3445120" y="3089667"/>
            <a:ext cx="3557954" cy="51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lnSpc>
                <a:spcPct val="106000"/>
              </a:lnSpc>
              <a:spcBef>
                <a:spcPts val="1050"/>
              </a:spcBef>
              <a:buSzPct val="100000"/>
              <a:buFont typeface="Arial" charset="0"/>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FontTx/>
              <a:buNone/>
            </a:pPr>
            <a:r>
              <a:rPr lang="en-US" altLang="ja-JP" b="1" u="sng">
                <a:latin typeface="Meiryo UI" panose="020B0604030504040204" pitchFamily="50" charset="-128"/>
                <a:ea typeface="Meiryo UI" panose="020B0604030504040204" pitchFamily="50" charset="-128"/>
                <a:cs typeface="Meiryo UI" panose="020B0604030504040204" pitchFamily="50" charset="-128"/>
              </a:rPr>
              <a:t>CRCC</a:t>
            </a:r>
            <a:r>
              <a:rPr lang="ja-JP" altLang="en-US" b="1" u="sng">
                <a:latin typeface="Meiryo UI" panose="020B0604030504040204" pitchFamily="50" charset="-128"/>
                <a:ea typeface="Meiryo UI" panose="020B0604030504040204" pitchFamily="50" charset="-128"/>
                <a:cs typeface="Meiryo UI" panose="020B0604030504040204" pitchFamily="50" charset="-128"/>
              </a:rPr>
              <a:t>の上乗せ補償の部分</a:t>
            </a:r>
            <a:endParaRPr lang="en-US" altLang="ja-JP" b="1" u="sng">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100000"/>
              </a:lnSpc>
              <a:spcBef>
                <a:spcPts val="60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損保会社と中小企業の任意保険での補償範囲、限度額</a:t>
            </a:r>
          </a:p>
        </p:txBody>
      </p:sp>
      <p:sp>
        <p:nvSpPr>
          <p:cNvPr id="16395" name="テキスト ボックス 15"/>
          <p:cNvSpPr txBox="1">
            <a:spLocks noChangeArrowheads="1"/>
          </p:cNvSpPr>
          <p:nvPr/>
        </p:nvSpPr>
        <p:spPr bwMode="auto">
          <a:xfrm>
            <a:off x="410308" y="3475852"/>
            <a:ext cx="2070590" cy="62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eaLnBrk="1" hangingPunct="1">
              <a:lnSpc>
                <a:spcPct val="100000"/>
              </a:lnSpc>
              <a:spcBef>
                <a:spcPct val="0"/>
              </a:spcBef>
              <a:buFontTx/>
              <a:buNone/>
            </a:pPr>
            <a:r>
              <a:rPr lang="ja-JP" altLang="en-US" b="1" u="sng" dirty="0">
                <a:latin typeface="Meiryo UI" panose="020B0604030504040204" pitchFamily="50" charset="-128"/>
                <a:ea typeface="Meiryo UI" panose="020B0604030504040204" pitchFamily="50" charset="-128"/>
                <a:cs typeface="Meiryo UI" panose="020B0604030504040204" pitchFamily="50" charset="-128"/>
              </a:rPr>
              <a:t>限度額　（例）</a:t>
            </a:r>
            <a:endParaRPr lang="en-US" altLang="ja-JP" b="1" u="sng" dirty="0">
              <a:latin typeface="Meiryo UI" panose="020B0604030504040204" pitchFamily="50" charset="-128"/>
              <a:ea typeface="Meiryo UI" panose="020B0604030504040204" pitchFamily="50" charset="-128"/>
              <a:cs typeface="Meiryo UI" panose="020B0604030504040204" pitchFamily="50" charset="-128"/>
            </a:endParaRPr>
          </a:p>
          <a:p>
            <a:pPr eaLnBrk="1" hangingPunct="1">
              <a:lnSpc>
                <a:spcPct val="100000"/>
              </a:lnSpc>
              <a:spcBef>
                <a:spcPct val="0"/>
              </a:spcBef>
              <a:buFontTx/>
              <a:buNone/>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損害賠額</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3,000</a:t>
            </a:r>
            <a:r>
              <a:rPr lang="ja-JP" altLang="en-US" dirty="0">
                <a:latin typeface="Meiryo UI" panose="020B0604030504040204" pitchFamily="50" charset="-128"/>
                <a:ea typeface="Meiryo UI" panose="020B0604030504040204" pitchFamily="50" charset="-128"/>
                <a:cs typeface="Meiryo UI" panose="020B0604030504040204" pitchFamily="50" charset="-128"/>
              </a:rPr>
              <a:t>万円</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eaLnBrk="1" hangingPunct="1">
              <a:lnSpc>
                <a:spcPct val="100000"/>
              </a:lnSpc>
              <a:spcBef>
                <a:spcPct val="0"/>
              </a:spcBef>
              <a:buFontTx/>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危機管理費用</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500</a:t>
            </a:r>
            <a:r>
              <a:rPr lang="ja-JP" altLang="en-US" dirty="0">
                <a:latin typeface="Meiryo UI" panose="020B0604030504040204" pitchFamily="50" charset="-128"/>
                <a:ea typeface="Meiryo UI" panose="020B0604030504040204" pitchFamily="50" charset="-128"/>
                <a:cs typeface="Meiryo UI" panose="020B0604030504040204" pitchFamily="50" charset="-128"/>
              </a:rPr>
              <a:t>万円</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396" name="テキスト ボックス 16"/>
          <p:cNvSpPr txBox="1">
            <a:spLocks noChangeArrowheads="1"/>
          </p:cNvSpPr>
          <p:nvPr/>
        </p:nvSpPr>
        <p:spPr bwMode="auto">
          <a:xfrm>
            <a:off x="1292469" y="2727959"/>
            <a:ext cx="1126881"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FontTx/>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補償限度額は</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100000"/>
              </a:lnSpc>
              <a:spcBef>
                <a:spcPct val="0"/>
              </a:spcBef>
              <a:buFontTx/>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任意設定</a:t>
            </a:r>
          </a:p>
        </p:txBody>
      </p:sp>
      <p:sp>
        <p:nvSpPr>
          <p:cNvPr id="16397" name="テキスト ボックス 22"/>
          <p:cNvSpPr txBox="1">
            <a:spLocks noChangeArrowheads="1"/>
          </p:cNvSpPr>
          <p:nvPr/>
        </p:nvSpPr>
        <p:spPr bwMode="auto">
          <a:xfrm>
            <a:off x="2105758" y="2521584"/>
            <a:ext cx="125290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補償限度額</a:t>
            </a:r>
          </a:p>
        </p:txBody>
      </p:sp>
      <p:sp>
        <p:nvSpPr>
          <p:cNvPr id="16398" name="テキスト ボックス 23"/>
          <p:cNvSpPr txBox="1">
            <a:spLocks noChangeArrowheads="1"/>
          </p:cNvSpPr>
          <p:nvPr/>
        </p:nvSpPr>
        <p:spPr bwMode="auto">
          <a:xfrm>
            <a:off x="7979020" y="4415163"/>
            <a:ext cx="804496"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補償範囲</a:t>
            </a:r>
          </a:p>
        </p:txBody>
      </p:sp>
      <p:sp>
        <p:nvSpPr>
          <p:cNvPr id="16399" name="正方形/長方形 4"/>
          <p:cNvSpPr>
            <a:spLocks noChangeArrowheads="1"/>
          </p:cNvSpPr>
          <p:nvPr/>
        </p:nvSpPr>
        <p:spPr bwMode="gray">
          <a:xfrm>
            <a:off x="844063" y="4434212"/>
            <a:ext cx="1203080" cy="431800"/>
          </a:xfrm>
          <a:prstGeom prst="rect">
            <a:avLst/>
          </a:prstGeom>
          <a:solidFill>
            <a:srgbClr val="BBBCBC"/>
          </a:solidFill>
          <a:ln w="12700" algn="ctr">
            <a:solidFill>
              <a:srgbClr val="BBBCBC"/>
            </a:solidFill>
            <a:miter lim="800000"/>
            <a:headEnd/>
            <a:tailEnd/>
          </a:ln>
        </p:spPr>
        <p:txBody>
          <a:bodyPr lIns="36000" tIns="36000" rIns="36000" bIns="36000" anchor="ctr"/>
          <a:lstStyle>
            <a:lvl1pPr eaLnBrk="0" hangingPunct="0">
              <a:lnSpc>
                <a:spcPct val="106000"/>
              </a:lnSpc>
              <a:spcBef>
                <a:spcPts val="1050"/>
              </a:spcBef>
              <a:buSzPct val="100000"/>
              <a:buFont typeface="Arial" charset="0"/>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SzTx/>
              <a:buFont typeface="Wingdings 2" pitchFamily="18" charset="2"/>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限度額は</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100000"/>
              </a:lnSpc>
              <a:spcBef>
                <a:spcPct val="0"/>
              </a:spcBef>
              <a:buSzTx/>
              <a:buFont typeface="Wingdings 2" pitchFamily="18" charset="2"/>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今後検討</a:t>
            </a:r>
          </a:p>
        </p:txBody>
      </p:sp>
      <p:cxnSp>
        <p:nvCxnSpPr>
          <p:cNvPr id="8" name="直線矢印コネクタ 7"/>
          <p:cNvCxnSpPr>
            <a:stCxn id="16399" idx="0"/>
            <a:endCxn id="16395" idx="2"/>
          </p:cNvCxnSpPr>
          <p:nvPr/>
        </p:nvCxnSpPr>
        <p:spPr>
          <a:xfrm flipV="1">
            <a:off x="1445603" y="4102553"/>
            <a:ext cx="0" cy="331659"/>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401" name="正方形/長方形 24"/>
          <p:cNvSpPr>
            <a:spLocks noChangeArrowheads="1"/>
          </p:cNvSpPr>
          <p:nvPr/>
        </p:nvSpPr>
        <p:spPr bwMode="gray">
          <a:xfrm>
            <a:off x="3089031" y="4759651"/>
            <a:ext cx="1449266" cy="415925"/>
          </a:xfrm>
          <a:prstGeom prst="rect">
            <a:avLst/>
          </a:prstGeom>
          <a:solidFill>
            <a:srgbClr val="BBBCBC"/>
          </a:solidFill>
          <a:ln w="12700" algn="ctr">
            <a:solidFill>
              <a:srgbClr val="BBBCBC"/>
            </a:solidFill>
            <a:miter lim="800000"/>
            <a:headEnd/>
            <a:tailEnd/>
          </a:ln>
        </p:spPr>
        <p:txBody>
          <a:bodyPr lIns="36000" tIns="36000" rIns="36000" bIns="36000" anchor="ctr"/>
          <a:lstStyle>
            <a:lvl1pPr eaLnBrk="0" hangingPunct="0">
              <a:lnSpc>
                <a:spcPct val="106000"/>
              </a:lnSpc>
              <a:spcBef>
                <a:spcPts val="1050"/>
              </a:spcBef>
              <a:buSzPct val="100000"/>
              <a:buFont typeface="Arial" charset="0"/>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9pPr>
          </a:lstStyle>
          <a:p>
            <a:pPr algn="ctr" eaLnBrk="1" hangingPunct="1">
              <a:lnSpc>
                <a:spcPct val="100000"/>
              </a:lnSpc>
              <a:spcBef>
                <a:spcPct val="0"/>
              </a:spcBef>
              <a:buSzTx/>
              <a:buFont typeface="Wingdings 2" pitchFamily="18" charset="2"/>
              <a:buNone/>
            </a:pPr>
            <a:r>
              <a:rPr lang="ja-JP" altLang="en-US">
                <a:latin typeface="Meiryo UI" panose="020B0604030504040204" pitchFamily="50" charset="-128"/>
                <a:ea typeface="Meiryo UI" panose="020B0604030504040204" pitchFamily="50" charset="-128"/>
                <a:cs typeface="Meiryo UI" panose="020B0604030504040204" pitchFamily="50" charset="-128"/>
              </a:rPr>
              <a:t>補償範囲は</a:t>
            </a:r>
            <a:endParaRPr lang="en-US" altLang="ja-JP">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100000"/>
              </a:lnSpc>
              <a:spcBef>
                <a:spcPct val="0"/>
              </a:spcBef>
              <a:buSzTx/>
              <a:buFont typeface="Wingdings 2" pitchFamily="18" charset="2"/>
              <a:buNone/>
            </a:pPr>
            <a:r>
              <a:rPr lang="ja-JP" altLang="en-US">
                <a:latin typeface="Meiryo UI" panose="020B0604030504040204" pitchFamily="50" charset="-128"/>
                <a:ea typeface="Meiryo UI" panose="020B0604030504040204" pitchFamily="50" charset="-128"/>
                <a:cs typeface="Meiryo UI" panose="020B0604030504040204" pitchFamily="50" charset="-128"/>
              </a:rPr>
              <a:t>今後絞り込み</a:t>
            </a:r>
          </a:p>
        </p:txBody>
      </p:sp>
      <p:cxnSp>
        <p:nvCxnSpPr>
          <p:cNvPr id="27" name="直線矢印コネクタ 26"/>
          <p:cNvCxnSpPr>
            <a:stCxn id="16401" idx="3"/>
            <a:endCxn id="16404" idx="1"/>
          </p:cNvCxnSpPr>
          <p:nvPr/>
        </p:nvCxnSpPr>
        <p:spPr>
          <a:xfrm flipV="1">
            <a:off x="4538297" y="4866012"/>
            <a:ext cx="511419" cy="1016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403" name="テキスト ボックス 33"/>
          <p:cNvSpPr txBox="1">
            <a:spLocks noChangeArrowheads="1"/>
          </p:cNvSpPr>
          <p:nvPr/>
        </p:nvSpPr>
        <p:spPr bwMode="auto">
          <a:xfrm>
            <a:off x="410308" y="5668619"/>
            <a:ext cx="1445601" cy="257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spAutoFit/>
          </a:bodyPr>
          <a:lstStyle>
            <a:lvl1pPr eaLnBrk="0" hangingPunct="0">
              <a:lnSpc>
                <a:spcPct val="106000"/>
              </a:lnSpc>
              <a:spcBef>
                <a:spcPts val="1050"/>
              </a:spcBef>
              <a:buSzPct val="100000"/>
              <a:buFont typeface="Arial" charset="0"/>
              <a:tabLst>
                <a:tab pos="1081088" algn="l"/>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1081088" algn="l"/>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1081088" algn="l"/>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1081088" algn="l"/>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1081088" algn="l"/>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1081088" algn="l"/>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1081088" algn="l"/>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1081088" algn="l"/>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1081088" algn="l"/>
              </a:tabLst>
              <a:defRPr kumimoji="1" sz="1100">
                <a:solidFill>
                  <a:schemeClr val="tx1"/>
                </a:solidFill>
                <a:latin typeface="Arial" charset="0"/>
                <a:ea typeface="ＭＳ Ｐゴシック" pitchFamily="50" charset="-128"/>
              </a:defRPr>
            </a:lvl9pPr>
          </a:lstStyle>
          <a:p>
            <a:pPr eaLnBrk="1" hangingPunct="1">
              <a:lnSpc>
                <a:spcPct val="100000"/>
              </a:lnSpc>
              <a:spcBef>
                <a:spcPct val="0"/>
              </a:spcBef>
              <a:buFontTx/>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*費用損害に</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ついて：</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404" name="テキスト ボックス 43"/>
          <p:cNvSpPr txBox="1">
            <a:spLocks noChangeArrowheads="1"/>
          </p:cNvSpPr>
          <p:nvPr/>
        </p:nvSpPr>
        <p:spPr bwMode="auto">
          <a:xfrm>
            <a:off x="5049715" y="4645350"/>
            <a:ext cx="1601666"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eaLnBrk="1" hangingPunct="1">
              <a:lnSpc>
                <a:spcPct val="100000"/>
              </a:lnSpc>
              <a:spcBef>
                <a:spcPct val="0"/>
              </a:spcBef>
              <a:buFontTx/>
              <a:buNone/>
            </a:pPr>
            <a:r>
              <a:rPr lang="ja-JP" altLang="en-US" b="1" u="sng">
                <a:latin typeface="Meiryo UI" panose="020B0604030504040204" pitchFamily="50" charset="-128"/>
                <a:ea typeface="Meiryo UI" panose="020B0604030504040204" pitchFamily="50" charset="-128"/>
                <a:cs typeface="Meiryo UI" panose="020B0604030504040204" pitchFamily="50" charset="-128"/>
              </a:rPr>
              <a:t>補償範囲（例）</a:t>
            </a:r>
            <a:endParaRPr lang="en-US" altLang="ja-JP" b="1" u="sng">
              <a:latin typeface="Meiryo UI" panose="020B0604030504040204" pitchFamily="50" charset="-128"/>
              <a:ea typeface="Meiryo UI" panose="020B0604030504040204" pitchFamily="50" charset="-128"/>
              <a:cs typeface="Meiryo UI" panose="020B0604030504040204" pitchFamily="50" charset="-128"/>
            </a:endParaRPr>
          </a:p>
          <a:p>
            <a:pPr eaLnBrk="1" hangingPunct="1">
              <a:lnSpc>
                <a:spcPct val="100000"/>
              </a:lnSpc>
              <a:spcBef>
                <a:spcPct val="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第三者賠償、費用損害</a:t>
            </a:r>
            <a:endParaRPr lang="en-US"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6405" name="テキスト ボックス 44"/>
          <p:cNvSpPr txBox="1">
            <a:spLocks noChangeArrowheads="1"/>
          </p:cNvSpPr>
          <p:nvPr/>
        </p:nvSpPr>
        <p:spPr bwMode="auto">
          <a:xfrm>
            <a:off x="7003074" y="4697738"/>
            <a:ext cx="134229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lnSpc>
                <a:spcPct val="106000"/>
              </a:lnSpc>
              <a:spcBef>
                <a:spcPts val="1050"/>
              </a:spcBef>
              <a:buSzPct val="100000"/>
              <a:buFont typeface="Arial" charset="0"/>
              <a:tabLst>
                <a:tab pos="982663" algn="l"/>
                <a:tab pos="1795463" algn="r"/>
              </a:tabLst>
              <a:defRPr kumimoji="1" sz="1200">
                <a:solidFill>
                  <a:schemeClr val="tx1"/>
                </a:solidFill>
                <a:latin typeface="Arial" charset="0"/>
                <a:ea typeface="ＭＳ Ｐゴシック" pitchFamily="50" charset="-128"/>
              </a:defRPr>
            </a:lvl1pPr>
            <a:lvl2pPr marL="742950" indent="-285750" eaLnBrk="0" hangingPunct="0">
              <a:lnSpc>
                <a:spcPct val="106000"/>
              </a:lnSpc>
              <a:spcBef>
                <a:spcPts val="1050"/>
              </a:spcBef>
              <a:buSzPct val="100000"/>
              <a:buFont typeface="Wingdings" pitchFamily="2" charset="2"/>
              <a:buChar char="n"/>
              <a:tabLst>
                <a:tab pos="982663" algn="l"/>
                <a:tab pos="1795463" algn="r"/>
              </a:tabLst>
              <a:defRPr kumimoji="1" sz="1200">
                <a:solidFill>
                  <a:schemeClr val="tx1"/>
                </a:solidFill>
                <a:latin typeface="Arial" charset="0"/>
                <a:ea typeface="ＭＳ Ｐゴシック" pitchFamily="50" charset="-128"/>
              </a:defRPr>
            </a:lvl2pPr>
            <a:lvl3pPr marL="1143000" indent="-228600" eaLnBrk="0" hangingPunct="0">
              <a:lnSpc>
                <a:spcPct val="106000"/>
              </a:lnSpc>
              <a:spcBef>
                <a:spcPts val="475"/>
              </a:spcBef>
              <a:buSzPct val="100000"/>
              <a:buFont typeface="Wingdings" pitchFamily="2" charset="2"/>
              <a:buChar char="Ø"/>
              <a:tabLst>
                <a:tab pos="982663" algn="l"/>
                <a:tab pos="1795463" algn="r"/>
              </a:tabLst>
              <a:defRPr kumimoji="1" sz="1200">
                <a:solidFill>
                  <a:schemeClr val="tx1"/>
                </a:solidFill>
                <a:latin typeface="Arial" charset="0"/>
                <a:ea typeface="ＭＳ Ｐゴシック" pitchFamily="50" charset="-128"/>
              </a:defRPr>
            </a:lvl3pPr>
            <a:lvl4pPr marL="1600200" indent="-228600" eaLnBrk="0" hangingPunct="0">
              <a:lnSpc>
                <a:spcPct val="106000"/>
              </a:lnSpc>
              <a:spcBef>
                <a:spcPts val="238"/>
              </a:spcBef>
              <a:buSzPct val="100000"/>
              <a:buFont typeface="Arial" charset="0"/>
              <a:buChar char="•"/>
              <a:tabLst>
                <a:tab pos="982663" algn="l"/>
                <a:tab pos="1795463" algn="r"/>
              </a:tabLst>
              <a:defRPr kumimoji="1" sz="1200">
                <a:solidFill>
                  <a:schemeClr val="tx1"/>
                </a:solidFill>
                <a:latin typeface="Arial" charset="0"/>
                <a:ea typeface="ＭＳ Ｐゴシック" pitchFamily="50" charset="-128"/>
              </a:defRPr>
            </a:lvl4pPr>
            <a:lvl5pPr marL="2057400" indent="-228600" eaLnBrk="0" hangingPunct="0">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5pPr>
            <a:lvl6pPr marL="25146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6pPr>
            <a:lvl7pPr marL="29718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7pPr>
            <a:lvl8pPr marL="34290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8pPr>
            <a:lvl9pPr marL="3886200" indent="-228600" eaLnBrk="0" fontAlgn="base" hangingPunct="0">
              <a:spcBef>
                <a:spcPct val="0"/>
              </a:spcBef>
              <a:spcAft>
                <a:spcPts val="1088"/>
              </a:spcAft>
              <a:buSzPct val="100000"/>
              <a:buFont typeface="Verdana" pitchFamily="34" charset="0"/>
              <a:buChar char="−"/>
              <a:tabLst>
                <a:tab pos="982663" algn="l"/>
                <a:tab pos="1795463" algn="r"/>
              </a:tabLst>
              <a:defRPr kumimoji="1" sz="1100">
                <a:solidFill>
                  <a:schemeClr val="tx1"/>
                </a:solidFill>
                <a:latin typeface="Arial" charset="0"/>
                <a:ea typeface="ＭＳ Ｐゴシック" pitchFamily="50" charset="-128"/>
              </a:defRPr>
            </a:lvl9pPr>
          </a:lstStyle>
          <a:p>
            <a:pPr eaLnBrk="1" hangingPunct="1">
              <a:lnSpc>
                <a:spcPct val="100000"/>
              </a:lnSpc>
              <a:spcBef>
                <a:spcPct val="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補償範囲は</a:t>
            </a:r>
          </a:p>
          <a:p>
            <a:pPr eaLnBrk="1" hangingPunct="1">
              <a:lnSpc>
                <a:spcPct val="100000"/>
              </a:lnSpc>
              <a:spcBef>
                <a:spcPct val="0"/>
              </a:spcBef>
              <a:buFontTx/>
              <a:buNone/>
            </a:pPr>
            <a:r>
              <a:rPr lang="ja-JP" altLang="en-US">
                <a:latin typeface="Meiryo UI" panose="020B0604030504040204" pitchFamily="50" charset="-128"/>
                <a:ea typeface="Meiryo UI" panose="020B0604030504040204" pitchFamily="50" charset="-128"/>
                <a:cs typeface="Meiryo UI" panose="020B0604030504040204" pitchFamily="50" charset="-128"/>
              </a:rPr>
              <a:t>中小企業が要請</a:t>
            </a:r>
            <a:endParaRPr lang="en-US"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6406" name="タイトル 3"/>
          <p:cNvSpPr txBox="1">
            <a:spLocks/>
          </p:cNvSpPr>
          <p:nvPr/>
        </p:nvSpPr>
        <p:spPr bwMode="gray">
          <a:xfrm>
            <a:off x="410308" y="1433514"/>
            <a:ext cx="837320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89013" eaLnBrk="0" hangingPunct="0">
              <a:lnSpc>
                <a:spcPct val="106000"/>
              </a:lnSpc>
              <a:spcBef>
                <a:spcPts val="1050"/>
              </a:spcBef>
              <a:buSzPct val="100000"/>
              <a:buFont typeface="Arial" charset="0"/>
              <a:defRPr kumimoji="1" sz="1200">
                <a:solidFill>
                  <a:schemeClr val="tx1"/>
                </a:solidFill>
                <a:latin typeface="Arial" charset="0"/>
                <a:ea typeface="ＭＳ Ｐゴシック" pitchFamily="50" charset="-128"/>
              </a:defRPr>
            </a:lvl1pPr>
            <a:lvl2pPr marL="742950" indent="-285750" defTabSz="989013" eaLnBrk="0" hangingPunct="0">
              <a:lnSpc>
                <a:spcPct val="106000"/>
              </a:lnSpc>
              <a:spcBef>
                <a:spcPts val="1050"/>
              </a:spcBef>
              <a:buSzPct val="100000"/>
              <a:buFont typeface="Wingdings" pitchFamily="2" charset="2"/>
              <a:buChar char="n"/>
              <a:defRPr kumimoji="1" sz="1200">
                <a:solidFill>
                  <a:schemeClr val="tx1"/>
                </a:solidFill>
                <a:latin typeface="Arial" charset="0"/>
                <a:ea typeface="ＭＳ Ｐゴシック" pitchFamily="50" charset="-128"/>
              </a:defRPr>
            </a:lvl2pPr>
            <a:lvl3pPr marL="1143000" indent="-228600" defTabSz="989013" eaLnBrk="0" hangingPunct="0">
              <a:lnSpc>
                <a:spcPct val="106000"/>
              </a:lnSpc>
              <a:spcBef>
                <a:spcPts val="475"/>
              </a:spcBef>
              <a:buSzPct val="100000"/>
              <a:buFont typeface="Wingdings" pitchFamily="2" charset="2"/>
              <a:buChar char="Ø"/>
              <a:defRPr kumimoji="1" sz="1200">
                <a:solidFill>
                  <a:schemeClr val="tx1"/>
                </a:solidFill>
                <a:latin typeface="Arial" charset="0"/>
                <a:ea typeface="ＭＳ Ｐゴシック" pitchFamily="50" charset="-128"/>
              </a:defRPr>
            </a:lvl3pPr>
            <a:lvl4pPr marL="1600200" indent="-228600" defTabSz="989013" eaLnBrk="0" hangingPunct="0">
              <a:lnSpc>
                <a:spcPct val="106000"/>
              </a:lnSpc>
              <a:spcBef>
                <a:spcPts val="238"/>
              </a:spcBef>
              <a:buSzPct val="100000"/>
              <a:buFont typeface="Arial" charset="0"/>
              <a:buChar char="•"/>
              <a:defRPr kumimoji="1" sz="1200">
                <a:solidFill>
                  <a:schemeClr val="tx1"/>
                </a:solidFill>
                <a:latin typeface="Arial" charset="0"/>
                <a:ea typeface="ＭＳ Ｐゴシック" pitchFamily="50" charset="-128"/>
              </a:defRPr>
            </a:lvl4pPr>
            <a:lvl5pPr marL="2057400" indent="-228600" defTabSz="863600" eaLnBrk="0" hangingPunct="0">
              <a:spcAft>
                <a:spcPts val="1088"/>
              </a:spcAft>
              <a:buSzPct val="100000"/>
              <a:buFont typeface="Verdana" pitchFamily="34" charset="0"/>
              <a:buChar char="−"/>
              <a:defRPr kumimoji="1" sz="1100">
                <a:solidFill>
                  <a:schemeClr val="tx1"/>
                </a:solidFill>
                <a:latin typeface="Arial" charset="0"/>
                <a:ea typeface="ＭＳ Ｐゴシック" pitchFamily="50" charset="-128"/>
              </a:defRPr>
            </a:lvl5pPr>
            <a:lvl6pPr marL="2514600" indent="-228600" defTabSz="863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6pPr>
            <a:lvl7pPr marL="2971800" indent="-228600" defTabSz="863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7pPr>
            <a:lvl8pPr marL="3429000" indent="-228600" defTabSz="863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8pPr>
            <a:lvl9pPr marL="3886200" indent="-228600" defTabSz="863600" eaLnBrk="0" fontAlgn="base" hangingPunct="0">
              <a:spcBef>
                <a:spcPct val="0"/>
              </a:spcBef>
              <a:spcAft>
                <a:spcPts val="1088"/>
              </a:spcAft>
              <a:buSzPct val="100000"/>
              <a:buFont typeface="Verdana" pitchFamily="34" charset="0"/>
              <a:buChar char="−"/>
              <a:defRPr kumimoji="1" sz="1100">
                <a:solidFill>
                  <a:schemeClr val="tx1"/>
                </a:solidFill>
                <a:latin typeface="Arial" charset="0"/>
                <a:ea typeface="ＭＳ Ｐゴシック" pitchFamily="50" charset="-128"/>
              </a:defRPr>
            </a:lvl9pPr>
          </a:lstStyle>
          <a:p>
            <a:pPr eaLnBrk="1" hangingPunct="1">
              <a:lnSpc>
                <a:spcPct val="100000"/>
              </a:lnSpc>
              <a:spcBef>
                <a:spcPct val="0"/>
              </a:spcBef>
              <a:buSzTx/>
              <a:buFontTx/>
              <a:buNone/>
            </a:pPr>
            <a:endParaRPr lang="ja-JP" altLang="en-US"/>
          </a:p>
        </p:txBody>
      </p:sp>
      <p:sp>
        <p:nvSpPr>
          <p:cNvPr id="5" name="正方形/長方形 4"/>
          <p:cNvSpPr/>
          <p:nvPr/>
        </p:nvSpPr>
        <p:spPr>
          <a:xfrm>
            <a:off x="1787669" y="5668619"/>
            <a:ext cx="6747896" cy="830997"/>
          </a:xfrm>
          <a:prstGeom prst="rect">
            <a:avLst/>
          </a:prstGeom>
        </p:spPr>
        <p:txBody>
          <a:bodyPr wrap="square">
            <a:spAutoFit/>
          </a:bodyPr>
          <a:lstStyle/>
          <a:p>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実損害が発生しない場合でも、サイバ－事故は対処が必要であり、例えば、フォレンジック調査、営業秘密の鑑定、情報主体への情報漏えい通知、クレジット・</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モニタリング、訴訟・情報漏えい時のアドバイス、情報漏えい時の広報など、インシデント諸対応にかかる費用は、多額となるケ－スがあります。中小企業にとっては、保険で費用対処できる体制にあることは経営管理上、意義があります。</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スライド番号プレースホルダー 3"/>
          <p:cNvSpPr>
            <a:spLocks noGrp="1"/>
          </p:cNvSpPr>
          <p:nvPr>
            <p:ph type="sldNum" sz="quarter" idx="12"/>
          </p:nvPr>
        </p:nvSpPr>
        <p:spPr>
          <a:xfrm>
            <a:off x="6973888" y="44450"/>
            <a:ext cx="2057400" cy="365125"/>
          </a:xfrm>
        </p:spPr>
        <p:txBody>
          <a:bodyPr/>
          <a:lstStyle/>
          <a:p>
            <a:pPr>
              <a:defRPr/>
            </a:pPr>
            <a:fld id="{10477E08-A6D4-4AF1-BE89-7E9197017CCA}" type="slidenum">
              <a:rPr lang="ja-JP" altLang="en-US" smtClean="0"/>
              <a:pPr>
                <a:defRPr/>
              </a:pPr>
              <a:t>5</a:t>
            </a:fld>
            <a:endParaRPr lang="ja-JP" altLang="en-US" dirty="0"/>
          </a:p>
        </p:txBody>
      </p:sp>
    </p:spTree>
    <p:extLst>
      <p:ext uri="{BB962C8B-B14F-4D97-AF65-F5344CB8AC3E}">
        <p14:creationId xmlns:p14="http://schemas.microsoft.com/office/powerpoint/2010/main" val="4005365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6000" y="1555845"/>
            <a:ext cx="9072000" cy="5112000"/>
          </a:xfrm>
          <a:prstGeom prst="rect">
            <a:avLst/>
          </a:prstGeom>
          <a:solidFill>
            <a:schemeClr val="bg1">
              <a:alpha val="30196"/>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lvl="0"/>
            <a:r>
              <a:rPr lang="en-US" altLang="ja-JP" sz="2800" b="1" dirty="0">
                <a:solidFill>
                  <a:schemeClr val="tx2"/>
                </a:solidFill>
              </a:rPr>
              <a:t>CRCC</a:t>
            </a:r>
            <a:r>
              <a:rPr lang="ja-JP" altLang="ja-JP" sz="2800" b="1" dirty="0">
                <a:solidFill>
                  <a:schemeClr val="tx2"/>
                </a:solidFill>
              </a:rPr>
              <a:t>の三位一体機能・</a:t>
            </a:r>
            <a:r>
              <a:rPr lang="ja-JP" altLang="ja-JP" sz="2800" b="1" dirty="0" smtClean="0">
                <a:solidFill>
                  <a:schemeClr val="tx2"/>
                </a:solidFill>
              </a:rPr>
              <a:t>効果</a:t>
            </a:r>
            <a:r>
              <a:rPr lang="en-US" altLang="ja-JP" sz="2800" b="1" dirty="0" smtClean="0">
                <a:solidFill>
                  <a:schemeClr val="tx2"/>
                </a:solidFill>
              </a:rPr>
              <a:t/>
            </a:r>
            <a:br>
              <a:rPr lang="en-US" altLang="ja-JP" sz="2800" b="1" dirty="0" smtClean="0">
                <a:solidFill>
                  <a:schemeClr val="tx2"/>
                </a:solidFill>
              </a:rPr>
            </a:br>
            <a:r>
              <a:rPr lang="ja-JP" altLang="en-US" sz="2000" b="1" dirty="0" smtClean="0">
                <a:solidFill>
                  <a:schemeClr val="tx2"/>
                </a:solidFill>
              </a:rPr>
              <a:t>～</a:t>
            </a:r>
            <a:r>
              <a:rPr lang="ja-JP" altLang="en-US" sz="2000" b="1" dirty="0">
                <a:solidFill>
                  <a:schemeClr val="tx2"/>
                </a:solidFill>
                <a:latin typeface="Meiryo UI" pitchFamily="50" charset="-128"/>
                <a:ea typeface="Meiryo UI" panose="020B0604030504040204" pitchFamily="50" charset="-128"/>
                <a:cs typeface="Meiryo UI" panose="020B0604030504040204" pitchFamily="50" charset="-128"/>
              </a:rPr>
              <a:t>三つの機能の統合で、総合保障力の</a:t>
            </a:r>
            <a:r>
              <a:rPr lang="ja-JP" altLang="en-US" sz="2000" b="1" dirty="0" smtClean="0">
                <a:solidFill>
                  <a:schemeClr val="tx2"/>
                </a:solidFill>
                <a:latin typeface="Meiryo UI" pitchFamily="50" charset="-128"/>
                <a:ea typeface="Meiryo UI" panose="020B0604030504040204" pitchFamily="50" charset="-128"/>
                <a:cs typeface="Meiryo UI" panose="020B0604030504040204" pitchFamily="50" charset="-128"/>
              </a:rPr>
              <a:t>向上</a:t>
            </a:r>
            <a:r>
              <a:rPr lang="ja-JP" altLang="en-US" sz="2000" dirty="0" smtClean="0">
                <a:solidFill>
                  <a:schemeClr val="tx2"/>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000" dirty="0">
              <a:solidFill>
                <a:schemeClr val="tx2"/>
              </a:solidFill>
            </a:endParaRPr>
          </a:p>
        </p:txBody>
      </p:sp>
      <p:sp>
        <p:nvSpPr>
          <p:cNvPr id="4" name="スライド番号プレースホルダー 3"/>
          <p:cNvSpPr>
            <a:spLocks noGrp="1"/>
          </p:cNvSpPr>
          <p:nvPr>
            <p:ph type="sldNum" sz="quarter" idx="12"/>
          </p:nvPr>
        </p:nvSpPr>
        <p:spPr/>
        <p:txBody>
          <a:bodyPr/>
          <a:lstStyle/>
          <a:p>
            <a:pPr>
              <a:defRPr/>
            </a:pPr>
            <a:fld id="{10477E08-A6D4-4AF1-BE89-7E9197017CCA}" type="slidenum">
              <a:rPr lang="ja-JP" altLang="en-US" smtClean="0"/>
              <a:pPr>
                <a:defRPr/>
              </a:pPr>
              <a:t>6</a:t>
            </a:fld>
            <a:endParaRPr lang="ja-JP" altLang="en-US"/>
          </a:p>
        </p:txBody>
      </p:sp>
      <p:sp>
        <p:nvSpPr>
          <p:cNvPr id="5" name="Text Box 3"/>
          <p:cNvSpPr txBox="1">
            <a:spLocks noChangeArrowheads="1"/>
          </p:cNvSpPr>
          <p:nvPr/>
        </p:nvSpPr>
        <p:spPr bwMode="auto">
          <a:xfrm>
            <a:off x="3376613" y="2232418"/>
            <a:ext cx="2390775" cy="42862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smtClean="0">
                <a:ln>
                  <a:noFill/>
                </a:ln>
                <a:effectLst/>
                <a:latin typeface="Meiryo UI" pitchFamily="50" charset="-128"/>
                <a:ea typeface="Meiryo UI" panose="020B0604030504040204" pitchFamily="50" charset="-128"/>
                <a:cs typeface="Meiryo UI" panose="020B0604030504040204" pitchFamily="50" charset="-128"/>
              </a:rPr>
              <a:t>サプライチェ</a:t>
            </a:r>
            <a:r>
              <a:rPr kumimoji="1" lang="en-US" altLang="ja-JP" sz="1200" b="1" i="0" u="none" strike="noStrike" cap="none" normalizeH="0" baseline="0" dirty="0" smtClean="0">
                <a:ln>
                  <a:noFill/>
                </a:ln>
                <a:effectLst/>
                <a:latin typeface="Meiryo UI" pitchFamily="50" charset="-128"/>
                <a:ea typeface="Meiryo UI" panose="020B0604030504040204" pitchFamily="50" charset="-128"/>
                <a:cs typeface="Meiryo UI" panose="020B0604030504040204" pitchFamily="50" charset="-128"/>
              </a:rPr>
              <a:t>-</a:t>
            </a:r>
            <a:r>
              <a:rPr kumimoji="1" lang="ja-JP" altLang="en-US" sz="1200" b="1" i="0" u="none" strike="noStrike" cap="none" normalizeH="0" baseline="0" dirty="0" smtClean="0">
                <a:ln>
                  <a:noFill/>
                </a:ln>
                <a:effectLst/>
                <a:latin typeface="Meiryo UI" pitchFamily="50" charset="-128"/>
                <a:ea typeface="Meiryo UI" panose="020B0604030504040204" pitchFamily="50" charset="-128"/>
                <a:cs typeface="Meiryo UI" panose="020B0604030504040204" pitchFamily="50" charset="-128"/>
              </a:rPr>
              <a:t>ンリスクの防衛強化</a:t>
            </a:r>
            <a:endParaRPr kumimoji="1" lang="ja-JP" altLang="ja-JP" sz="1200" b="0"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 Box 3"/>
          <p:cNvSpPr txBox="1">
            <a:spLocks noChangeArrowheads="1"/>
          </p:cNvSpPr>
          <p:nvPr/>
        </p:nvSpPr>
        <p:spPr bwMode="auto">
          <a:xfrm>
            <a:off x="117073" y="3677797"/>
            <a:ext cx="2390775" cy="428625"/>
          </a:xfrm>
          <a:prstGeom prst="rect">
            <a:avLst/>
          </a:prstGeom>
          <a:solidFill>
            <a:srgbClr val="FFFF99"/>
          </a:solidFill>
          <a:ln>
            <a:noFill/>
          </a:ln>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rPr>
              <a:t>事故情報の集約・漏れなし・一元化</a:t>
            </a:r>
            <a:endParaRPr kumimoji="1" lang="ja-JP" altLang="ja-JP" sz="1200" b="1"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 Box 3"/>
          <p:cNvSpPr txBox="1">
            <a:spLocks noChangeArrowheads="1"/>
          </p:cNvSpPr>
          <p:nvPr/>
        </p:nvSpPr>
        <p:spPr bwMode="auto">
          <a:xfrm>
            <a:off x="6613411" y="3749594"/>
            <a:ext cx="2390775" cy="428625"/>
          </a:xfrm>
          <a:prstGeom prst="rect">
            <a:avLst/>
          </a:prstGeom>
          <a:solidFill>
            <a:schemeClr val="accent1">
              <a:lumMod val="20000"/>
              <a:lumOff val="80000"/>
            </a:schemeClr>
          </a:solidFill>
          <a:ln>
            <a:noFill/>
          </a:ln>
        </p:spPr>
        <p:txBody>
          <a:bodyPr vert="horz" wrap="square" lIns="74295" tIns="8890" rIns="74295" bIns="889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rPr>
              <a:t>企業経営の安定・財務補償充実</a:t>
            </a:r>
            <a:endParaRPr kumimoji="1" lang="ja-JP" altLang="ja-JP" sz="1200" b="1"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Oval 4"/>
          <p:cNvSpPr>
            <a:spLocks noChangeArrowheads="1"/>
          </p:cNvSpPr>
          <p:nvPr/>
        </p:nvSpPr>
        <p:spPr bwMode="auto">
          <a:xfrm>
            <a:off x="3224213" y="2690341"/>
            <a:ext cx="2695575" cy="735266"/>
          </a:xfrm>
          <a:prstGeom prst="ellipse">
            <a:avLst/>
          </a:prstGeom>
          <a:solidFill>
            <a:srgbClr val="99FFCC"/>
          </a:solidFill>
          <a:ln w="9525">
            <a:noFill/>
            <a:round/>
            <a:headEnd/>
            <a:tailEnd/>
          </a:ln>
        </p:spPr>
        <p:txBody>
          <a:bodyPr vert="horz" wrap="square" lIns="74295" tIns="8890" rIns="74295" bIns="8890" numCol="1" anchor="ctr" anchorCtr="0" compatLnSpc="1">
            <a:prstTxWarp prst="textNoShape">
              <a:avLst/>
            </a:prstTxWarp>
          </a:bodyPr>
          <a:lstStyle/>
          <a:p>
            <a:pPr algn="ctr"/>
            <a:r>
              <a:rPr lang="ja-JP" altLang="ja-JP" sz="1600" b="1" dirty="0">
                <a:latin typeface="Meiryo UI" panose="020B0604030504040204" pitchFamily="50" charset="-128"/>
                <a:ea typeface="Meiryo UI" panose="020B0604030504040204" pitchFamily="50" charset="-128"/>
                <a:cs typeface="Meiryo UI" panose="020B0604030504040204" pitchFamily="50" charset="-128"/>
              </a:rPr>
              <a:t>セキュリティ　</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600" b="1" dirty="0">
                <a:latin typeface="Meiryo UI" panose="020B0604030504040204" pitchFamily="50" charset="-128"/>
                <a:ea typeface="Meiryo UI" panose="020B0604030504040204" pitchFamily="50" charset="-128"/>
                <a:cs typeface="Meiryo UI" panose="020B0604030504040204" pitchFamily="50" charset="-128"/>
              </a:rPr>
              <a:t>予防</a:t>
            </a:r>
            <a:r>
              <a:rPr lang="en-US" altLang="ja-JP" sz="1600" b="1"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Oval 4"/>
          <p:cNvSpPr>
            <a:spLocks noChangeArrowheads="1"/>
          </p:cNvSpPr>
          <p:nvPr/>
        </p:nvSpPr>
        <p:spPr bwMode="auto">
          <a:xfrm>
            <a:off x="249001" y="4207517"/>
            <a:ext cx="2695575" cy="735266"/>
          </a:xfrm>
          <a:prstGeom prst="ellipse">
            <a:avLst/>
          </a:prstGeom>
          <a:solidFill>
            <a:srgbClr val="FFFF99"/>
          </a:solidFill>
          <a:ln w="9525">
            <a:noFill/>
            <a:round/>
            <a:headEnd/>
            <a:tailEnd/>
          </a:ln>
        </p:spPr>
        <p:txBody>
          <a:bodyPr vert="horz" wrap="square" lIns="74295" tIns="8890" rIns="74295" bIns="8890" numCol="1" anchor="ctr" anchorCtr="0" compatLnSpc="1">
            <a:prstTxWarp prst="textNoShape">
              <a:avLst/>
            </a:prstTxWarp>
          </a:bodyPr>
          <a:lstStyle/>
          <a:p>
            <a:pPr algn="ct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インシデント</a:t>
            </a:r>
            <a:endParaRPr lang="en-US" altLang="ja-JP" sz="1600" b="1"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（事故）</a:t>
            </a:r>
            <a:endParaRPr lang="ja-JP" altLang="ja-JP"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Oval 4"/>
          <p:cNvSpPr>
            <a:spLocks noChangeArrowheads="1"/>
          </p:cNvSpPr>
          <p:nvPr/>
        </p:nvSpPr>
        <p:spPr bwMode="auto">
          <a:xfrm>
            <a:off x="6199424" y="4207517"/>
            <a:ext cx="2695575" cy="735266"/>
          </a:xfrm>
          <a:prstGeom prst="ellipse">
            <a:avLst/>
          </a:prstGeom>
          <a:solidFill>
            <a:schemeClr val="accent1">
              <a:lumMod val="20000"/>
              <a:lumOff val="80000"/>
            </a:schemeClr>
          </a:solidFill>
          <a:ln w="9525">
            <a:noFill/>
            <a:round/>
            <a:headEnd/>
            <a:tailEnd/>
          </a:ln>
        </p:spPr>
        <p:txBody>
          <a:bodyPr vert="horz" wrap="square" lIns="74295" tIns="8890" rIns="74295" bIns="8890" numCol="1" anchor="ctr" anchorCtr="0" compatLnSpc="1">
            <a:prstTxWarp prst="textNoShape">
              <a:avLst/>
            </a:prstTxWarp>
          </a:bodyPr>
          <a:lstStyle/>
          <a:p>
            <a:pPr algn="ctr"/>
            <a:r>
              <a:rPr lang="ja-JP" altLang="en-US" sz="1600" b="1" dirty="0" smtClean="0">
                <a:latin typeface="Meiryo UI" panose="020B0604030504040204" pitchFamily="50" charset="-128"/>
                <a:ea typeface="Meiryo UI" panose="020B0604030504040204" pitchFamily="50" charset="-128"/>
                <a:cs typeface="Meiryo UI" panose="020B0604030504040204" pitchFamily="50" charset="-128"/>
              </a:rPr>
              <a:t>リカバリー（基礎補償・団体共同保険）</a:t>
            </a:r>
            <a:endParaRPr lang="ja-JP" altLang="ja-JP" sz="16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線吹き出し 1 (枠付き) 11"/>
          <p:cNvSpPr/>
          <p:nvPr/>
        </p:nvSpPr>
        <p:spPr>
          <a:xfrm>
            <a:off x="6059606" y="2232418"/>
            <a:ext cx="2808000" cy="1383214"/>
          </a:xfrm>
          <a:prstGeom prst="borderCallout1">
            <a:avLst>
              <a:gd name="adj1" fmla="val 1976"/>
              <a:gd name="adj2" fmla="val 781"/>
              <a:gd name="adj3" fmla="val 63167"/>
              <a:gd name="adj4" fmla="val -7519"/>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nSpc>
                <a:spcPts val="2000"/>
              </a:lnSpc>
              <a:buFont typeface="Wingdings" panose="05000000000000000000" pitchFamily="2" charset="2"/>
              <a:buChar char="l"/>
              <a:tabLst>
                <a:tab pos="177800" algn="l"/>
              </a:tabLs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企業の情報管理体制構築の</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支援</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事故情報分析→防衛策の検討・周知</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ビッグデ</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タ利活用推進の安全支援</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NIST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基準等、国際規格の情宣・普及</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内部統制、経営管理の充実支援</a:t>
            </a:r>
            <a:endPar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630" name="AutoShape 6"/>
          <p:cNvCxnSpPr>
            <a:cxnSpLocks noChangeShapeType="1"/>
            <a:stCxn id="6" idx="3"/>
          </p:cNvCxnSpPr>
          <p:nvPr/>
        </p:nvCxnSpPr>
        <p:spPr bwMode="auto">
          <a:xfrm flipH="1">
            <a:off x="2507848" y="3317930"/>
            <a:ext cx="1111123" cy="1044822"/>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8" name="AutoShape 6"/>
          <p:cNvCxnSpPr>
            <a:cxnSpLocks noChangeShapeType="1"/>
            <a:stCxn id="6" idx="5"/>
            <a:endCxn id="11" idx="1"/>
          </p:cNvCxnSpPr>
          <p:nvPr/>
        </p:nvCxnSpPr>
        <p:spPr bwMode="auto">
          <a:xfrm>
            <a:off x="5525030" y="3317930"/>
            <a:ext cx="1069152" cy="997264"/>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1" name="AutoShape 6"/>
          <p:cNvCxnSpPr>
            <a:cxnSpLocks noChangeShapeType="1"/>
          </p:cNvCxnSpPr>
          <p:nvPr/>
        </p:nvCxnSpPr>
        <p:spPr bwMode="auto">
          <a:xfrm flipH="1">
            <a:off x="2389015" y="5132808"/>
            <a:ext cx="4380275" cy="0"/>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4" name="線吹き出し 1 (枠付き) 23"/>
          <p:cNvSpPr/>
          <p:nvPr/>
        </p:nvSpPr>
        <p:spPr>
          <a:xfrm>
            <a:off x="144367" y="5238615"/>
            <a:ext cx="3341430" cy="1383214"/>
          </a:xfrm>
          <a:prstGeom prst="borderCallout1">
            <a:avLst>
              <a:gd name="adj1" fmla="val -1116"/>
              <a:gd name="adj2" fmla="val 1630"/>
              <a:gd name="adj3" fmla="val -22345"/>
              <a:gd name="adj4" fmla="val 2767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かけつけ隊による対象機器</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の保全</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迅速なフォレンジック調査</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営業秘密の鑑定・適正評価　実施</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不正競争防止法活用</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犯罪対策</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の証拠取得</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事故情報の集約・一元化、対策材料確保</a:t>
            </a:r>
            <a:endPar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線吹き出し 1 (枠付き) 24"/>
          <p:cNvSpPr/>
          <p:nvPr/>
        </p:nvSpPr>
        <p:spPr>
          <a:xfrm>
            <a:off x="6172223" y="5238615"/>
            <a:ext cx="2808000" cy="1383214"/>
          </a:xfrm>
          <a:prstGeom prst="borderCallout1">
            <a:avLst>
              <a:gd name="adj1" fmla="val 3"/>
              <a:gd name="adj2" fmla="val 100574"/>
              <a:gd name="adj3" fmla="val -27608"/>
              <a:gd name="adj4" fmla="val 70426"/>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基礎補償保険の費用と賠償保険金</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全国団体保険制度による保険料割引</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早期事故処理と事故処理の標準化</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事故調査費用</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コスト</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削減</a:t>
            </a:r>
            <a:endPar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77800" indent="-177800">
              <a:lnSpc>
                <a:spcPts val="2000"/>
              </a:lnSpc>
              <a:buFont typeface="Wingdings" panose="05000000000000000000" pitchFamily="2" charset="2"/>
              <a:buChar char="l"/>
              <a:tabLst>
                <a:tab pos="177800" algn="l"/>
              </a:tabLst>
            </a:pP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保険会社間の事故情報共有</a:t>
            </a:r>
            <a:endPar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Rectangle 9"/>
          <p:cNvSpPr>
            <a:spLocks noChangeArrowheads="1"/>
          </p:cNvSpPr>
          <p:nvPr/>
        </p:nvSpPr>
        <p:spPr bwMode="auto">
          <a:xfrm>
            <a:off x="240852" y="1253454"/>
            <a:ext cx="3060000" cy="30239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74295" tIns="8890" rIns="74295" bIns="8890" numCol="1" anchor="ctr" anchorCtr="0" compatLnSpc="1">
            <a:prstTxWarp prst="textNoShape">
              <a:avLst/>
            </a:prstTxWarp>
          </a:bodyPr>
          <a:lstStyle/>
          <a:p>
            <a:r>
              <a:rPr lang="ja-JP" altLang="ja-JP" sz="1200" dirty="0">
                <a:latin typeface="Meiryo UI" panose="020B0604030504040204" pitchFamily="50" charset="-128"/>
                <a:ea typeface="Meiryo UI" panose="020B0604030504040204" pitchFamily="50" charset="-128"/>
                <a:cs typeface="Meiryo UI" panose="020B0604030504040204" pitchFamily="50" charset="-128"/>
              </a:rPr>
              <a:t>満たされていない課題の解決に</a:t>
            </a:r>
            <a:r>
              <a:rPr lang="ja-JP" altLang="ja-JP" sz="1200" dirty="0" smtClean="0">
                <a:latin typeface="Meiryo UI" panose="020B0604030504040204" pitchFamily="50" charset="-128"/>
                <a:ea typeface="Meiryo UI" panose="020B0604030504040204" pitchFamily="50" charset="-128"/>
                <a:cs typeface="Meiryo UI" panose="020B0604030504040204" pitchFamily="50" charset="-128"/>
              </a:rPr>
              <a:t>向けて</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Rectangle 9"/>
          <p:cNvSpPr>
            <a:spLocks noChangeArrowheads="1"/>
          </p:cNvSpPr>
          <p:nvPr/>
        </p:nvSpPr>
        <p:spPr bwMode="auto">
          <a:xfrm>
            <a:off x="2772000" y="1555845"/>
            <a:ext cx="3600000" cy="504000"/>
          </a:xfrm>
          <a:prstGeom prst="rect">
            <a:avLst/>
          </a:prstGeom>
          <a:solidFill>
            <a:srgbClr val="FF0000"/>
          </a:solidFill>
          <a:ln w="9525">
            <a:noFill/>
            <a:miter lim="800000"/>
            <a:headEnd/>
            <a:tailEnd/>
          </a:ln>
        </p:spPr>
        <p:txBody>
          <a:bodyPr vert="horz" wrap="square" lIns="74295" tIns="8890" rIns="74295" bIns="8890" numCol="1" anchor="ctr" anchorCtr="0" compatLnSpc="1">
            <a:prstTxWarp prst="textNoShape">
              <a:avLst/>
            </a:prstTxWarp>
          </a:bodyPr>
          <a:lstStyle/>
          <a:p>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支援</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内外取引でのサイバ</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環境の安全保障</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強化</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サイバ</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犯罪への訴追実効力を強化</a:t>
            </a:r>
            <a:endPar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11788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B3FD2EF5F815345BBF97F32AD7A2649" ma:contentTypeVersion="6" ma:contentTypeDescription="新しいドキュメントを作成します。" ma:contentTypeScope="" ma:versionID="d5ab90ea70a353115d43703db010f64b">
  <xsd:schema xmlns:xsd="http://www.w3.org/2001/XMLSchema" xmlns:xs="http://www.w3.org/2001/XMLSchema" xmlns:p="http://schemas.microsoft.com/office/2006/metadata/properties" xmlns:ns1="http://schemas.microsoft.com/sharepoint/v3" targetNamespace="http://schemas.microsoft.com/office/2006/metadata/properties" ma:root="true" ma:fieldsID="70882f7b01f59f638d9771a0e7021ade" ns1:_="">
    <xsd:import namespace="http://schemas.microsoft.com/sharepoint/v3"/>
    <xsd:element name="properties">
      <xsd:complexType>
        <xsd:sequence>
          <xsd:element name="documentManagement">
            <xsd:complexType>
              <xsd:all>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8" nillable="true" ma:displayName="元の有効期限" ma:hidden="true" ma:internalName="_dlc_ExpireDateSaved" ma:readOnly="true">
      <xsd:simpleType>
        <xsd:restriction base="dms:DateTime"/>
      </xsd:simpleType>
    </xsd:element>
    <xsd:element name="_dlc_ExpireDate" ma:index="9" nillable="true" ma:displayName="期日" ma:description="" ma:hidden="true" ma:indexed="true" ma:internalName="_dlc_ExpireDate" ma:readOnly="true">
      <xsd:simpleType>
        <xsd:restriction base="dms:DateTime"/>
      </xsd:simpleType>
    </xsd:element>
    <xsd:element name="_dlc_Exempt" ma:index="10" nillable="true" ma:displayName="ポリシー適用除外"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A29308-32C0-4D4D-8B0F-0D2B0D255F44}">
  <ds:schemaRefs>
    <ds:schemaRef ds:uri="http://schemas.microsoft.com/office/2006/metadata/longProperties"/>
  </ds:schemaRefs>
</ds:datastoreItem>
</file>

<file path=customXml/itemProps2.xml><?xml version="1.0" encoding="utf-8"?>
<ds:datastoreItem xmlns:ds="http://schemas.openxmlformats.org/officeDocument/2006/customXml" ds:itemID="{81A5BC4D-2FCD-46EB-ADED-791A785C132F}">
  <ds:schemaRefs>
    <ds:schemaRef ds:uri="http://schemas.microsoft.com/sharepoint/v3/contenttype/forms"/>
  </ds:schemaRefs>
</ds:datastoreItem>
</file>

<file path=customXml/itemProps3.xml><?xml version="1.0" encoding="utf-8"?>
<ds:datastoreItem xmlns:ds="http://schemas.openxmlformats.org/officeDocument/2006/customXml" ds:itemID="{9BDF71AA-5ED2-4622-87C8-73915B5D61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1358E4C-72FB-4139-9418-38AEEA0A60B4}">
  <ds:schemaRefs>
    <ds:schemaRef ds:uri="http://schemas.microsoft.com/office/2006/documentManagement/types"/>
    <ds:schemaRef ds:uri="http://schemas.microsoft.com/sharepoint/v3"/>
    <ds:schemaRef ds:uri="http://purl.org/dc/dcmitype/"/>
    <ds:schemaRef ds:uri="http://schemas.microsoft.com/office/infopath/2007/PartnerControls"/>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1779</TotalTime>
  <Words>620</Words>
  <Application>Microsoft Office PowerPoint</Application>
  <PresentationFormat>画面に合わせる (4:3)</PresentationFormat>
  <Paragraphs>123</Paragraphs>
  <Slides>7</Slides>
  <Notes>0</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7</vt:i4>
      </vt:variant>
    </vt:vector>
  </HeadingPairs>
  <TitlesOfParts>
    <vt:vector size="18" baseType="lpstr">
      <vt:lpstr>Calibri</vt:lpstr>
      <vt:lpstr>ＭＳ Ｐゴシック</vt:lpstr>
      <vt:lpstr>Arial</vt:lpstr>
      <vt:lpstr>Meiryo UI</vt:lpstr>
      <vt:lpstr>Yu Gothic</vt:lpstr>
      <vt:lpstr>Franklin Gothic Book</vt:lpstr>
      <vt:lpstr>Franklin Gothic Demi</vt:lpstr>
      <vt:lpstr>Calibri Light</vt:lpstr>
      <vt:lpstr>Wingdings</vt:lpstr>
      <vt:lpstr>Office Theme</vt:lpstr>
      <vt:lpstr>think-cell Slide</vt:lpstr>
      <vt:lpstr>PowerPoint プレゼンテーション</vt:lpstr>
      <vt:lpstr>サイバーリスク・コンサルタントセンター（略称CRCC）(案)</vt:lpstr>
      <vt:lpstr>PowerPoint プレゼンテーション</vt:lpstr>
      <vt:lpstr>PowerPoint プレゼンテーション</vt:lpstr>
      <vt:lpstr>PowerPoint プレゼンテーション</vt:lpstr>
      <vt:lpstr>CRCCが想定するサイバーセキュリティ保険 ～損保会社とCRCCのサイバーセキュリティ保険の関係（イメージ）～</vt:lpstr>
      <vt:lpstr>CRCCの三位一体機能・効果 ～三つの機能の統合で、総合保障力の向上～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土井剛</dc:creator>
  <cp:lastModifiedBy>三井住友海上火災保険株式会社</cp:lastModifiedBy>
  <cp:revision>186</cp:revision>
  <cp:lastPrinted>2016-05-24T09:54:13Z</cp:lastPrinted>
  <dcterms:created xsi:type="dcterms:W3CDTF">2016-03-04T04:22:48Z</dcterms:created>
  <dcterms:modified xsi:type="dcterms:W3CDTF">2018-01-09T23:13:57Z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ExpireDate">
    <vt:lpwstr>2019-12-26T15:30:02Z</vt:lpwstr>
  </property>
  <property fmtid="{D5CDD505-2E9C-101B-9397-08002B2CF9AE}" pid="3" name="ItemRetentionFormula">
    <vt:lpwstr>&lt;formula id="Microsoft.Office.RecordsManagement.PolicyFeatures.Expiration.Formula.BuiltIn"&gt;&lt;number&gt;2&lt;/number&gt;&lt;property&gt;Modified&lt;/property&gt;&lt;propertyId&gt;28cf69c5-fa48-462a-b5cd-27b6f9d2bd5f&lt;/propertyId&gt;&lt;period&gt;years&lt;/period&gt;&lt;/formula&gt;</vt:lpwstr>
  </property>
  <property fmtid="{D5CDD505-2E9C-101B-9397-08002B2CF9AE}" pid="4" name="_dlc_policyId">
    <vt:lpwstr>/sites/AHE/private-site/DocLib/65開発_20お客さま２年</vt:lpwstr>
  </property>
</Properties>
</file>