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F93-0197-46C0-BB5A-F8ABDDEBCD1F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9D56-7A3B-4558-BA9A-FDB83FB01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95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F93-0197-46C0-BB5A-F8ABDDEBCD1F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9D56-7A3B-4558-BA9A-FDB83FB01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72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F93-0197-46C0-BB5A-F8ABDDEBCD1F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9D56-7A3B-4558-BA9A-FDB83FB01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2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F93-0197-46C0-BB5A-F8ABDDEBCD1F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9D56-7A3B-4558-BA9A-FDB83FB01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39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F93-0197-46C0-BB5A-F8ABDDEBCD1F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9D56-7A3B-4558-BA9A-FDB83FB01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2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F93-0197-46C0-BB5A-F8ABDDEBCD1F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9D56-7A3B-4558-BA9A-FDB83FB01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80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F93-0197-46C0-BB5A-F8ABDDEBCD1F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9D56-7A3B-4558-BA9A-FDB83FB01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06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F93-0197-46C0-BB5A-F8ABDDEBCD1F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9D56-7A3B-4558-BA9A-FDB83FB01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04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F93-0197-46C0-BB5A-F8ABDDEBCD1F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9D56-7A3B-4558-BA9A-FDB83FB01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7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F93-0197-46C0-BB5A-F8ABDDEBCD1F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9D56-7A3B-4558-BA9A-FDB83FB01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92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F93-0197-46C0-BB5A-F8ABDDEBCD1F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9D56-7A3B-4558-BA9A-FDB83FB01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6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FF93-0197-46C0-BB5A-F8ABDDEBCD1F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19D56-7A3B-4558-BA9A-FDB83FB01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0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A1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1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 smtClean="0"/>
              <a:t>Terceira Questão</a:t>
            </a:r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776864" cy="467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2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Questão - Resultado</a:t>
            </a:r>
            <a:endParaRPr lang="pt-B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" y="1484784"/>
            <a:ext cx="694953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04504"/>
            <a:ext cx="6219872" cy="140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93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O trabalho é constituído por 3 questões: a primeira sendo uma análise de um simples algoritmo, em seguida a criação de dois gráficos usando a função </a:t>
            </a:r>
            <a:r>
              <a:rPr lang="pt-BR" dirty="0" err="1" smtClean="0"/>
              <a:t>linspace</a:t>
            </a:r>
            <a:r>
              <a:rPr lang="pt-BR" dirty="0" smtClean="0"/>
              <a:t>. Por fim, um programa de conversão decimal -&gt; binário, com um valor de entrada flutuante.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Questão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457325"/>
            <a:ext cx="8424936" cy="420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2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Segunda Questão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700808"/>
            <a:ext cx="64960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02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Segunda Questão – Resultado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14" y="1938337"/>
            <a:ext cx="7384385" cy="449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12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Questão – b)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46" y="1609724"/>
            <a:ext cx="7147830" cy="45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64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Questão – b) Resultado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57388"/>
            <a:ext cx="7128792" cy="446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94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Terceira Questão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394335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77" y="1772816"/>
            <a:ext cx="4210050" cy="473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0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Trabalho A1</vt:lpstr>
      <vt:lpstr>Questões</vt:lpstr>
      <vt:lpstr>Primeira Questão</vt:lpstr>
      <vt:lpstr>Apresentação do PowerPoint</vt:lpstr>
      <vt:lpstr>Segunda Questão</vt:lpstr>
      <vt:lpstr>Segunda Questão – Resultado</vt:lpstr>
      <vt:lpstr>Segunda Questão – b)</vt:lpstr>
      <vt:lpstr>Segunda Questão – b) Resultado</vt:lpstr>
      <vt:lpstr>Terceira Questão</vt:lpstr>
      <vt:lpstr>Terceira Questão</vt:lpstr>
      <vt:lpstr>Terceira Questão - Resultado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A1</dc:title>
  <dc:creator>Windows User</dc:creator>
  <cp:lastModifiedBy>Windows User</cp:lastModifiedBy>
  <cp:revision>2</cp:revision>
  <dcterms:created xsi:type="dcterms:W3CDTF">2018-09-14T05:06:01Z</dcterms:created>
  <dcterms:modified xsi:type="dcterms:W3CDTF">2018-09-14T05:19:01Z</dcterms:modified>
</cp:coreProperties>
</file>