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5"/>
  </p:notesMasterIdLst>
  <p:sldIdLst>
    <p:sldId id="268" r:id="rId2"/>
    <p:sldId id="256" r:id="rId3"/>
    <p:sldId id="264" r:id="rId4"/>
    <p:sldId id="257" r:id="rId5"/>
    <p:sldId id="270" r:id="rId6"/>
    <p:sldId id="258" r:id="rId7"/>
    <p:sldId id="259" r:id="rId8"/>
    <p:sldId id="261" r:id="rId9"/>
    <p:sldId id="260" r:id="rId10"/>
    <p:sldId id="262" r:id="rId11"/>
    <p:sldId id="263"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4F4F4"/>
    <a:srgbClr val="E9E9E9"/>
    <a:srgbClr val="B311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13F037-5E09-49D1-875B-04014077D25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IN"/>
        </a:p>
      </dgm:t>
    </dgm:pt>
    <dgm:pt modelId="{A21F7274-7B00-4793-88DD-F1A61D28063A}">
      <dgm:prSet phldrT="[Text]"/>
      <dgm:spPr/>
      <dgm:t>
        <a:bodyPr/>
        <a:lstStyle/>
        <a:p>
          <a:r>
            <a:rPr lang="en-US" dirty="0"/>
            <a:t>Smart Canteen</a:t>
          </a:r>
          <a:endParaRPr lang="en-IN" dirty="0"/>
        </a:p>
      </dgm:t>
    </dgm:pt>
    <dgm:pt modelId="{80B11211-250B-42C9-BBB9-9FD12F7515F8}" type="parTrans" cxnId="{A93A366F-2F81-4BB7-BA86-9976F92F0CDE}">
      <dgm:prSet/>
      <dgm:spPr/>
      <dgm:t>
        <a:bodyPr/>
        <a:lstStyle/>
        <a:p>
          <a:endParaRPr lang="en-IN"/>
        </a:p>
      </dgm:t>
    </dgm:pt>
    <dgm:pt modelId="{A8F08368-8059-4C1B-BE03-BCDAD7250EFF}" type="sibTrans" cxnId="{A93A366F-2F81-4BB7-BA86-9976F92F0CDE}">
      <dgm:prSet/>
      <dgm:spPr/>
      <dgm:t>
        <a:bodyPr/>
        <a:lstStyle/>
        <a:p>
          <a:endParaRPr lang="en-IN"/>
        </a:p>
      </dgm:t>
    </dgm:pt>
    <dgm:pt modelId="{9426310B-7F9F-4EE1-B6F9-D04662D6F70C}">
      <dgm:prSet phldrT="[Text]"/>
      <dgm:spPr/>
      <dgm:t>
        <a:bodyPr/>
        <a:lstStyle/>
        <a:p>
          <a:r>
            <a:rPr lang="en-US" dirty="0"/>
            <a:t>Food Management</a:t>
          </a:r>
          <a:endParaRPr lang="en-IN" dirty="0"/>
        </a:p>
      </dgm:t>
    </dgm:pt>
    <dgm:pt modelId="{B3BD492D-B26D-414D-8360-45F25A107A1D}" type="parTrans" cxnId="{BE70476E-CC15-49BA-BFC5-4D5C09B32201}">
      <dgm:prSet/>
      <dgm:spPr/>
      <dgm:t>
        <a:bodyPr/>
        <a:lstStyle/>
        <a:p>
          <a:endParaRPr lang="en-IN" dirty="0"/>
        </a:p>
      </dgm:t>
    </dgm:pt>
    <dgm:pt modelId="{4D0C6CF2-36E3-49CA-8B2F-B83B46093BBF}" type="sibTrans" cxnId="{BE70476E-CC15-49BA-BFC5-4D5C09B32201}">
      <dgm:prSet/>
      <dgm:spPr/>
      <dgm:t>
        <a:bodyPr/>
        <a:lstStyle/>
        <a:p>
          <a:endParaRPr lang="en-IN"/>
        </a:p>
      </dgm:t>
    </dgm:pt>
    <dgm:pt modelId="{0C101C6E-728B-4D90-9675-ED4F8B27A66F}">
      <dgm:prSet phldrT="[Text]" custT="1"/>
      <dgm:spPr/>
      <dgm:t>
        <a:bodyPr/>
        <a:lstStyle/>
        <a:p>
          <a:r>
            <a:rPr lang="en-US" sz="900" dirty="0"/>
            <a:t>System User Management</a:t>
          </a:r>
          <a:endParaRPr lang="en-IN" sz="900" dirty="0"/>
        </a:p>
      </dgm:t>
    </dgm:pt>
    <dgm:pt modelId="{32916F90-F14E-4567-9B0B-D73BC493A817}" type="parTrans" cxnId="{67316B11-260C-4FAD-8425-04CEBE1E27C0}">
      <dgm:prSet/>
      <dgm:spPr/>
      <dgm:t>
        <a:bodyPr/>
        <a:lstStyle/>
        <a:p>
          <a:endParaRPr lang="en-IN" dirty="0"/>
        </a:p>
      </dgm:t>
    </dgm:pt>
    <dgm:pt modelId="{BB9A8C40-1A6D-47B6-8B44-71862955969F}" type="sibTrans" cxnId="{67316B11-260C-4FAD-8425-04CEBE1E27C0}">
      <dgm:prSet/>
      <dgm:spPr/>
      <dgm:t>
        <a:bodyPr/>
        <a:lstStyle/>
        <a:p>
          <a:endParaRPr lang="en-IN"/>
        </a:p>
      </dgm:t>
    </dgm:pt>
    <dgm:pt modelId="{4815B6EB-158C-49E6-BA45-9BE7670A271F}">
      <dgm:prSet phldrT="[Text]"/>
      <dgm:spPr/>
      <dgm:t>
        <a:bodyPr/>
        <a:lstStyle/>
        <a:p>
          <a:r>
            <a:rPr lang="en-US" dirty="0"/>
            <a:t>Employee Management</a:t>
          </a:r>
          <a:endParaRPr lang="en-IN" dirty="0"/>
        </a:p>
      </dgm:t>
    </dgm:pt>
    <dgm:pt modelId="{EB842686-4146-4F4E-A0F3-B214A02A69AA}" type="parTrans" cxnId="{80839F4D-6CC9-4644-A84A-1957B80FEB6A}">
      <dgm:prSet/>
      <dgm:spPr/>
      <dgm:t>
        <a:bodyPr/>
        <a:lstStyle/>
        <a:p>
          <a:endParaRPr lang="en-IN" dirty="0"/>
        </a:p>
      </dgm:t>
    </dgm:pt>
    <dgm:pt modelId="{B780ADBA-8A43-4B9C-A861-425E2F19807F}" type="sibTrans" cxnId="{80839F4D-6CC9-4644-A84A-1957B80FEB6A}">
      <dgm:prSet/>
      <dgm:spPr/>
      <dgm:t>
        <a:bodyPr/>
        <a:lstStyle/>
        <a:p>
          <a:endParaRPr lang="en-IN"/>
        </a:p>
      </dgm:t>
    </dgm:pt>
    <dgm:pt modelId="{8C8C6FB0-6002-4502-A17E-FD124D40306D}">
      <dgm:prSet phldrT="[Text]"/>
      <dgm:spPr/>
      <dgm:t>
        <a:bodyPr/>
        <a:lstStyle/>
        <a:p>
          <a:endParaRPr lang="en-IN" dirty="0"/>
        </a:p>
      </dgm:t>
    </dgm:pt>
    <dgm:pt modelId="{4F12F2A2-66BA-461A-B38C-E0125D2DDCD2}" type="parTrans" cxnId="{DEBBD1C6-BF2A-44CB-8E34-F5D6F8866698}">
      <dgm:prSet/>
      <dgm:spPr/>
      <dgm:t>
        <a:bodyPr/>
        <a:lstStyle/>
        <a:p>
          <a:endParaRPr lang="en-IN"/>
        </a:p>
      </dgm:t>
    </dgm:pt>
    <dgm:pt modelId="{9638BF5D-9836-43DE-A569-C8540F602E77}" type="sibTrans" cxnId="{DEBBD1C6-BF2A-44CB-8E34-F5D6F8866698}">
      <dgm:prSet/>
      <dgm:spPr/>
      <dgm:t>
        <a:bodyPr/>
        <a:lstStyle/>
        <a:p>
          <a:endParaRPr lang="en-IN"/>
        </a:p>
      </dgm:t>
    </dgm:pt>
    <dgm:pt modelId="{917581BD-CBA8-4FCF-A668-5F1861F9027F}">
      <dgm:prSet phldrT="[Text]"/>
      <dgm:spPr/>
      <dgm:t>
        <a:bodyPr/>
        <a:lstStyle/>
        <a:p>
          <a:endParaRPr lang="en-IN" dirty="0"/>
        </a:p>
      </dgm:t>
    </dgm:pt>
    <dgm:pt modelId="{9979BA02-9EE9-43A2-A32D-A3F715DEDD3E}" type="parTrans" cxnId="{9C9E4F6A-661C-43C5-A95A-1D422A838A37}">
      <dgm:prSet/>
      <dgm:spPr/>
      <dgm:t>
        <a:bodyPr/>
        <a:lstStyle/>
        <a:p>
          <a:endParaRPr lang="en-IN"/>
        </a:p>
      </dgm:t>
    </dgm:pt>
    <dgm:pt modelId="{6272537D-72A5-4FE7-85F4-568F5BCA9E45}" type="sibTrans" cxnId="{9C9E4F6A-661C-43C5-A95A-1D422A838A37}">
      <dgm:prSet/>
      <dgm:spPr/>
      <dgm:t>
        <a:bodyPr/>
        <a:lstStyle/>
        <a:p>
          <a:endParaRPr lang="en-IN"/>
        </a:p>
      </dgm:t>
    </dgm:pt>
    <dgm:pt modelId="{823E2351-7DF7-468B-9626-3F8C200A4D1E}">
      <dgm:prSet phldrT="[Text]"/>
      <dgm:spPr/>
      <dgm:t>
        <a:bodyPr/>
        <a:lstStyle/>
        <a:p>
          <a:r>
            <a:rPr lang="en-US" dirty="0"/>
            <a:t>Sales Mangement</a:t>
          </a:r>
        </a:p>
      </dgm:t>
    </dgm:pt>
    <dgm:pt modelId="{F2EE55BA-8775-4C29-8EAD-850B943F81CD}" type="parTrans" cxnId="{9B130428-4A4E-4000-90DE-4DE7D02D7A89}">
      <dgm:prSet/>
      <dgm:spPr/>
      <dgm:t>
        <a:bodyPr/>
        <a:lstStyle/>
        <a:p>
          <a:endParaRPr lang="en-IN" dirty="0"/>
        </a:p>
      </dgm:t>
    </dgm:pt>
    <dgm:pt modelId="{42135C69-A0D2-4DD0-A4BC-E4B79CF897B5}" type="sibTrans" cxnId="{9B130428-4A4E-4000-90DE-4DE7D02D7A89}">
      <dgm:prSet/>
      <dgm:spPr/>
      <dgm:t>
        <a:bodyPr/>
        <a:lstStyle/>
        <a:p>
          <a:endParaRPr lang="en-IN"/>
        </a:p>
      </dgm:t>
    </dgm:pt>
    <dgm:pt modelId="{6FCF25FC-3F8B-441D-B506-2E9C20A06B82}">
      <dgm:prSet phldrT="[Text]"/>
      <dgm:spPr/>
      <dgm:t>
        <a:bodyPr/>
        <a:lstStyle/>
        <a:p>
          <a:endParaRPr lang="en-IN" dirty="0"/>
        </a:p>
      </dgm:t>
    </dgm:pt>
    <dgm:pt modelId="{6F047061-F709-499D-A8C4-3BAD5269CE25}" type="parTrans" cxnId="{FCDBD77D-9751-4431-B1B3-60BABB473620}">
      <dgm:prSet/>
      <dgm:spPr/>
      <dgm:t>
        <a:bodyPr/>
        <a:lstStyle/>
        <a:p>
          <a:endParaRPr lang="en-IN"/>
        </a:p>
      </dgm:t>
    </dgm:pt>
    <dgm:pt modelId="{DBF5EFB5-445A-49BA-AE00-90069EF7FEE2}" type="sibTrans" cxnId="{FCDBD77D-9751-4431-B1B3-60BABB473620}">
      <dgm:prSet/>
      <dgm:spPr/>
      <dgm:t>
        <a:bodyPr/>
        <a:lstStyle/>
        <a:p>
          <a:endParaRPr lang="en-IN"/>
        </a:p>
      </dgm:t>
    </dgm:pt>
    <dgm:pt modelId="{27067D6C-D3B6-4EED-B7B5-8A03F392D155}">
      <dgm:prSet phldrT="[Text]"/>
      <dgm:spPr/>
      <dgm:t>
        <a:bodyPr/>
        <a:lstStyle/>
        <a:p>
          <a:endParaRPr lang="en-IN" dirty="0"/>
        </a:p>
      </dgm:t>
    </dgm:pt>
    <dgm:pt modelId="{E4122398-AAAA-41AD-8335-376EA0BEBDF1}" type="parTrans" cxnId="{71BB8E93-CDE2-49E1-BD91-F5E264340AF9}">
      <dgm:prSet/>
      <dgm:spPr/>
      <dgm:t>
        <a:bodyPr/>
        <a:lstStyle/>
        <a:p>
          <a:endParaRPr lang="en-IN"/>
        </a:p>
      </dgm:t>
    </dgm:pt>
    <dgm:pt modelId="{08154A79-F3F2-4AE0-89EC-284BC1E282C6}" type="sibTrans" cxnId="{71BB8E93-CDE2-49E1-BD91-F5E264340AF9}">
      <dgm:prSet/>
      <dgm:spPr/>
      <dgm:t>
        <a:bodyPr/>
        <a:lstStyle/>
        <a:p>
          <a:endParaRPr lang="en-IN"/>
        </a:p>
      </dgm:t>
    </dgm:pt>
    <dgm:pt modelId="{05123D56-7288-4208-A69F-1246132124CF}">
      <dgm:prSet phldrT="[Text]"/>
      <dgm:spPr/>
      <dgm:t>
        <a:bodyPr/>
        <a:lstStyle/>
        <a:p>
          <a:endParaRPr lang="en-IN" dirty="0"/>
        </a:p>
      </dgm:t>
    </dgm:pt>
    <dgm:pt modelId="{B9897985-507A-4E48-85E4-49D932302F32}" type="parTrans" cxnId="{FCC9666A-61D2-4131-A84F-5B9B80BA9395}">
      <dgm:prSet/>
      <dgm:spPr/>
      <dgm:t>
        <a:bodyPr/>
        <a:lstStyle/>
        <a:p>
          <a:endParaRPr lang="en-IN"/>
        </a:p>
      </dgm:t>
    </dgm:pt>
    <dgm:pt modelId="{2A213844-DAB1-4BA7-B440-1FACE9D81786}" type="sibTrans" cxnId="{FCC9666A-61D2-4131-A84F-5B9B80BA9395}">
      <dgm:prSet/>
      <dgm:spPr/>
      <dgm:t>
        <a:bodyPr/>
        <a:lstStyle/>
        <a:p>
          <a:endParaRPr lang="en-IN"/>
        </a:p>
      </dgm:t>
    </dgm:pt>
    <dgm:pt modelId="{815CD358-48C4-47EF-B6F6-ED9DD8413EAF}">
      <dgm:prSet phldrT="[Text]"/>
      <dgm:spPr/>
      <dgm:t>
        <a:bodyPr/>
        <a:lstStyle/>
        <a:p>
          <a:endParaRPr lang="en-IN" dirty="0"/>
        </a:p>
      </dgm:t>
    </dgm:pt>
    <dgm:pt modelId="{2FFFD91C-6B85-413E-A873-2DD5702EACF7}" type="parTrans" cxnId="{63CE5D34-B89D-4CF6-9697-B9D10CEAAAF6}">
      <dgm:prSet/>
      <dgm:spPr/>
      <dgm:t>
        <a:bodyPr/>
        <a:lstStyle/>
        <a:p>
          <a:endParaRPr lang="en-IN"/>
        </a:p>
      </dgm:t>
    </dgm:pt>
    <dgm:pt modelId="{DCFFB9F9-0BA3-4A9B-BF92-30D80CE2CCE9}" type="sibTrans" cxnId="{63CE5D34-B89D-4CF6-9697-B9D10CEAAAF6}">
      <dgm:prSet/>
      <dgm:spPr/>
      <dgm:t>
        <a:bodyPr/>
        <a:lstStyle/>
        <a:p>
          <a:endParaRPr lang="en-IN"/>
        </a:p>
      </dgm:t>
    </dgm:pt>
    <dgm:pt modelId="{39A8C7E2-2FDD-4F55-A196-FDE3F598D35C}">
      <dgm:prSet phldrT="[Text]"/>
      <dgm:spPr/>
      <dgm:t>
        <a:bodyPr/>
        <a:lstStyle/>
        <a:p>
          <a:r>
            <a:rPr lang="en-US" dirty="0"/>
            <a:t>Generate Canteen Report</a:t>
          </a:r>
          <a:endParaRPr lang="en-IN" dirty="0"/>
        </a:p>
      </dgm:t>
    </dgm:pt>
    <dgm:pt modelId="{5E643B0E-7A2F-4E0D-B343-E9E7CC05966B}" type="sibTrans" cxnId="{E83A6664-6862-4554-A333-77F23741A1B0}">
      <dgm:prSet/>
      <dgm:spPr/>
      <dgm:t>
        <a:bodyPr/>
        <a:lstStyle/>
        <a:p>
          <a:endParaRPr lang="en-IN"/>
        </a:p>
      </dgm:t>
    </dgm:pt>
    <dgm:pt modelId="{7C499FEE-C739-44CE-A628-B1ABEEA89217}" type="parTrans" cxnId="{E83A6664-6862-4554-A333-77F23741A1B0}">
      <dgm:prSet/>
      <dgm:spPr/>
      <dgm:t>
        <a:bodyPr/>
        <a:lstStyle/>
        <a:p>
          <a:endParaRPr lang="en-IN" dirty="0"/>
        </a:p>
      </dgm:t>
    </dgm:pt>
    <dgm:pt modelId="{B640E834-FE16-4F4C-B458-3B8E6D77732F}">
      <dgm:prSet phldrT="[Text]"/>
      <dgm:spPr/>
      <dgm:t>
        <a:bodyPr/>
        <a:lstStyle/>
        <a:p>
          <a:r>
            <a:rPr lang="en-US" dirty="0"/>
            <a:t>Generate sales Report</a:t>
          </a:r>
          <a:endParaRPr lang="en-IN" dirty="0"/>
        </a:p>
      </dgm:t>
    </dgm:pt>
    <dgm:pt modelId="{AED31567-4041-4CAF-9E29-D8A6EF6D6904}" type="sibTrans" cxnId="{CE33001D-53F6-4861-9763-4C26D8ACC083}">
      <dgm:prSet/>
      <dgm:spPr/>
      <dgm:t>
        <a:bodyPr/>
        <a:lstStyle/>
        <a:p>
          <a:endParaRPr lang="en-IN"/>
        </a:p>
      </dgm:t>
    </dgm:pt>
    <dgm:pt modelId="{854EDCEE-F319-49A1-BA4F-A023E19933A5}" type="parTrans" cxnId="{CE33001D-53F6-4861-9763-4C26D8ACC083}">
      <dgm:prSet/>
      <dgm:spPr/>
      <dgm:t>
        <a:bodyPr/>
        <a:lstStyle/>
        <a:p>
          <a:endParaRPr lang="en-IN" dirty="0"/>
        </a:p>
      </dgm:t>
    </dgm:pt>
    <dgm:pt modelId="{40BFAC0E-06BC-48C2-B6C4-7D548A0D9154}">
      <dgm:prSet phldrT="[Text]"/>
      <dgm:spPr/>
      <dgm:t>
        <a:bodyPr/>
        <a:lstStyle/>
        <a:p>
          <a:r>
            <a:rPr lang="en-US" dirty="0"/>
            <a:t>Generate Food Report</a:t>
          </a:r>
          <a:endParaRPr lang="en-IN" dirty="0"/>
        </a:p>
      </dgm:t>
    </dgm:pt>
    <dgm:pt modelId="{ACF348CE-70EC-4F99-B418-C8B7AD287803}" type="sibTrans" cxnId="{FFE6F62B-747C-4BD1-8D17-FCEBFF384B1C}">
      <dgm:prSet/>
      <dgm:spPr/>
      <dgm:t>
        <a:bodyPr/>
        <a:lstStyle/>
        <a:p>
          <a:endParaRPr lang="en-IN"/>
        </a:p>
      </dgm:t>
    </dgm:pt>
    <dgm:pt modelId="{C4773091-7722-4DAF-9779-65D8867B46C3}" type="parTrans" cxnId="{FFE6F62B-747C-4BD1-8D17-FCEBFF384B1C}">
      <dgm:prSet/>
      <dgm:spPr/>
      <dgm:t>
        <a:bodyPr/>
        <a:lstStyle/>
        <a:p>
          <a:endParaRPr lang="en-IN" dirty="0"/>
        </a:p>
      </dgm:t>
    </dgm:pt>
    <dgm:pt modelId="{83172602-7934-4895-AC7A-8B3EE88ED88E}">
      <dgm:prSet phldrT="[Text]"/>
      <dgm:spPr/>
      <dgm:t>
        <a:bodyPr/>
        <a:lstStyle/>
        <a:p>
          <a:r>
            <a:rPr lang="en-US" dirty="0"/>
            <a:t>Generate Employee Report</a:t>
          </a:r>
          <a:endParaRPr lang="en-IN" dirty="0"/>
        </a:p>
      </dgm:t>
    </dgm:pt>
    <dgm:pt modelId="{1B9680F1-E49E-4F2F-8A36-EE8277BFBFAD}" type="sibTrans" cxnId="{98D17915-9823-4B4D-8455-E1BE9BF3EE29}">
      <dgm:prSet/>
      <dgm:spPr/>
      <dgm:t>
        <a:bodyPr/>
        <a:lstStyle/>
        <a:p>
          <a:endParaRPr lang="en-IN"/>
        </a:p>
      </dgm:t>
    </dgm:pt>
    <dgm:pt modelId="{FBC1F153-A483-40E7-852B-8670D1777E3D}" type="parTrans" cxnId="{98D17915-9823-4B4D-8455-E1BE9BF3EE29}">
      <dgm:prSet/>
      <dgm:spPr/>
      <dgm:t>
        <a:bodyPr/>
        <a:lstStyle/>
        <a:p>
          <a:endParaRPr lang="en-IN" dirty="0"/>
        </a:p>
      </dgm:t>
    </dgm:pt>
    <dgm:pt modelId="{5FEA6B24-8AC0-4AC7-831B-1362F28C6E50}">
      <dgm:prSet phldrT="[Text]"/>
      <dgm:spPr/>
      <dgm:t>
        <a:bodyPr/>
        <a:lstStyle/>
        <a:p>
          <a:endParaRPr lang="en-IN" dirty="0"/>
        </a:p>
      </dgm:t>
    </dgm:pt>
    <dgm:pt modelId="{1E8E01A4-62A8-4BF8-B3B8-630AB8D906DC}" type="sibTrans" cxnId="{8D82539B-886E-4881-84CA-6D8B109BA79D}">
      <dgm:prSet/>
      <dgm:spPr/>
      <dgm:t>
        <a:bodyPr/>
        <a:lstStyle/>
        <a:p>
          <a:endParaRPr lang="en-IN"/>
        </a:p>
      </dgm:t>
    </dgm:pt>
    <dgm:pt modelId="{7C64EE14-8FFB-4F75-A605-2AD7106130A8}" type="parTrans" cxnId="{8D82539B-886E-4881-84CA-6D8B109BA79D}">
      <dgm:prSet/>
      <dgm:spPr/>
      <dgm:t>
        <a:bodyPr/>
        <a:lstStyle/>
        <a:p>
          <a:endParaRPr lang="en-IN" dirty="0"/>
        </a:p>
      </dgm:t>
    </dgm:pt>
    <dgm:pt modelId="{A3D3B347-BD2A-4F35-A057-F216861D10F7}">
      <dgm:prSet phldrT="[Text]"/>
      <dgm:spPr/>
      <dgm:t>
        <a:bodyPr/>
        <a:lstStyle/>
        <a:p>
          <a:r>
            <a:rPr lang="en-US" dirty="0"/>
            <a:t>Generate Canteen Report </a:t>
          </a:r>
          <a:endParaRPr lang="en-IN" dirty="0"/>
        </a:p>
      </dgm:t>
    </dgm:pt>
    <dgm:pt modelId="{E4EEFBDF-4DAD-4EF1-98A4-9D309E29792E}" type="parTrans" cxnId="{DC3CA89E-DF10-4361-B40C-B3B892AEC8B8}">
      <dgm:prSet/>
      <dgm:spPr/>
      <dgm:t>
        <a:bodyPr/>
        <a:lstStyle/>
        <a:p>
          <a:endParaRPr lang="en-IN" dirty="0"/>
        </a:p>
      </dgm:t>
    </dgm:pt>
    <dgm:pt modelId="{843A20ED-3543-4621-9A76-C471A6B79276}" type="sibTrans" cxnId="{DC3CA89E-DF10-4361-B40C-B3B892AEC8B8}">
      <dgm:prSet/>
      <dgm:spPr/>
      <dgm:t>
        <a:bodyPr/>
        <a:lstStyle/>
        <a:p>
          <a:endParaRPr lang="en-IN"/>
        </a:p>
      </dgm:t>
    </dgm:pt>
    <dgm:pt modelId="{E6E5DBC8-840A-4E77-BBE3-BF6395959895}" type="pres">
      <dgm:prSet presAssocID="{AE13F037-5E09-49D1-875B-04014077D258}" presName="Name0" presStyleCnt="0">
        <dgm:presLayoutVars>
          <dgm:chMax val="1"/>
          <dgm:dir/>
          <dgm:animLvl val="ctr"/>
          <dgm:resizeHandles val="exact"/>
        </dgm:presLayoutVars>
      </dgm:prSet>
      <dgm:spPr/>
      <dgm:t>
        <a:bodyPr/>
        <a:lstStyle/>
        <a:p>
          <a:endParaRPr lang="en-US"/>
        </a:p>
      </dgm:t>
    </dgm:pt>
    <dgm:pt modelId="{5B759430-F5A6-4EF5-ABC6-60959152F2F8}" type="pres">
      <dgm:prSet presAssocID="{A21F7274-7B00-4793-88DD-F1A61D28063A}" presName="centerShape" presStyleLbl="node0" presStyleIdx="0" presStyleCnt="1"/>
      <dgm:spPr/>
      <dgm:t>
        <a:bodyPr/>
        <a:lstStyle/>
        <a:p>
          <a:endParaRPr lang="en-US"/>
        </a:p>
      </dgm:t>
    </dgm:pt>
    <dgm:pt modelId="{20E692F8-5FD1-459C-B145-7AFE25883FA8}" type="pres">
      <dgm:prSet presAssocID="{7C64EE14-8FFB-4F75-A605-2AD7106130A8}" presName="parTrans" presStyleLbl="sibTrans2D1" presStyleIdx="0" presStyleCnt="10"/>
      <dgm:spPr/>
      <dgm:t>
        <a:bodyPr/>
        <a:lstStyle/>
        <a:p>
          <a:endParaRPr lang="en-US"/>
        </a:p>
      </dgm:t>
    </dgm:pt>
    <dgm:pt modelId="{0F34BFAA-D858-4428-8455-FE8EF67E8055}" type="pres">
      <dgm:prSet presAssocID="{7C64EE14-8FFB-4F75-A605-2AD7106130A8}" presName="connectorText" presStyleLbl="sibTrans2D1" presStyleIdx="0" presStyleCnt="10"/>
      <dgm:spPr/>
      <dgm:t>
        <a:bodyPr/>
        <a:lstStyle/>
        <a:p>
          <a:endParaRPr lang="en-US"/>
        </a:p>
      </dgm:t>
    </dgm:pt>
    <dgm:pt modelId="{CB779304-5510-4FAD-B675-3C331D3A2CAE}" type="pres">
      <dgm:prSet presAssocID="{5FEA6B24-8AC0-4AC7-831B-1362F28C6E50}" presName="node" presStyleLbl="node1" presStyleIdx="0" presStyleCnt="10" custRadScaleRad="101186" custRadScaleInc="197845">
        <dgm:presLayoutVars>
          <dgm:bulletEnabled val="1"/>
        </dgm:presLayoutVars>
      </dgm:prSet>
      <dgm:spPr/>
      <dgm:t>
        <a:bodyPr/>
        <a:lstStyle/>
        <a:p>
          <a:endParaRPr lang="en-US"/>
        </a:p>
      </dgm:t>
    </dgm:pt>
    <dgm:pt modelId="{A7615FF7-E3DD-44F6-BCB7-9FDE89D0CB20}" type="pres">
      <dgm:prSet presAssocID="{FBC1F153-A483-40E7-852B-8670D1777E3D}" presName="parTrans" presStyleLbl="sibTrans2D1" presStyleIdx="1" presStyleCnt="10"/>
      <dgm:spPr/>
      <dgm:t>
        <a:bodyPr/>
        <a:lstStyle/>
        <a:p>
          <a:endParaRPr lang="en-US"/>
        </a:p>
      </dgm:t>
    </dgm:pt>
    <dgm:pt modelId="{8FACE2A0-335B-4542-AC81-B7DCD5257BDD}" type="pres">
      <dgm:prSet presAssocID="{FBC1F153-A483-40E7-852B-8670D1777E3D}" presName="connectorText" presStyleLbl="sibTrans2D1" presStyleIdx="1" presStyleCnt="10"/>
      <dgm:spPr/>
      <dgm:t>
        <a:bodyPr/>
        <a:lstStyle/>
        <a:p>
          <a:endParaRPr lang="en-US"/>
        </a:p>
      </dgm:t>
    </dgm:pt>
    <dgm:pt modelId="{1D698981-10A5-4279-A762-98B2379FB159}" type="pres">
      <dgm:prSet presAssocID="{83172602-7934-4895-AC7A-8B3EE88ED88E}" presName="node" presStyleLbl="node1" presStyleIdx="1" presStyleCnt="10" custRadScaleRad="100948" custRadScaleInc="-2167">
        <dgm:presLayoutVars>
          <dgm:bulletEnabled val="1"/>
        </dgm:presLayoutVars>
      </dgm:prSet>
      <dgm:spPr/>
      <dgm:t>
        <a:bodyPr/>
        <a:lstStyle/>
        <a:p>
          <a:endParaRPr lang="en-US"/>
        </a:p>
      </dgm:t>
    </dgm:pt>
    <dgm:pt modelId="{EF44C813-36C3-4CE2-9B4E-9C78748ED1F6}" type="pres">
      <dgm:prSet presAssocID="{C4773091-7722-4DAF-9779-65D8867B46C3}" presName="parTrans" presStyleLbl="sibTrans2D1" presStyleIdx="2" presStyleCnt="10"/>
      <dgm:spPr/>
      <dgm:t>
        <a:bodyPr/>
        <a:lstStyle/>
        <a:p>
          <a:endParaRPr lang="en-US"/>
        </a:p>
      </dgm:t>
    </dgm:pt>
    <dgm:pt modelId="{E05BFA5E-50C8-4B92-B6DE-0DE4CFDF2084}" type="pres">
      <dgm:prSet presAssocID="{C4773091-7722-4DAF-9779-65D8867B46C3}" presName="connectorText" presStyleLbl="sibTrans2D1" presStyleIdx="2" presStyleCnt="10"/>
      <dgm:spPr/>
      <dgm:t>
        <a:bodyPr/>
        <a:lstStyle/>
        <a:p>
          <a:endParaRPr lang="en-US"/>
        </a:p>
      </dgm:t>
    </dgm:pt>
    <dgm:pt modelId="{D11A8825-C87B-4882-9635-D7833786F7D4}" type="pres">
      <dgm:prSet presAssocID="{40BFAC0E-06BC-48C2-B6C4-7D548A0D9154}" presName="node" presStyleLbl="node1" presStyleIdx="2" presStyleCnt="10">
        <dgm:presLayoutVars>
          <dgm:bulletEnabled val="1"/>
        </dgm:presLayoutVars>
      </dgm:prSet>
      <dgm:spPr/>
      <dgm:t>
        <a:bodyPr/>
        <a:lstStyle/>
        <a:p>
          <a:endParaRPr lang="en-US"/>
        </a:p>
      </dgm:t>
    </dgm:pt>
    <dgm:pt modelId="{B6D6C21D-C443-44E4-B874-606B8AD84745}" type="pres">
      <dgm:prSet presAssocID="{854EDCEE-F319-49A1-BA4F-A023E19933A5}" presName="parTrans" presStyleLbl="sibTrans2D1" presStyleIdx="3" presStyleCnt="10"/>
      <dgm:spPr/>
      <dgm:t>
        <a:bodyPr/>
        <a:lstStyle/>
        <a:p>
          <a:endParaRPr lang="en-US"/>
        </a:p>
      </dgm:t>
    </dgm:pt>
    <dgm:pt modelId="{A5D08D54-0D99-41DC-8E49-85699FB310FC}" type="pres">
      <dgm:prSet presAssocID="{854EDCEE-F319-49A1-BA4F-A023E19933A5}" presName="connectorText" presStyleLbl="sibTrans2D1" presStyleIdx="3" presStyleCnt="10"/>
      <dgm:spPr/>
      <dgm:t>
        <a:bodyPr/>
        <a:lstStyle/>
        <a:p>
          <a:endParaRPr lang="en-US"/>
        </a:p>
      </dgm:t>
    </dgm:pt>
    <dgm:pt modelId="{7E3BBD1E-DDBC-45C9-8099-CDAA99410AB8}" type="pres">
      <dgm:prSet presAssocID="{B640E834-FE16-4F4C-B458-3B8E6D77732F}" presName="node" presStyleLbl="node1" presStyleIdx="3" presStyleCnt="10">
        <dgm:presLayoutVars>
          <dgm:bulletEnabled val="1"/>
        </dgm:presLayoutVars>
      </dgm:prSet>
      <dgm:spPr/>
      <dgm:t>
        <a:bodyPr/>
        <a:lstStyle/>
        <a:p>
          <a:endParaRPr lang="en-US"/>
        </a:p>
      </dgm:t>
    </dgm:pt>
    <dgm:pt modelId="{7625D58F-A69E-4808-84A7-DF20ABFF5708}" type="pres">
      <dgm:prSet presAssocID="{7C499FEE-C739-44CE-A628-B1ABEEA89217}" presName="parTrans" presStyleLbl="sibTrans2D1" presStyleIdx="4" presStyleCnt="10"/>
      <dgm:spPr/>
      <dgm:t>
        <a:bodyPr/>
        <a:lstStyle/>
        <a:p>
          <a:endParaRPr lang="en-US"/>
        </a:p>
      </dgm:t>
    </dgm:pt>
    <dgm:pt modelId="{F7CFDEFD-B381-4C5D-A2D9-4EF558CE55F6}" type="pres">
      <dgm:prSet presAssocID="{7C499FEE-C739-44CE-A628-B1ABEEA89217}" presName="connectorText" presStyleLbl="sibTrans2D1" presStyleIdx="4" presStyleCnt="10"/>
      <dgm:spPr/>
      <dgm:t>
        <a:bodyPr/>
        <a:lstStyle/>
        <a:p>
          <a:endParaRPr lang="en-US"/>
        </a:p>
      </dgm:t>
    </dgm:pt>
    <dgm:pt modelId="{9F62CBDE-A453-4662-ABAE-41E10B3501D0}" type="pres">
      <dgm:prSet presAssocID="{39A8C7E2-2FDD-4F55-A196-FDE3F598D35C}" presName="node" presStyleLbl="node1" presStyleIdx="4" presStyleCnt="10">
        <dgm:presLayoutVars>
          <dgm:bulletEnabled val="1"/>
        </dgm:presLayoutVars>
      </dgm:prSet>
      <dgm:spPr/>
      <dgm:t>
        <a:bodyPr/>
        <a:lstStyle/>
        <a:p>
          <a:endParaRPr lang="en-US"/>
        </a:p>
      </dgm:t>
    </dgm:pt>
    <dgm:pt modelId="{DDC37007-51C1-4B4D-B7F7-85AAB27C485A}" type="pres">
      <dgm:prSet presAssocID="{E4EEFBDF-4DAD-4EF1-98A4-9D309E29792E}" presName="parTrans" presStyleLbl="sibTrans2D1" presStyleIdx="5" presStyleCnt="10"/>
      <dgm:spPr/>
      <dgm:t>
        <a:bodyPr/>
        <a:lstStyle/>
        <a:p>
          <a:endParaRPr lang="en-US"/>
        </a:p>
      </dgm:t>
    </dgm:pt>
    <dgm:pt modelId="{8935BFB1-9A34-4D3F-86F5-E75D26AF28B9}" type="pres">
      <dgm:prSet presAssocID="{E4EEFBDF-4DAD-4EF1-98A4-9D309E29792E}" presName="connectorText" presStyleLbl="sibTrans2D1" presStyleIdx="5" presStyleCnt="10"/>
      <dgm:spPr/>
      <dgm:t>
        <a:bodyPr/>
        <a:lstStyle/>
        <a:p>
          <a:endParaRPr lang="en-US"/>
        </a:p>
      </dgm:t>
    </dgm:pt>
    <dgm:pt modelId="{6B640037-320B-4908-9CC0-5436BAC7CCDB}" type="pres">
      <dgm:prSet presAssocID="{A3D3B347-BD2A-4F35-A057-F216861D10F7}" presName="node" presStyleLbl="node1" presStyleIdx="5" presStyleCnt="10" custRadScaleRad="100169" custRadScaleInc="-200720">
        <dgm:presLayoutVars>
          <dgm:bulletEnabled val="1"/>
        </dgm:presLayoutVars>
      </dgm:prSet>
      <dgm:spPr/>
      <dgm:t>
        <a:bodyPr/>
        <a:lstStyle/>
        <a:p>
          <a:endParaRPr lang="en-US"/>
        </a:p>
      </dgm:t>
    </dgm:pt>
    <dgm:pt modelId="{D45AD958-7C16-40EB-9E13-0E8E1A8D53A7}" type="pres">
      <dgm:prSet presAssocID="{F2EE55BA-8775-4C29-8EAD-850B943F81CD}" presName="parTrans" presStyleLbl="sibTrans2D1" presStyleIdx="6" presStyleCnt="10" custAng="11163564" custLinFactNeighborX="-9465" custLinFactNeighborY="9661"/>
      <dgm:spPr/>
      <dgm:t>
        <a:bodyPr/>
        <a:lstStyle/>
        <a:p>
          <a:endParaRPr lang="en-US"/>
        </a:p>
      </dgm:t>
    </dgm:pt>
    <dgm:pt modelId="{C569F03F-25A7-4673-8E62-51287240DABA}" type="pres">
      <dgm:prSet presAssocID="{F2EE55BA-8775-4C29-8EAD-850B943F81CD}" presName="connectorText" presStyleLbl="sibTrans2D1" presStyleIdx="6" presStyleCnt="10"/>
      <dgm:spPr/>
      <dgm:t>
        <a:bodyPr/>
        <a:lstStyle/>
        <a:p>
          <a:endParaRPr lang="en-US"/>
        </a:p>
      </dgm:t>
    </dgm:pt>
    <dgm:pt modelId="{523526BB-F0B2-4D82-97A2-25F1EEDBFAFB}" type="pres">
      <dgm:prSet presAssocID="{823E2351-7DF7-468B-9626-3F8C200A4D1E}" presName="node" presStyleLbl="node1" presStyleIdx="6" presStyleCnt="10">
        <dgm:presLayoutVars>
          <dgm:bulletEnabled val="1"/>
        </dgm:presLayoutVars>
      </dgm:prSet>
      <dgm:spPr/>
      <dgm:t>
        <a:bodyPr/>
        <a:lstStyle/>
        <a:p>
          <a:endParaRPr lang="en-US"/>
        </a:p>
      </dgm:t>
    </dgm:pt>
    <dgm:pt modelId="{62CA054C-A88D-496B-B50E-B6B297DEBAAF}" type="pres">
      <dgm:prSet presAssocID="{B3BD492D-B26D-414D-8360-45F25A107A1D}" presName="parTrans" presStyleLbl="sibTrans2D1" presStyleIdx="7" presStyleCnt="10" custAng="10757688"/>
      <dgm:spPr/>
      <dgm:t>
        <a:bodyPr/>
        <a:lstStyle/>
        <a:p>
          <a:endParaRPr lang="en-US"/>
        </a:p>
      </dgm:t>
    </dgm:pt>
    <dgm:pt modelId="{DBC81F90-422C-492A-90CC-9C7AA6EB7017}" type="pres">
      <dgm:prSet presAssocID="{B3BD492D-B26D-414D-8360-45F25A107A1D}" presName="connectorText" presStyleLbl="sibTrans2D1" presStyleIdx="7" presStyleCnt="10"/>
      <dgm:spPr/>
      <dgm:t>
        <a:bodyPr/>
        <a:lstStyle/>
        <a:p>
          <a:endParaRPr lang="en-US"/>
        </a:p>
      </dgm:t>
    </dgm:pt>
    <dgm:pt modelId="{5921A1B8-0255-4B8C-A818-4BED92C3A7EB}" type="pres">
      <dgm:prSet presAssocID="{9426310B-7F9F-4EE1-B6F9-D04662D6F70C}" presName="node" presStyleLbl="node1" presStyleIdx="7" presStyleCnt="10">
        <dgm:presLayoutVars>
          <dgm:bulletEnabled val="1"/>
        </dgm:presLayoutVars>
      </dgm:prSet>
      <dgm:spPr/>
      <dgm:t>
        <a:bodyPr/>
        <a:lstStyle/>
        <a:p>
          <a:endParaRPr lang="en-US"/>
        </a:p>
      </dgm:t>
    </dgm:pt>
    <dgm:pt modelId="{E5A681D7-4753-4537-8660-D5A7FC4C47FC}" type="pres">
      <dgm:prSet presAssocID="{32916F90-F14E-4567-9B0B-D73BC493A817}" presName="parTrans" presStyleLbl="sibTrans2D1" presStyleIdx="8" presStyleCnt="10" custAng="10543568"/>
      <dgm:spPr/>
      <dgm:t>
        <a:bodyPr/>
        <a:lstStyle/>
        <a:p>
          <a:endParaRPr lang="en-US"/>
        </a:p>
      </dgm:t>
    </dgm:pt>
    <dgm:pt modelId="{DE029084-124B-482C-8768-A0E8FB66338E}" type="pres">
      <dgm:prSet presAssocID="{32916F90-F14E-4567-9B0B-D73BC493A817}" presName="connectorText" presStyleLbl="sibTrans2D1" presStyleIdx="8" presStyleCnt="10"/>
      <dgm:spPr/>
      <dgm:t>
        <a:bodyPr/>
        <a:lstStyle/>
        <a:p>
          <a:endParaRPr lang="en-US"/>
        </a:p>
      </dgm:t>
    </dgm:pt>
    <dgm:pt modelId="{DE2F86E5-E2D4-45FC-998F-E7D103A9F464}" type="pres">
      <dgm:prSet presAssocID="{0C101C6E-728B-4D90-9675-ED4F8B27A66F}" presName="node" presStyleLbl="node1" presStyleIdx="8" presStyleCnt="10">
        <dgm:presLayoutVars>
          <dgm:bulletEnabled val="1"/>
        </dgm:presLayoutVars>
      </dgm:prSet>
      <dgm:spPr/>
      <dgm:t>
        <a:bodyPr/>
        <a:lstStyle/>
        <a:p>
          <a:endParaRPr lang="en-US"/>
        </a:p>
      </dgm:t>
    </dgm:pt>
    <dgm:pt modelId="{0BF95D65-99F7-412F-A278-9A18016D101D}" type="pres">
      <dgm:prSet presAssocID="{EB842686-4146-4F4E-A0F3-B214A02A69AA}" presName="parTrans" presStyleLbl="sibTrans2D1" presStyleIdx="9" presStyleCnt="10" custAng="10748513"/>
      <dgm:spPr/>
      <dgm:t>
        <a:bodyPr/>
        <a:lstStyle/>
        <a:p>
          <a:endParaRPr lang="en-US"/>
        </a:p>
      </dgm:t>
    </dgm:pt>
    <dgm:pt modelId="{E8A159EB-9C7C-4672-A1E2-3FCB654E376B}" type="pres">
      <dgm:prSet presAssocID="{EB842686-4146-4F4E-A0F3-B214A02A69AA}" presName="connectorText" presStyleLbl="sibTrans2D1" presStyleIdx="9" presStyleCnt="10"/>
      <dgm:spPr/>
      <dgm:t>
        <a:bodyPr/>
        <a:lstStyle/>
        <a:p>
          <a:endParaRPr lang="en-US"/>
        </a:p>
      </dgm:t>
    </dgm:pt>
    <dgm:pt modelId="{480BE904-42DA-4404-87E3-74B1E824984E}" type="pres">
      <dgm:prSet presAssocID="{4815B6EB-158C-49E6-BA45-9BE7670A271F}" presName="node" presStyleLbl="node1" presStyleIdx="9" presStyleCnt="10">
        <dgm:presLayoutVars>
          <dgm:bulletEnabled val="1"/>
        </dgm:presLayoutVars>
      </dgm:prSet>
      <dgm:spPr/>
      <dgm:t>
        <a:bodyPr/>
        <a:lstStyle/>
        <a:p>
          <a:endParaRPr lang="en-US"/>
        </a:p>
      </dgm:t>
    </dgm:pt>
  </dgm:ptLst>
  <dgm:cxnLst>
    <dgm:cxn modelId="{B262DA12-AF3F-45A9-9AB9-0065F3C2DE96}" type="presOf" srcId="{A21F7274-7B00-4793-88DD-F1A61D28063A}" destId="{5B759430-F5A6-4EF5-ABC6-60959152F2F8}" srcOrd="0" destOrd="0" presId="urn:microsoft.com/office/officeart/2005/8/layout/radial5"/>
    <dgm:cxn modelId="{29F19A72-EB86-4B7E-B13E-D43598E314CA}" type="presOf" srcId="{AE13F037-5E09-49D1-875B-04014077D258}" destId="{E6E5DBC8-840A-4E77-BBE3-BF6395959895}" srcOrd="0" destOrd="0" presId="urn:microsoft.com/office/officeart/2005/8/layout/radial5"/>
    <dgm:cxn modelId="{52A72AAE-D550-441D-BDDA-34901A18F430}" type="presOf" srcId="{C4773091-7722-4DAF-9779-65D8867B46C3}" destId="{E05BFA5E-50C8-4B92-B6DE-0DE4CFDF2084}" srcOrd="1" destOrd="0" presId="urn:microsoft.com/office/officeart/2005/8/layout/radial5"/>
    <dgm:cxn modelId="{5FC55172-6643-4F23-9163-C4A0A93F08D4}" type="presOf" srcId="{0C101C6E-728B-4D90-9675-ED4F8B27A66F}" destId="{DE2F86E5-E2D4-45FC-998F-E7D103A9F464}" srcOrd="0" destOrd="0" presId="urn:microsoft.com/office/officeart/2005/8/layout/radial5"/>
    <dgm:cxn modelId="{71BB8E93-CDE2-49E1-BD91-F5E264340AF9}" srcId="{AE13F037-5E09-49D1-875B-04014077D258}" destId="{27067D6C-D3B6-4EED-B7B5-8A03F392D155}" srcOrd="3" destOrd="0" parTransId="{E4122398-AAAA-41AD-8335-376EA0BEBDF1}" sibTransId="{08154A79-F3F2-4AE0-89EC-284BC1E282C6}"/>
    <dgm:cxn modelId="{775F349E-0728-47B3-AFF9-7B4FA3AE2BF4}" type="presOf" srcId="{F2EE55BA-8775-4C29-8EAD-850B943F81CD}" destId="{C569F03F-25A7-4673-8E62-51287240DABA}" srcOrd="1" destOrd="0" presId="urn:microsoft.com/office/officeart/2005/8/layout/radial5"/>
    <dgm:cxn modelId="{63CE5D34-B89D-4CF6-9697-B9D10CEAAAF6}" srcId="{AE13F037-5E09-49D1-875B-04014077D258}" destId="{815CD358-48C4-47EF-B6F6-ED9DD8413EAF}" srcOrd="5" destOrd="0" parTransId="{2FFFD91C-6B85-413E-A873-2DD5702EACF7}" sibTransId="{DCFFB9F9-0BA3-4A9B-BF92-30D80CE2CCE9}"/>
    <dgm:cxn modelId="{787EF3CA-6407-43DF-89AE-5C14EF837814}" type="presOf" srcId="{7C64EE14-8FFB-4F75-A605-2AD7106130A8}" destId="{20E692F8-5FD1-459C-B145-7AFE25883FA8}" srcOrd="0" destOrd="0" presId="urn:microsoft.com/office/officeart/2005/8/layout/radial5"/>
    <dgm:cxn modelId="{8C03C135-585C-42F8-A065-B63AB3AAE2F2}" type="presOf" srcId="{E4EEFBDF-4DAD-4EF1-98A4-9D309E29792E}" destId="{8935BFB1-9A34-4D3F-86F5-E75D26AF28B9}" srcOrd="1" destOrd="0" presId="urn:microsoft.com/office/officeart/2005/8/layout/radial5"/>
    <dgm:cxn modelId="{31A6032A-7534-43D8-A987-8DF5D7008BDB}" type="presOf" srcId="{4815B6EB-158C-49E6-BA45-9BE7670A271F}" destId="{480BE904-42DA-4404-87E3-74B1E824984E}" srcOrd="0" destOrd="0" presId="urn:microsoft.com/office/officeart/2005/8/layout/radial5"/>
    <dgm:cxn modelId="{8D82539B-886E-4881-84CA-6D8B109BA79D}" srcId="{A21F7274-7B00-4793-88DD-F1A61D28063A}" destId="{5FEA6B24-8AC0-4AC7-831B-1362F28C6E50}" srcOrd="0" destOrd="0" parTransId="{7C64EE14-8FFB-4F75-A605-2AD7106130A8}" sibTransId="{1E8E01A4-62A8-4BF8-B3B8-630AB8D906DC}"/>
    <dgm:cxn modelId="{06B49D02-1281-40B9-8D9E-ECACFB22A515}" type="presOf" srcId="{FBC1F153-A483-40E7-852B-8670D1777E3D}" destId="{A7615FF7-E3DD-44F6-BCB7-9FDE89D0CB20}" srcOrd="0" destOrd="0" presId="urn:microsoft.com/office/officeart/2005/8/layout/radial5"/>
    <dgm:cxn modelId="{FCDBD77D-9751-4431-B1B3-60BABB473620}" srcId="{AE13F037-5E09-49D1-875B-04014077D258}" destId="{6FCF25FC-3F8B-441D-B506-2E9C20A06B82}" srcOrd="1" destOrd="0" parTransId="{6F047061-F709-499D-A8C4-3BAD5269CE25}" sibTransId="{DBF5EFB5-445A-49BA-AE00-90069EF7FEE2}"/>
    <dgm:cxn modelId="{4F5B511E-4503-411D-AA2C-BD59871419AD}" type="presOf" srcId="{32916F90-F14E-4567-9B0B-D73BC493A817}" destId="{E5A681D7-4753-4537-8660-D5A7FC4C47FC}" srcOrd="0" destOrd="0" presId="urn:microsoft.com/office/officeart/2005/8/layout/radial5"/>
    <dgm:cxn modelId="{99A863D8-9FA2-4801-9B54-EF2F0B07413D}" type="presOf" srcId="{B3BD492D-B26D-414D-8360-45F25A107A1D}" destId="{62CA054C-A88D-496B-B50E-B6B297DEBAAF}" srcOrd="0" destOrd="0" presId="urn:microsoft.com/office/officeart/2005/8/layout/radial5"/>
    <dgm:cxn modelId="{284C236C-ED85-44AA-B452-55FFCF849935}" type="presOf" srcId="{854EDCEE-F319-49A1-BA4F-A023E19933A5}" destId="{B6D6C21D-C443-44E4-B874-606B8AD84745}" srcOrd="0" destOrd="0" presId="urn:microsoft.com/office/officeart/2005/8/layout/radial5"/>
    <dgm:cxn modelId="{8EDB2FC9-BCAE-45D1-BF9F-983577765029}" type="presOf" srcId="{B3BD492D-B26D-414D-8360-45F25A107A1D}" destId="{DBC81F90-422C-492A-90CC-9C7AA6EB7017}" srcOrd="1" destOrd="0" presId="urn:microsoft.com/office/officeart/2005/8/layout/radial5"/>
    <dgm:cxn modelId="{F1873EDB-8964-4244-94E9-7142EEED7FCC}" type="presOf" srcId="{823E2351-7DF7-468B-9626-3F8C200A4D1E}" destId="{523526BB-F0B2-4D82-97A2-25F1EEDBFAFB}" srcOrd="0" destOrd="0" presId="urn:microsoft.com/office/officeart/2005/8/layout/radial5"/>
    <dgm:cxn modelId="{A93A366F-2F81-4BB7-BA86-9976F92F0CDE}" srcId="{AE13F037-5E09-49D1-875B-04014077D258}" destId="{A21F7274-7B00-4793-88DD-F1A61D28063A}" srcOrd="0" destOrd="0" parTransId="{80B11211-250B-42C9-BBB9-9FD12F7515F8}" sibTransId="{A8F08368-8059-4C1B-BE03-BCDAD7250EFF}"/>
    <dgm:cxn modelId="{BD487A8C-A6A0-4C54-B46C-410AECE9CA40}" type="presOf" srcId="{7C499FEE-C739-44CE-A628-B1ABEEA89217}" destId="{7625D58F-A69E-4808-84A7-DF20ABFF5708}" srcOrd="0" destOrd="0" presId="urn:microsoft.com/office/officeart/2005/8/layout/radial5"/>
    <dgm:cxn modelId="{9B130428-4A4E-4000-90DE-4DE7D02D7A89}" srcId="{A21F7274-7B00-4793-88DD-F1A61D28063A}" destId="{823E2351-7DF7-468B-9626-3F8C200A4D1E}" srcOrd="6" destOrd="0" parTransId="{F2EE55BA-8775-4C29-8EAD-850B943F81CD}" sibTransId="{42135C69-A0D2-4DD0-A4BC-E4B79CF897B5}"/>
    <dgm:cxn modelId="{BE70476E-CC15-49BA-BFC5-4D5C09B32201}" srcId="{A21F7274-7B00-4793-88DD-F1A61D28063A}" destId="{9426310B-7F9F-4EE1-B6F9-D04662D6F70C}" srcOrd="7" destOrd="0" parTransId="{B3BD492D-B26D-414D-8360-45F25A107A1D}" sibTransId="{4D0C6CF2-36E3-49CA-8B2F-B83B46093BBF}"/>
    <dgm:cxn modelId="{80839F4D-6CC9-4644-A84A-1957B80FEB6A}" srcId="{A21F7274-7B00-4793-88DD-F1A61D28063A}" destId="{4815B6EB-158C-49E6-BA45-9BE7670A271F}" srcOrd="9" destOrd="0" parTransId="{EB842686-4146-4F4E-A0F3-B214A02A69AA}" sibTransId="{B780ADBA-8A43-4B9C-A861-425E2F19807F}"/>
    <dgm:cxn modelId="{09AD3354-035F-4714-A871-E96A7C951A7B}" type="presOf" srcId="{7C64EE14-8FFB-4F75-A605-2AD7106130A8}" destId="{0F34BFAA-D858-4428-8455-FE8EF67E8055}" srcOrd="1" destOrd="0" presId="urn:microsoft.com/office/officeart/2005/8/layout/radial5"/>
    <dgm:cxn modelId="{DC3CA89E-DF10-4361-B40C-B3B892AEC8B8}" srcId="{A21F7274-7B00-4793-88DD-F1A61D28063A}" destId="{A3D3B347-BD2A-4F35-A057-F216861D10F7}" srcOrd="5" destOrd="0" parTransId="{E4EEFBDF-4DAD-4EF1-98A4-9D309E29792E}" sibTransId="{843A20ED-3543-4621-9A76-C471A6B79276}"/>
    <dgm:cxn modelId="{DBF33F47-37DF-441C-BDC1-6D97A2AA85F5}" type="presOf" srcId="{F2EE55BA-8775-4C29-8EAD-850B943F81CD}" destId="{D45AD958-7C16-40EB-9E13-0E8E1A8D53A7}" srcOrd="0" destOrd="0" presId="urn:microsoft.com/office/officeart/2005/8/layout/radial5"/>
    <dgm:cxn modelId="{FFBCBE47-84CE-4D75-BF01-825B011F04A2}" type="presOf" srcId="{9426310B-7F9F-4EE1-B6F9-D04662D6F70C}" destId="{5921A1B8-0255-4B8C-A818-4BED92C3A7EB}" srcOrd="0" destOrd="0" presId="urn:microsoft.com/office/officeart/2005/8/layout/radial5"/>
    <dgm:cxn modelId="{5F5515B1-F462-40D9-A5DD-5854245659A2}" type="presOf" srcId="{EB842686-4146-4F4E-A0F3-B214A02A69AA}" destId="{E8A159EB-9C7C-4672-A1E2-3FCB654E376B}" srcOrd="1" destOrd="0" presId="urn:microsoft.com/office/officeart/2005/8/layout/radial5"/>
    <dgm:cxn modelId="{EC632B6F-B41F-4185-B854-B9D4C47023CA}" type="presOf" srcId="{7C499FEE-C739-44CE-A628-B1ABEEA89217}" destId="{F7CFDEFD-B381-4C5D-A2D9-4EF558CE55F6}" srcOrd="1" destOrd="0" presId="urn:microsoft.com/office/officeart/2005/8/layout/radial5"/>
    <dgm:cxn modelId="{A0CAB98B-9F84-4EF2-9598-7467BD48EFCC}" type="presOf" srcId="{FBC1F153-A483-40E7-852B-8670D1777E3D}" destId="{8FACE2A0-335B-4542-AC81-B7DCD5257BDD}" srcOrd="1" destOrd="0" presId="urn:microsoft.com/office/officeart/2005/8/layout/radial5"/>
    <dgm:cxn modelId="{91811247-4B15-4E7F-AB10-E97A1293FE76}" type="presOf" srcId="{39A8C7E2-2FDD-4F55-A196-FDE3F598D35C}" destId="{9F62CBDE-A453-4662-ABAE-41E10B3501D0}" srcOrd="0" destOrd="0" presId="urn:microsoft.com/office/officeart/2005/8/layout/radial5"/>
    <dgm:cxn modelId="{CE33001D-53F6-4861-9763-4C26D8ACC083}" srcId="{A21F7274-7B00-4793-88DD-F1A61D28063A}" destId="{B640E834-FE16-4F4C-B458-3B8E6D77732F}" srcOrd="3" destOrd="0" parTransId="{854EDCEE-F319-49A1-BA4F-A023E19933A5}" sibTransId="{AED31567-4041-4CAF-9E29-D8A6EF6D6904}"/>
    <dgm:cxn modelId="{2DEA286B-599F-412F-862B-01F4E0BD8965}" type="presOf" srcId="{EB842686-4146-4F4E-A0F3-B214A02A69AA}" destId="{0BF95D65-99F7-412F-A278-9A18016D101D}" srcOrd="0" destOrd="0" presId="urn:microsoft.com/office/officeart/2005/8/layout/radial5"/>
    <dgm:cxn modelId="{E83A6664-6862-4554-A333-77F23741A1B0}" srcId="{A21F7274-7B00-4793-88DD-F1A61D28063A}" destId="{39A8C7E2-2FDD-4F55-A196-FDE3F598D35C}" srcOrd="4" destOrd="0" parTransId="{7C499FEE-C739-44CE-A628-B1ABEEA89217}" sibTransId="{5E643B0E-7A2F-4E0D-B343-E9E7CC05966B}"/>
    <dgm:cxn modelId="{826C145D-0EE9-491A-8266-19CA5051D679}" type="presOf" srcId="{40BFAC0E-06BC-48C2-B6C4-7D548A0D9154}" destId="{D11A8825-C87B-4882-9635-D7833786F7D4}" srcOrd="0" destOrd="0" presId="urn:microsoft.com/office/officeart/2005/8/layout/radial5"/>
    <dgm:cxn modelId="{67316B11-260C-4FAD-8425-04CEBE1E27C0}" srcId="{A21F7274-7B00-4793-88DD-F1A61D28063A}" destId="{0C101C6E-728B-4D90-9675-ED4F8B27A66F}" srcOrd="8" destOrd="0" parTransId="{32916F90-F14E-4567-9B0B-D73BC493A817}" sibTransId="{BB9A8C40-1A6D-47B6-8B44-71862955969F}"/>
    <dgm:cxn modelId="{F77BA774-587B-48AB-9B2B-388913E686D2}" type="presOf" srcId="{83172602-7934-4895-AC7A-8B3EE88ED88E}" destId="{1D698981-10A5-4279-A762-98B2379FB159}" srcOrd="0" destOrd="0" presId="urn:microsoft.com/office/officeart/2005/8/layout/radial5"/>
    <dgm:cxn modelId="{DEBBD1C6-BF2A-44CB-8E34-F5D6F8866698}" srcId="{6FCF25FC-3F8B-441D-B506-2E9C20A06B82}" destId="{8C8C6FB0-6002-4502-A17E-FD124D40306D}" srcOrd="0" destOrd="0" parTransId="{4F12F2A2-66BA-461A-B38C-E0125D2DDCD2}" sibTransId="{9638BF5D-9836-43DE-A569-C8540F602E77}"/>
    <dgm:cxn modelId="{251DCDD2-2700-4974-A75E-49842EBF785F}" type="presOf" srcId="{854EDCEE-F319-49A1-BA4F-A023E19933A5}" destId="{A5D08D54-0D99-41DC-8E49-85699FB310FC}" srcOrd="1" destOrd="0" presId="urn:microsoft.com/office/officeart/2005/8/layout/radial5"/>
    <dgm:cxn modelId="{FFE6F62B-747C-4BD1-8D17-FCEBFF384B1C}" srcId="{A21F7274-7B00-4793-88DD-F1A61D28063A}" destId="{40BFAC0E-06BC-48C2-B6C4-7D548A0D9154}" srcOrd="2" destOrd="0" parTransId="{C4773091-7722-4DAF-9779-65D8867B46C3}" sibTransId="{ACF348CE-70EC-4F99-B418-C8B7AD287803}"/>
    <dgm:cxn modelId="{9C9E4F6A-661C-43C5-A95A-1D422A838A37}" srcId="{AE13F037-5E09-49D1-875B-04014077D258}" destId="{917581BD-CBA8-4FCF-A668-5F1861F9027F}" srcOrd="2" destOrd="0" parTransId="{9979BA02-9EE9-43A2-A32D-A3F715DEDD3E}" sibTransId="{6272537D-72A5-4FE7-85F4-568F5BCA9E45}"/>
    <dgm:cxn modelId="{39823E1E-1060-4E98-BE0D-66F7FA244203}" type="presOf" srcId="{5FEA6B24-8AC0-4AC7-831B-1362F28C6E50}" destId="{CB779304-5510-4FAD-B675-3C331D3A2CAE}" srcOrd="0" destOrd="0" presId="urn:microsoft.com/office/officeart/2005/8/layout/radial5"/>
    <dgm:cxn modelId="{9EA79F50-BD90-4F57-B46E-98111FFA6533}" type="presOf" srcId="{C4773091-7722-4DAF-9779-65D8867B46C3}" destId="{EF44C813-36C3-4CE2-9B4E-9C78748ED1F6}" srcOrd="0" destOrd="0" presId="urn:microsoft.com/office/officeart/2005/8/layout/radial5"/>
    <dgm:cxn modelId="{12ED57BD-C32F-4112-94A7-369FE9C9F01E}" type="presOf" srcId="{E4EEFBDF-4DAD-4EF1-98A4-9D309E29792E}" destId="{DDC37007-51C1-4B4D-B7F7-85AAB27C485A}" srcOrd="0" destOrd="0" presId="urn:microsoft.com/office/officeart/2005/8/layout/radial5"/>
    <dgm:cxn modelId="{CABE052E-0DA0-4767-BD2F-0AF6BE317AD9}" type="presOf" srcId="{32916F90-F14E-4567-9B0B-D73BC493A817}" destId="{DE029084-124B-482C-8768-A0E8FB66338E}" srcOrd="1" destOrd="0" presId="urn:microsoft.com/office/officeart/2005/8/layout/radial5"/>
    <dgm:cxn modelId="{D0F19A5B-7CE6-4EF9-912A-64BF493F5921}" type="presOf" srcId="{A3D3B347-BD2A-4F35-A057-F216861D10F7}" destId="{6B640037-320B-4908-9CC0-5436BAC7CCDB}" srcOrd="0" destOrd="0" presId="urn:microsoft.com/office/officeart/2005/8/layout/radial5"/>
    <dgm:cxn modelId="{FCC9666A-61D2-4131-A84F-5B9B80BA9395}" srcId="{AE13F037-5E09-49D1-875B-04014077D258}" destId="{05123D56-7288-4208-A69F-1246132124CF}" srcOrd="4" destOrd="0" parTransId="{B9897985-507A-4E48-85E4-49D932302F32}" sibTransId="{2A213844-DAB1-4BA7-B440-1FACE9D81786}"/>
    <dgm:cxn modelId="{98D17915-9823-4B4D-8455-E1BE9BF3EE29}" srcId="{A21F7274-7B00-4793-88DD-F1A61D28063A}" destId="{83172602-7934-4895-AC7A-8B3EE88ED88E}" srcOrd="1" destOrd="0" parTransId="{FBC1F153-A483-40E7-852B-8670D1777E3D}" sibTransId="{1B9680F1-E49E-4F2F-8A36-EE8277BFBFAD}"/>
    <dgm:cxn modelId="{2288FDED-9614-4383-A8A9-AE8547415928}" type="presOf" srcId="{B640E834-FE16-4F4C-B458-3B8E6D77732F}" destId="{7E3BBD1E-DDBC-45C9-8099-CDAA99410AB8}" srcOrd="0" destOrd="0" presId="urn:microsoft.com/office/officeart/2005/8/layout/radial5"/>
    <dgm:cxn modelId="{A491119B-1C06-4D3C-8001-462A97956B87}" type="presParOf" srcId="{E6E5DBC8-840A-4E77-BBE3-BF6395959895}" destId="{5B759430-F5A6-4EF5-ABC6-60959152F2F8}" srcOrd="0" destOrd="0" presId="urn:microsoft.com/office/officeart/2005/8/layout/radial5"/>
    <dgm:cxn modelId="{77539D6B-DAB1-4E96-8327-3ECE950D4F06}" type="presParOf" srcId="{E6E5DBC8-840A-4E77-BBE3-BF6395959895}" destId="{20E692F8-5FD1-459C-B145-7AFE25883FA8}" srcOrd="1" destOrd="0" presId="urn:microsoft.com/office/officeart/2005/8/layout/radial5"/>
    <dgm:cxn modelId="{044ED875-E833-4D44-8FAC-F17D14CF54F3}" type="presParOf" srcId="{20E692F8-5FD1-459C-B145-7AFE25883FA8}" destId="{0F34BFAA-D858-4428-8455-FE8EF67E8055}" srcOrd="0" destOrd="0" presId="urn:microsoft.com/office/officeart/2005/8/layout/radial5"/>
    <dgm:cxn modelId="{60F79407-53F1-4ACE-83CE-6DD392FC5605}" type="presParOf" srcId="{E6E5DBC8-840A-4E77-BBE3-BF6395959895}" destId="{CB779304-5510-4FAD-B675-3C331D3A2CAE}" srcOrd="2" destOrd="0" presId="urn:microsoft.com/office/officeart/2005/8/layout/radial5"/>
    <dgm:cxn modelId="{1F096EFF-6140-4237-8E4F-E4FE64DC9675}" type="presParOf" srcId="{E6E5DBC8-840A-4E77-BBE3-BF6395959895}" destId="{A7615FF7-E3DD-44F6-BCB7-9FDE89D0CB20}" srcOrd="3" destOrd="0" presId="urn:microsoft.com/office/officeart/2005/8/layout/radial5"/>
    <dgm:cxn modelId="{DF4E1CC0-839C-40AB-B378-9F798CAB33EE}" type="presParOf" srcId="{A7615FF7-E3DD-44F6-BCB7-9FDE89D0CB20}" destId="{8FACE2A0-335B-4542-AC81-B7DCD5257BDD}" srcOrd="0" destOrd="0" presId="urn:microsoft.com/office/officeart/2005/8/layout/radial5"/>
    <dgm:cxn modelId="{AD493B85-B5E8-4B1C-B11A-8561E2021534}" type="presParOf" srcId="{E6E5DBC8-840A-4E77-BBE3-BF6395959895}" destId="{1D698981-10A5-4279-A762-98B2379FB159}" srcOrd="4" destOrd="0" presId="urn:microsoft.com/office/officeart/2005/8/layout/radial5"/>
    <dgm:cxn modelId="{BACFD6EA-69D5-4B06-BE39-3104A1EFEF1A}" type="presParOf" srcId="{E6E5DBC8-840A-4E77-BBE3-BF6395959895}" destId="{EF44C813-36C3-4CE2-9B4E-9C78748ED1F6}" srcOrd="5" destOrd="0" presId="urn:microsoft.com/office/officeart/2005/8/layout/radial5"/>
    <dgm:cxn modelId="{BCD2695F-16E7-493E-B8E8-90F8E74C920F}" type="presParOf" srcId="{EF44C813-36C3-4CE2-9B4E-9C78748ED1F6}" destId="{E05BFA5E-50C8-4B92-B6DE-0DE4CFDF2084}" srcOrd="0" destOrd="0" presId="urn:microsoft.com/office/officeart/2005/8/layout/radial5"/>
    <dgm:cxn modelId="{74E45DA3-55DE-4865-B9EB-F7BEC9469DE6}" type="presParOf" srcId="{E6E5DBC8-840A-4E77-BBE3-BF6395959895}" destId="{D11A8825-C87B-4882-9635-D7833786F7D4}" srcOrd="6" destOrd="0" presId="urn:microsoft.com/office/officeart/2005/8/layout/radial5"/>
    <dgm:cxn modelId="{7A8002E3-E72A-47F5-9F85-2ACD04F897E0}" type="presParOf" srcId="{E6E5DBC8-840A-4E77-BBE3-BF6395959895}" destId="{B6D6C21D-C443-44E4-B874-606B8AD84745}" srcOrd="7" destOrd="0" presId="urn:microsoft.com/office/officeart/2005/8/layout/radial5"/>
    <dgm:cxn modelId="{3D0C833F-F01A-4543-A5D1-9896C32B83D1}" type="presParOf" srcId="{B6D6C21D-C443-44E4-B874-606B8AD84745}" destId="{A5D08D54-0D99-41DC-8E49-85699FB310FC}" srcOrd="0" destOrd="0" presId="urn:microsoft.com/office/officeart/2005/8/layout/radial5"/>
    <dgm:cxn modelId="{B39683C2-B9B5-4435-9BB8-E9B4F88323F0}" type="presParOf" srcId="{E6E5DBC8-840A-4E77-BBE3-BF6395959895}" destId="{7E3BBD1E-DDBC-45C9-8099-CDAA99410AB8}" srcOrd="8" destOrd="0" presId="urn:microsoft.com/office/officeart/2005/8/layout/radial5"/>
    <dgm:cxn modelId="{B5F6754D-DD15-45D2-BF48-86947AC7BDFA}" type="presParOf" srcId="{E6E5DBC8-840A-4E77-BBE3-BF6395959895}" destId="{7625D58F-A69E-4808-84A7-DF20ABFF5708}" srcOrd="9" destOrd="0" presId="urn:microsoft.com/office/officeart/2005/8/layout/radial5"/>
    <dgm:cxn modelId="{261F778F-6664-458A-B976-152A6FCF98A7}" type="presParOf" srcId="{7625D58F-A69E-4808-84A7-DF20ABFF5708}" destId="{F7CFDEFD-B381-4C5D-A2D9-4EF558CE55F6}" srcOrd="0" destOrd="0" presId="urn:microsoft.com/office/officeart/2005/8/layout/radial5"/>
    <dgm:cxn modelId="{D4466D01-1175-4CB0-BF35-DA72E0C2A841}" type="presParOf" srcId="{E6E5DBC8-840A-4E77-BBE3-BF6395959895}" destId="{9F62CBDE-A453-4662-ABAE-41E10B3501D0}" srcOrd="10" destOrd="0" presId="urn:microsoft.com/office/officeart/2005/8/layout/radial5"/>
    <dgm:cxn modelId="{3AEA13D4-1B27-47B5-B600-60E1E81E3746}" type="presParOf" srcId="{E6E5DBC8-840A-4E77-BBE3-BF6395959895}" destId="{DDC37007-51C1-4B4D-B7F7-85AAB27C485A}" srcOrd="11" destOrd="0" presId="urn:microsoft.com/office/officeart/2005/8/layout/radial5"/>
    <dgm:cxn modelId="{EB2D6AE2-58DD-404C-8FF7-E96F5C4DAD40}" type="presParOf" srcId="{DDC37007-51C1-4B4D-B7F7-85AAB27C485A}" destId="{8935BFB1-9A34-4D3F-86F5-E75D26AF28B9}" srcOrd="0" destOrd="0" presId="urn:microsoft.com/office/officeart/2005/8/layout/radial5"/>
    <dgm:cxn modelId="{0964D15C-93DA-4B61-A757-B47814A1F063}" type="presParOf" srcId="{E6E5DBC8-840A-4E77-BBE3-BF6395959895}" destId="{6B640037-320B-4908-9CC0-5436BAC7CCDB}" srcOrd="12" destOrd="0" presId="urn:microsoft.com/office/officeart/2005/8/layout/radial5"/>
    <dgm:cxn modelId="{DDB540BD-3694-4C48-B1E1-21A0E16D9437}" type="presParOf" srcId="{E6E5DBC8-840A-4E77-BBE3-BF6395959895}" destId="{D45AD958-7C16-40EB-9E13-0E8E1A8D53A7}" srcOrd="13" destOrd="0" presId="urn:microsoft.com/office/officeart/2005/8/layout/radial5"/>
    <dgm:cxn modelId="{0115D715-A109-4D32-B079-D8CFE30B4A66}" type="presParOf" srcId="{D45AD958-7C16-40EB-9E13-0E8E1A8D53A7}" destId="{C569F03F-25A7-4673-8E62-51287240DABA}" srcOrd="0" destOrd="0" presId="urn:microsoft.com/office/officeart/2005/8/layout/radial5"/>
    <dgm:cxn modelId="{F6FAF36F-5244-43E6-989A-DC24B7BF3FA3}" type="presParOf" srcId="{E6E5DBC8-840A-4E77-BBE3-BF6395959895}" destId="{523526BB-F0B2-4D82-97A2-25F1EEDBFAFB}" srcOrd="14" destOrd="0" presId="urn:microsoft.com/office/officeart/2005/8/layout/radial5"/>
    <dgm:cxn modelId="{F011B34B-9405-4B16-8C53-413E9490E186}" type="presParOf" srcId="{E6E5DBC8-840A-4E77-BBE3-BF6395959895}" destId="{62CA054C-A88D-496B-B50E-B6B297DEBAAF}" srcOrd="15" destOrd="0" presId="urn:microsoft.com/office/officeart/2005/8/layout/radial5"/>
    <dgm:cxn modelId="{94F16148-D8D2-434A-9DB1-8C0429F436D5}" type="presParOf" srcId="{62CA054C-A88D-496B-B50E-B6B297DEBAAF}" destId="{DBC81F90-422C-492A-90CC-9C7AA6EB7017}" srcOrd="0" destOrd="0" presId="urn:microsoft.com/office/officeart/2005/8/layout/radial5"/>
    <dgm:cxn modelId="{66FA501F-6494-404B-AC8C-36AB90CA6809}" type="presParOf" srcId="{E6E5DBC8-840A-4E77-BBE3-BF6395959895}" destId="{5921A1B8-0255-4B8C-A818-4BED92C3A7EB}" srcOrd="16" destOrd="0" presId="urn:microsoft.com/office/officeart/2005/8/layout/radial5"/>
    <dgm:cxn modelId="{B666C629-8BDE-4601-896E-1CECB955D6BE}" type="presParOf" srcId="{E6E5DBC8-840A-4E77-BBE3-BF6395959895}" destId="{E5A681D7-4753-4537-8660-D5A7FC4C47FC}" srcOrd="17" destOrd="0" presId="urn:microsoft.com/office/officeart/2005/8/layout/radial5"/>
    <dgm:cxn modelId="{9E9BFB6E-E704-4D38-BC98-D2203E805F04}" type="presParOf" srcId="{E5A681D7-4753-4537-8660-D5A7FC4C47FC}" destId="{DE029084-124B-482C-8768-A0E8FB66338E}" srcOrd="0" destOrd="0" presId="urn:microsoft.com/office/officeart/2005/8/layout/radial5"/>
    <dgm:cxn modelId="{1DE67668-2732-4778-877E-6BBC93FC72D7}" type="presParOf" srcId="{E6E5DBC8-840A-4E77-BBE3-BF6395959895}" destId="{DE2F86E5-E2D4-45FC-998F-E7D103A9F464}" srcOrd="18" destOrd="0" presId="urn:microsoft.com/office/officeart/2005/8/layout/radial5"/>
    <dgm:cxn modelId="{CF446163-6315-49D0-A18D-8872AD14B1AE}" type="presParOf" srcId="{E6E5DBC8-840A-4E77-BBE3-BF6395959895}" destId="{0BF95D65-99F7-412F-A278-9A18016D101D}" srcOrd="19" destOrd="0" presId="urn:microsoft.com/office/officeart/2005/8/layout/radial5"/>
    <dgm:cxn modelId="{BBEA4EAD-B6FA-4762-B7E1-C8B40295F95D}" type="presParOf" srcId="{0BF95D65-99F7-412F-A278-9A18016D101D}" destId="{E8A159EB-9C7C-4672-A1E2-3FCB654E376B}" srcOrd="0" destOrd="0" presId="urn:microsoft.com/office/officeart/2005/8/layout/radial5"/>
    <dgm:cxn modelId="{201C6B83-F96B-44F7-83AB-97C4CC571EED}" type="presParOf" srcId="{E6E5DBC8-840A-4E77-BBE3-BF6395959895}" destId="{480BE904-42DA-4404-87E3-74B1E824984E}" srcOrd="20" destOrd="0" presId="urn:microsoft.com/office/officeart/2005/8/layout/radial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15409-BFAD-4342-B2CA-F01C3221EAC9}" type="doc">
      <dgm:prSet loTypeId="urn:microsoft.com/office/officeart/2005/8/layout/process2" loCatId="process" qsTypeId="urn:microsoft.com/office/officeart/2005/8/quickstyle/simple1" qsCatId="simple" csTypeId="urn:microsoft.com/office/officeart/2005/8/colors/accent1_2" csCatId="accent1" phldr="1"/>
      <dgm:spPr/>
    </dgm:pt>
    <dgm:pt modelId="{DA242554-0C61-4B55-865A-842911D4FA7C}">
      <dgm:prSet phldrT="[Text]"/>
      <dgm:spPr/>
      <dgm:t>
        <a:bodyPr/>
        <a:lstStyle/>
        <a:p>
          <a:r>
            <a:rPr lang="en-US" dirty="0"/>
            <a:t>Adding Food items and Quantity</a:t>
          </a:r>
          <a:endParaRPr lang="en-IN" dirty="0"/>
        </a:p>
      </dgm:t>
    </dgm:pt>
    <dgm:pt modelId="{8C9BC8A9-9508-4C02-B06D-61E6477C1E21}" type="parTrans" cxnId="{3D958C54-5499-46FE-B8CD-40C3B007E55E}">
      <dgm:prSet/>
      <dgm:spPr/>
      <dgm:t>
        <a:bodyPr/>
        <a:lstStyle/>
        <a:p>
          <a:endParaRPr lang="en-IN"/>
        </a:p>
      </dgm:t>
    </dgm:pt>
    <dgm:pt modelId="{1B5012A5-6B93-4B2E-96D4-6B04353AED45}" type="sibTrans" cxnId="{3D958C54-5499-46FE-B8CD-40C3B007E55E}">
      <dgm:prSet/>
      <dgm:spPr/>
      <dgm:t>
        <a:bodyPr/>
        <a:lstStyle/>
        <a:p>
          <a:endParaRPr lang="en-IN" dirty="0"/>
        </a:p>
      </dgm:t>
    </dgm:pt>
    <dgm:pt modelId="{1F2F68C0-621F-47C0-826F-6D08446F7267}">
      <dgm:prSet phldrT="[Text]"/>
      <dgm:spPr/>
      <dgm:t>
        <a:bodyPr/>
        <a:lstStyle/>
        <a:p>
          <a:r>
            <a:rPr lang="en-US" dirty="0"/>
            <a:t>Receive Food</a:t>
          </a:r>
          <a:endParaRPr lang="en-IN" dirty="0"/>
        </a:p>
      </dgm:t>
    </dgm:pt>
    <dgm:pt modelId="{83A5F162-A251-452F-8318-1B653CC479B8}" type="parTrans" cxnId="{79966C15-3982-485F-A7DD-14053ACA82E0}">
      <dgm:prSet/>
      <dgm:spPr/>
      <dgm:t>
        <a:bodyPr/>
        <a:lstStyle/>
        <a:p>
          <a:endParaRPr lang="en-IN"/>
        </a:p>
      </dgm:t>
    </dgm:pt>
    <dgm:pt modelId="{99F0DCFE-4C7E-43F7-83BC-067219A7E3DB}" type="sibTrans" cxnId="{79966C15-3982-485F-A7DD-14053ACA82E0}">
      <dgm:prSet/>
      <dgm:spPr/>
      <dgm:t>
        <a:bodyPr/>
        <a:lstStyle/>
        <a:p>
          <a:endParaRPr lang="en-IN" dirty="0"/>
        </a:p>
      </dgm:t>
    </dgm:pt>
    <dgm:pt modelId="{222FA439-75D8-43E0-97CA-D628AFAD6611}">
      <dgm:prSet phldrT="[Text]"/>
      <dgm:spPr/>
      <dgm:t>
        <a:bodyPr/>
        <a:lstStyle/>
        <a:p>
          <a:r>
            <a:rPr lang="en-US" dirty="0"/>
            <a:t>Process Complete</a:t>
          </a:r>
          <a:endParaRPr lang="en-IN" dirty="0"/>
        </a:p>
      </dgm:t>
    </dgm:pt>
    <dgm:pt modelId="{556AE066-B9A3-43AC-B8C9-019D6D5E0741}" type="parTrans" cxnId="{ED032F71-1623-4C57-9730-FD61E4C82434}">
      <dgm:prSet/>
      <dgm:spPr/>
      <dgm:t>
        <a:bodyPr/>
        <a:lstStyle/>
        <a:p>
          <a:endParaRPr lang="en-IN"/>
        </a:p>
      </dgm:t>
    </dgm:pt>
    <dgm:pt modelId="{879069A7-3106-4F31-8337-EB72C56D45F3}" type="sibTrans" cxnId="{ED032F71-1623-4C57-9730-FD61E4C82434}">
      <dgm:prSet/>
      <dgm:spPr/>
      <dgm:t>
        <a:bodyPr/>
        <a:lstStyle/>
        <a:p>
          <a:endParaRPr lang="en-IN"/>
        </a:p>
      </dgm:t>
    </dgm:pt>
    <dgm:pt modelId="{A53AF852-0869-43B4-A9E1-13E8EFCCB2D6}">
      <dgm:prSet phldrT="[Text]"/>
      <dgm:spPr/>
      <dgm:t>
        <a:bodyPr/>
        <a:lstStyle/>
        <a:p>
          <a:r>
            <a:rPr lang="en-US" dirty="0"/>
            <a:t>Placing Order including Payment</a:t>
          </a:r>
          <a:endParaRPr lang="en-IN" dirty="0"/>
        </a:p>
      </dgm:t>
    </dgm:pt>
    <dgm:pt modelId="{02909EA0-1C8F-48E4-A455-D5659C9D5313}" type="parTrans" cxnId="{67AE8414-B012-477B-B8A7-6D545B302B6B}">
      <dgm:prSet/>
      <dgm:spPr/>
      <dgm:t>
        <a:bodyPr/>
        <a:lstStyle/>
        <a:p>
          <a:endParaRPr lang="en-IN"/>
        </a:p>
      </dgm:t>
    </dgm:pt>
    <dgm:pt modelId="{F6C488B7-D9E1-4476-8830-62A53E27F7EE}" type="sibTrans" cxnId="{67AE8414-B012-477B-B8A7-6D545B302B6B}">
      <dgm:prSet/>
      <dgm:spPr/>
      <dgm:t>
        <a:bodyPr/>
        <a:lstStyle/>
        <a:p>
          <a:endParaRPr lang="en-IN" dirty="0"/>
        </a:p>
      </dgm:t>
    </dgm:pt>
    <dgm:pt modelId="{43D0C71F-D649-46BC-A8DC-C2C03FF11CBD}" type="pres">
      <dgm:prSet presAssocID="{DDD15409-BFAD-4342-B2CA-F01C3221EAC9}" presName="linearFlow" presStyleCnt="0">
        <dgm:presLayoutVars>
          <dgm:resizeHandles val="exact"/>
        </dgm:presLayoutVars>
      </dgm:prSet>
      <dgm:spPr/>
    </dgm:pt>
    <dgm:pt modelId="{A9AAA363-0C9D-47B7-BCAB-BFC7B0154945}" type="pres">
      <dgm:prSet presAssocID="{DA242554-0C61-4B55-865A-842911D4FA7C}" presName="node" presStyleLbl="node1" presStyleIdx="0" presStyleCnt="4">
        <dgm:presLayoutVars>
          <dgm:bulletEnabled val="1"/>
        </dgm:presLayoutVars>
      </dgm:prSet>
      <dgm:spPr/>
      <dgm:t>
        <a:bodyPr/>
        <a:lstStyle/>
        <a:p>
          <a:endParaRPr lang="en-US"/>
        </a:p>
      </dgm:t>
    </dgm:pt>
    <dgm:pt modelId="{63BE7358-C26B-4091-9FE1-BC8E91E41230}" type="pres">
      <dgm:prSet presAssocID="{1B5012A5-6B93-4B2E-96D4-6B04353AED45}" presName="sibTrans" presStyleLbl="sibTrans2D1" presStyleIdx="0" presStyleCnt="3"/>
      <dgm:spPr/>
      <dgm:t>
        <a:bodyPr/>
        <a:lstStyle/>
        <a:p>
          <a:endParaRPr lang="en-US"/>
        </a:p>
      </dgm:t>
    </dgm:pt>
    <dgm:pt modelId="{7D53BDDF-F125-4631-940D-2BD2D734831B}" type="pres">
      <dgm:prSet presAssocID="{1B5012A5-6B93-4B2E-96D4-6B04353AED45}" presName="connectorText" presStyleLbl="sibTrans2D1" presStyleIdx="0" presStyleCnt="3"/>
      <dgm:spPr/>
      <dgm:t>
        <a:bodyPr/>
        <a:lstStyle/>
        <a:p>
          <a:endParaRPr lang="en-US"/>
        </a:p>
      </dgm:t>
    </dgm:pt>
    <dgm:pt modelId="{94710A82-AD9F-4B79-8097-FEBAB9E62511}" type="pres">
      <dgm:prSet presAssocID="{A53AF852-0869-43B4-A9E1-13E8EFCCB2D6}" presName="node" presStyleLbl="node1" presStyleIdx="1" presStyleCnt="4">
        <dgm:presLayoutVars>
          <dgm:bulletEnabled val="1"/>
        </dgm:presLayoutVars>
      </dgm:prSet>
      <dgm:spPr/>
      <dgm:t>
        <a:bodyPr/>
        <a:lstStyle/>
        <a:p>
          <a:endParaRPr lang="en-US"/>
        </a:p>
      </dgm:t>
    </dgm:pt>
    <dgm:pt modelId="{426FEEFD-2686-4CA4-BC62-AC721FDA1A18}" type="pres">
      <dgm:prSet presAssocID="{F6C488B7-D9E1-4476-8830-62A53E27F7EE}" presName="sibTrans" presStyleLbl="sibTrans2D1" presStyleIdx="1" presStyleCnt="3"/>
      <dgm:spPr/>
      <dgm:t>
        <a:bodyPr/>
        <a:lstStyle/>
        <a:p>
          <a:endParaRPr lang="en-US"/>
        </a:p>
      </dgm:t>
    </dgm:pt>
    <dgm:pt modelId="{3DB6DE85-834B-4AD2-B89D-811810D7E0D4}" type="pres">
      <dgm:prSet presAssocID="{F6C488B7-D9E1-4476-8830-62A53E27F7EE}" presName="connectorText" presStyleLbl="sibTrans2D1" presStyleIdx="1" presStyleCnt="3"/>
      <dgm:spPr/>
      <dgm:t>
        <a:bodyPr/>
        <a:lstStyle/>
        <a:p>
          <a:endParaRPr lang="en-US"/>
        </a:p>
      </dgm:t>
    </dgm:pt>
    <dgm:pt modelId="{53B3973E-2408-4A3F-B752-8CFA52B2D02D}" type="pres">
      <dgm:prSet presAssocID="{1F2F68C0-621F-47C0-826F-6D08446F7267}" presName="node" presStyleLbl="node1" presStyleIdx="2" presStyleCnt="4">
        <dgm:presLayoutVars>
          <dgm:bulletEnabled val="1"/>
        </dgm:presLayoutVars>
      </dgm:prSet>
      <dgm:spPr/>
      <dgm:t>
        <a:bodyPr/>
        <a:lstStyle/>
        <a:p>
          <a:endParaRPr lang="en-US"/>
        </a:p>
      </dgm:t>
    </dgm:pt>
    <dgm:pt modelId="{A416D0B6-AE1A-4EFB-A245-A7BA907A2AA7}" type="pres">
      <dgm:prSet presAssocID="{99F0DCFE-4C7E-43F7-83BC-067219A7E3DB}" presName="sibTrans" presStyleLbl="sibTrans2D1" presStyleIdx="2" presStyleCnt="3"/>
      <dgm:spPr/>
      <dgm:t>
        <a:bodyPr/>
        <a:lstStyle/>
        <a:p>
          <a:endParaRPr lang="en-US"/>
        </a:p>
      </dgm:t>
    </dgm:pt>
    <dgm:pt modelId="{8E562620-85A0-4455-9980-B21DDD70777A}" type="pres">
      <dgm:prSet presAssocID="{99F0DCFE-4C7E-43F7-83BC-067219A7E3DB}" presName="connectorText" presStyleLbl="sibTrans2D1" presStyleIdx="2" presStyleCnt="3"/>
      <dgm:spPr/>
      <dgm:t>
        <a:bodyPr/>
        <a:lstStyle/>
        <a:p>
          <a:endParaRPr lang="en-US"/>
        </a:p>
      </dgm:t>
    </dgm:pt>
    <dgm:pt modelId="{CE006563-80DE-45D8-B68E-C51A842824D3}" type="pres">
      <dgm:prSet presAssocID="{222FA439-75D8-43E0-97CA-D628AFAD6611}" presName="node" presStyleLbl="node1" presStyleIdx="3" presStyleCnt="4">
        <dgm:presLayoutVars>
          <dgm:bulletEnabled val="1"/>
        </dgm:presLayoutVars>
      </dgm:prSet>
      <dgm:spPr/>
      <dgm:t>
        <a:bodyPr/>
        <a:lstStyle/>
        <a:p>
          <a:endParaRPr lang="en-US"/>
        </a:p>
      </dgm:t>
    </dgm:pt>
  </dgm:ptLst>
  <dgm:cxnLst>
    <dgm:cxn modelId="{67AE8414-B012-477B-B8A7-6D545B302B6B}" srcId="{DDD15409-BFAD-4342-B2CA-F01C3221EAC9}" destId="{A53AF852-0869-43B4-A9E1-13E8EFCCB2D6}" srcOrd="1" destOrd="0" parTransId="{02909EA0-1C8F-48E4-A455-D5659C9D5313}" sibTransId="{F6C488B7-D9E1-4476-8830-62A53E27F7EE}"/>
    <dgm:cxn modelId="{04CB4DE4-ACA4-467B-9E94-E618F25120BA}" type="presOf" srcId="{DA242554-0C61-4B55-865A-842911D4FA7C}" destId="{A9AAA363-0C9D-47B7-BCAB-BFC7B0154945}" srcOrd="0" destOrd="0" presId="urn:microsoft.com/office/officeart/2005/8/layout/process2"/>
    <dgm:cxn modelId="{1F1B6897-C1EA-4573-BE62-60BD8737A788}" type="presOf" srcId="{99F0DCFE-4C7E-43F7-83BC-067219A7E3DB}" destId="{8E562620-85A0-4455-9980-B21DDD70777A}" srcOrd="1" destOrd="0" presId="urn:microsoft.com/office/officeart/2005/8/layout/process2"/>
    <dgm:cxn modelId="{E1CF656F-AEB3-49FF-8CB9-EBFD5F7BCB55}" type="presOf" srcId="{222FA439-75D8-43E0-97CA-D628AFAD6611}" destId="{CE006563-80DE-45D8-B68E-C51A842824D3}" srcOrd="0" destOrd="0" presId="urn:microsoft.com/office/officeart/2005/8/layout/process2"/>
    <dgm:cxn modelId="{6FA106D1-96A1-492C-87D3-4AAE89DF888B}" type="presOf" srcId="{1B5012A5-6B93-4B2E-96D4-6B04353AED45}" destId="{63BE7358-C26B-4091-9FE1-BC8E91E41230}" srcOrd="0" destOrd="0" presId="urn:microsoft.com/office/officeart/2005/8/layout/process2"/>
    <dgm:cxn modelId="{10201F9E-0068-4F58-A41E-A69F16BCA409}" type="presOf" srcId="{99F0DCFE-4C7E-43F7-83BC-067219A7E3DB}" destId="{A416D0B6-AE1A-4EFB-A245-A7BA907A2AA7}" srcOrd="0" destOrd="0" presId="urn:microsoft.com/office/officeart/2005/8/layout/process2"/>
    <dgm:cxn modelId="{ED032F71-1623-4C57-9730-FD61E4C82434}" srcId="{DDD15409-BFAD-4342-B2CA-F01C3221EAC9}" destId="{222FA439-75D8-43E0-97CA-D628AFAD6611}" srcOrd="3" destOrd="0" parTransId="{556AE066-B9A3-43AC-B8C9-019D6D5E0741}" sibTransId="{879069A7-3106-4F31-8337-EB72C56D45F3}"/>
    <dgm:cxn modelId="{2A8846E3-46A9-474E-86A2-B95E207DBD33}" type="presOf" srcId="{F6C488B7-D9E1-4476-8830-62A53E27F7EE}" destId="{3DB6DE85-834B-4AD2-B89D-811810D7E0D4}" srcOrd="1" destOrd="0" presId="urn:microsoft.com/office/officeart/2005/8/layout/process2"/>
    <dgm:cxn modelId="{30CBE8F1-1130-4607-BCA7-2BCC4B8FBA7E}" type="presOf" srcId="{DDD15409-BFAD-4342-B2CA-F01C3221EAC9}" destId="{43D0C71F-D649-46BC-A8DC-C2C03FF11CBD}" srcOrd="0" destOrd="0" presId="urn:microsoft.com/office/officeart/2005/8/layout/process2"/>
    <dgm:cxn modelId="{04EB5166-183D-4868-82FE-E91FCF8A1B87}" type="presOf" srcId="{1B5012A5-6B93-4B2E-96D4-6B04353AED45}" destId="{7D53BDDF-F125-4631-940D-2BD2D734831B}" srcOrd="1" destOrd="0" presId="urn:microsoft.com/office/officeart/2005/8/layout/process2"/>
    <dgm:cxn modelId="{79966C15-3982-485F-A7DD-14053ACA82E0}" srcId="{DDD15409-BFAD-4342-B2CA-F01C3221EAC9}" destId="{1F2F68C0-621F-47C0-826F-6D08446F7267}" srcOrd="2" destOrd="0" parTransId="{83A5F162-A251-452F-8318-1B653CC479B8}" sibTransId="{99F0DCFE-4C7E-43F7-83BC-067219A7E3DB}"/>
    <dgm:cxn modelId="{3D958C54-5499-46FE-B8CD-40C3B007E55E}" srcId="{DDD15409-BFAD-4342-B2CA-F01C3221EAC9}" destId="{DA242554-0C61-4B55-865A-842911D4FA7C}" srcOrd="0" destOrd="0" parTransId="{8C9BC8A9-9508-4C02-B06D-61E6477C1E21}" sibTransId="{1B5012A5-6B93-4B2E-96D4-6B04353AED45}"/>
    <dgm:cxn modelId="{9F3E15BC-CB1D-4B17-B4B6-2DA69F7BAC68}" type="presOf" srcId="{1F2F68C0-621F-47C0-826F-6D08446F7267}" destId="{53B3973E-2408-4A3F-B752-8CFA52B2D02D}" srcOrd="0" destOrd="0" presId="urn:microsoft.com/office/officeart/2005/8/layout/process2"/>
    <dgm:cxn modelId="{F571D93F-75E4-4D47-953E-CAE7AB695D65}" type="presOf" srcId="{A53AF852-0869-43B4-A9E1-13E8EFCCB2D6}" destId="{94710A82-AD9F-4B79-8097-FEBAB9E62511}" srcOrd="0" destOrd="0" presId="urn:microsoft.com/office/officeart/2005/8/layout/process2"/>
    <dgm:cxn modelId="{92E185D3-A6F4-4EC7-A405-28EA02305A9E}" type="presOf" srcId="{F6C488B7-D9E1-4476-8830-62A53E27F7EE}" destId="{426FEEFD-2686-4CA4-BC62-AC721FDA1A18}" srcOrd="0" destOrd="0" presId="urn:microsoft.com/office/officeart/2005/8/layout/process2"/>
    <dgm:cxn modelId="{DDC6E314-8CF7-49FF-9408-1165756843E4}" type="presParOf" srcId="{43D0C71F-D649-46BC-A8DC-C2C03FF11CBD}" destId="{A9AAA363-0C9D-47B7-BCAB-BFC7B0154945}" srcOrd="0" destOrd="0" presId="urn:microsoft.com/office/officeart/2005/8/layout/process2"/>
    <dgm:cxn modelId="{D3D87DC9-486F-4501-B78F-BD98A001D5D4}" type="presParOf" srcId="{43D0C71F-D649-46BC-A8DC-C2C03FF11CBD}" destId="{63BE7358-C26B-4091-9FE1-BC8E91E41230}" srcOrd="1" destOrd="0" presId="urn:microsoft.com/office/officeart/2005/8/layout/process2"/>
    <dgm:cxn modelId="{D47305FC-807C-406D-BDC4-99A91C45853A}" type="presParOf" srcId="{63BE7358-C26B-4091-9FE1-BC8E91E41230}" destId="{7D53BDDF-F125-4631-940D-2BD2D734831B}" srcOrd="0" destOrd="0" presId="urn:microsoft.com/office/officeart/2005/8/layout/process2"/>
    <dgm:cxn modelId="{9DC597EE-0A68-4433-9C8F-E04350C8949A}" type="presParOf" srcId="{43D0C71F-D649-46BC-A8DC-C2C03FF11CBD}" destId="{94710A82-AD9F-4B79-8097-FEBAB9E62511}" srcOrd="2" destOrd="0" presId="urn:microsoft.com/office/officeart/2005/8/layout/process2"/>
    <dgm:cxn modelId="{23A2CA17-8635-4E9F-84D0-01E1EB1F8399}" type="presParOf" srcId="{43D0C71F-D649-46BC-A8DC-C2C03FF11CBD}" destId="{426FEEFD-2686-4CA4-BC62-AC721FDA1A18}" srcOrd="3" destOrd="0" presId="urn:microsoft.com/office/officeart/2005/8/layout/process2"/>
    <dgm:cxn modelId="{C84A0308-7FB8-4702-A843-4659FF452BBA}" type="presParOf" srcId="{426FEEFD-2686-4CA4-BC62-AC721FDA1A18}" destId="{3DB6DE85-834B-4AD2-B89D-811810D7E0D4}" srcOrd="0" destOrd="0" presId="urn:microsoft.com/office/officeart/2005/8/layout/process2"/>
    <dgm:cxn modelId="{A13B668D-28FC-46CF-9C5F-C7F271293FE4}" type="presParOf" srcId="{43D0C71F-D649-46BC-A8DC-C2C03FF11CBD}" destId="{53B3973E-2408-4A3F-B752-8CFA52B2D02D}" srcOrd="4" destOrd="0" presId="urn:microsoft.com/office/officeart/2005/8/layout/process2"/>
    <dgm:cxn modelId="{84303506-6FCC-4C67-9791-9A7F3A4E6B63}" type="presParOf" srcId="{43D0C71F-D649-46BC-A8DC-C2C03FF11CBD}" destId="{A416D0B6-AE1A-4EFB-A245-A7BA907A2AA7}" srcOrd="5" destOrd="0" presId="urn:microsoft.com/office/officeart/2005/8/layout/process2"/>
    <dgm:cxn modelId="{FC15F45D-B781-4AD6-B9CD-4384E2D154CE}" type="presParOf" srcId="{A416D0B6-AE1A-4EFB-A245-A7BA907A2AA7}" destId="{8E562620-85A0-4455-9980-B21DDD70777A}" srcOrd="0" destOrd="0" presId="urn:microsoft.com/office/officeart/2005/8/layout/process2"/>
    <dgm:cxn modelId="{213096FB-E23B-4249-968A-BD436FCC9B84}" type="presParOf" srcId="{43D0C71F-D649-46BC-A8DC-C2C03FF11CBD}" destId="{CE006563-80DE-45D8-B68E-C51A842824D3}" srcOrd="6" destOrd="0" presId="urn:microsoft.com/office/officeart/2005/8/layout/process2"/>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D15409-BFAD-4342-B2CA-F01C3221EAC9}" type="doc">
      <dgm:prSet loTypeId="urn:microsoft.com/office/officeart/2005/8/layout/process2" loCatId="process" qsTypeId="urn:microsoft.com/office/officeart/2005/8/quickstyle/simple1" qsCatId="simple" csTypeId="urn:microsoft.com/office/officeart/2005/8/colors/accent1_2" csCatId="accent1" phldr="1"/>
      <dgm:spPr/>
    </dgm:pt>
    <dgm:pt modelId="{DA242554-0C61-4B55-865A-842911D4FA7C}">
      <dgm:prSet phldrT="[Text]"/>
      <dgm:spPr/>
      <dgm:t>
        <a:bodyPr/>
        <a:lstStyle/>
        <a:p>
          <a:r>
            <a:rPr lang="en-US" dirty="0"/>
            <a:t>Updating Food items and Specials</a:t>
          </a:r>
          <a:endParaRPr lang="en-IN" dirty="0"/>
        </a:p>
      </dgm:t>
    </dgm:pt>
    <dgm:pt modelId="{8C9BC8A9-9508-4C02-B06D-61E6477C1E21}" type="parTrans" cxnId="{3D958C54-5499-46FE-B8CD-40C3B007E55E}">
      <dgm:prSet/>
      <dgm:spPr/>
      <dgm:t>
        <a:bodyPr/>
        <a:lstStyle/>
        <a:p>
          <a:endParaRPr lang="en-IN"/>
        </a:p>
      </dgm:t>
    </dgm:pt>
    <dgm:pt modelId="{1B5012A5-6B93-4B2E-96D4-6B04353AED45}" type="sibTrans" cxnId="{3D958C54-5499-46FE-B8CD-40C3B007E55E}">
      <dgm:prSet/>
      <dgm:spPr/>
      <dgm:t>
        <a:bodyPr/>
        <a:lstStyle/>
        <a:p>
          <a:endParaRPr lang="en-IN" dirty="0"/>
        </a:p>
      </dgm:t>
    </dgm:pt>
    <dgm:pt modelId="{1F2F68C0-621F-47C0-826F-6D08446F7267}">
      <dgm:prSet phldrT="[Text]"/>
      <dgm:spPr/>
      <dgm:t>
        <a:bodyPr/>
        <a:lstStyle/>
        <a:p>
          <a:r>
            <a:rPr lang="en-US" dirty="0"/>
            <a:t>Ask Cook to prepare ordered foods</a:t>
          </a:r>
          <a:endParaRPr lang="en-IN" dirty="0"/>
        </a:p>
      </dgm:t>
    </dgm:pt>
    <dgm:pt modelId="{83A5F162-A251-452F-8318-1B653CC479B8}" type="parTrans" cxnId="{79966C15-3982-485F-A7DD-14053ACA82E0}">
      <dgm:prSet/>
      <dgm:spPr/>
      <dgm:t>
        <a:bodyPr/>
        <a:lstStyle/>
        <a:p>
          <a:endParaRPr lang="en-IN"/>
        </a:p>
      </dgm:t>
    </dgm:pt>
    <dgm:pt modelId="{99F0DCFE-4C7E-43F7-83BC-067219A7E3DB}" type="sibTrans" cxnId="{79966C15-3982-485F-A7DD-14053ACA82E0}">
      <dgm:prSet/>
      <dgm:spPr/>
      <dgm:t>
        <a:bodyPr/>
        <a:lstStyle/>
        <a:p>
          <a:endParaRPr lang="en-IN" dirty="0"/>
        </a:p>
      </dgm:t>
    </dgm:pt>
    <dgm:pt modelId="{222FA439-75D8-43E0-97CA-D628AFAD6611}">
      <dgm:prSet phldrT="[Text]"/>
      <dgm:spPr/>
      <dgm:t>
        <a:bodyPr/>
        <a:lstStyle/>
        <a:p>
          <a:r>
            <a:rPr lang="en-US" dirty="0"/>
            <a:t>Deliver Food</a:t>
          </a:r>
          <a:endParaRPr lang="en-IN" dirty="0"/>
        </a:p>
      </dgm:t>
    </dgm:pt>
    <dgm:pt modelId="{556AE066-B9A3-43AC-B8C9-019D6D5E0741}" type="parTrans" cxnId="{ED032F71-1623-4C57-9730-FD61E4C82434}">
      <dgm:prSet/>
      <dgm:spPr/>
      <dgm:t>
        <a:bodyPr/>
        <a:lstStyle/>
        <a:p>
          <a:endParaRPr lang="en-IN"/>
        </a:p>
      </dgm:t>
    </dgm:pt>
    <dgm:pt modelId="{879069A7-3106-4F31-8337-EB72C56D45F3}" type="sibTrans" cxnId="{ED032F71-1623-4C57-9730-FD61E4C82434}">
      <dgm:prSet/>
      <dgm:spPr/>
      <dgm:t>
        <a:bodyPr/>
        <a:lstStyle/>
        <a:p>
          <a:endParaRPr lang="en-IN" dirty="0"/>
        </a:p>
      </dgm:t>
    </dgm:pt>
    <dgm:pt modelId="{A53AF852-0869-43B4-A9E1-13E8EFCCB2D6}">
      <dgm:prSet phldrT="[Text]"/>
      <dgm:spPr/>
      <dgm:t>
        <a:bodyPr/>
        <a:lstStyle/>
        <a:p>
          <a:r>
            <a:rPr lang="en-US" dirty="0"/>
            <a:t>Receive Orders From Users</a:t>
          </a:r>
          <a:endParaRPr lang="en-IN" dirty="0"/>
        </a:p>
      </dgm:t>
    </dgm:pt>
    <dgm:pt modelId="{02909EA0-1C8F-48E4-A455-D5659C9D5313}" type="parTrans" cxnId="{67AE8414-B012-477B-B8A7-6D545B302B6B}">
      <dgm:prSet/>
      <dgm:spPr/>
      <dgm:t>
        <a:bodyPr/>
        <a:lstStyle/>
        <a:p>
          <a:endParaRPr lang="en-IN"/>
        </a:p>
      </dgm:t>
    </dgm:pt>
    <dgm:pt modelId="{F6C488B7-D9E1-4476-8830-62A53E27F7EE}" type="sibTrans" cxnId="{67AE8414-B012-477B-B8A7-6D545B302B6B}">
      <dgm:prSet/>
      <dgm:spPr/>
      <dgm:t>
        <a:bodyPr/>
        <a:lstStyle/>
        <a:p>
          <a:endParaRPr lang="en-IN" dirty="0"/>
        </a:p>
      </dgm:t>
    </dgm:pt>
    <dgm:pt modelId="{501061AE-923A-4CA9-9457-6B4B92AFBB29}">
      <dgm:prSet phldrT="[Text]"/>
      <dgm:spPr/>
      <dgm:t>
        <a:bodyPr/>
        <a:lstStyle/>
        <a:p>
          <a:r>
            <a:rPr lang="en-US" dirty="0"/>
            <a:t>Confirm delivery</a:t>
          </a:r>
          <a:endParaRPr lang="en-IN" dirty="0"/>
        </a:p>
      </dgm:t>
    </dgm:pt>
    <dgm:pt modelId="{2DF1745E-9846-4879-90A9-71359559BE94}" type="parTrans" cxnId="{EF23D724-F369-45BC-97EA-5D2F3370DB55}">
      <dgm:prSet/>
      <dgm:spPr/>
      <dgm:t>
        <a:bodyPr/>
        <a:lstStyle/>
        <a:p>
          <a:endParaRPr lang="en-IN"/>
        </a:p>
      </dgm:t>
    </dgm:pt>
    <dgm:pt modelId="{EDAF1DDB-33D7-4F6C-8BEE-88747B67E929}" type="sibTrans" cxnId="{EF23D724-F369-45BC-97EA-5D2F3370DB55}">
      <dgm:prSet/>
      <dgm:spPr/>
      <dgm:t>
        <a:bodyPr/>
        <a:lstStyle/>
        <a:p>
          <a:endParaRPr lang="en-IN" dirty="0"/>
        </a:p>
      </dgm:t>
    </dgm:pt>
    <dgm:pt modelId="{A74712F1-AF11-4B64-82F5-FBD7F85D92E2}">
      <dgm:prSet phldrT="[Text]"/>
      <dgm:spPr/>
      <dgm:t>
        <a:bodyPr/>
        <a:lstStyle/>
        <a:p>
          <a:r>
            <a:rPr lang="en-US" dirty="0"/>
            <a:t>Process Complete</a:t>
          </a:r>
          <a:endParaRPr lang="en-IN" dirty="0"/>
        </a:p>
      </dgm:t>
    </dgm:pt>
    <dgm:pt modelId="{5A10027E-856D-409B-9F02-949852F79230}" type="parTrans" cxnId="{9E4C98B3-F4F4-418C-9A8E-A1162FE03D74}">
      <dgm:prSet/>
      <dgm:spPr/>
      <dgm:t>
        <a:bodyPr/>
        <a:lstStyle/>
        <a:p>
          <a:endParaRPr lang="en-IN"/>
        </a:p>
      </dgm:t>
    </dgm:pt>
    <dgm:pt modelId="{46E2635A-332F-4CB5-AF85-08A59168CA17}" type="sibTrans" cxnId="{9E4C98B3-F4F4-418C-9A8E-A1162FE03D74}">
      <dgm:prSet/>
      <dgm:spPr/>
      <dgm:t>
        <a:bodyPr/>
        <a:lstStyle/>
        <a:p>
          <a:endParaRPr lang="en-IN"/>
        </a:p>
      </dgm:t>
    </dgm:pt>
    <dgm:pt modelId="{43D0C71F-D649-46BC-A8DC-C2C03FF11CBD}" type="pres">
      <dgm:prSet presAssocID="{DDD15409-BFAD-4342-B2CA-F01C3221EAC9}" presName="linearFlow" presStyleCnt="0">
        <dgm:presLayoutVars>
          <dgm:resizeHandles val="exact"/>
        </dgm:presLayoutVars>
      </dgm:prSet>
      <dgm:spPr/>
    </dgm:pt>
    <dgm:pt modelId="{A9AAA363-0C9D-47B7-BCAB-BFC7B0154945}" type="pres">
      <dgm:prSet presAssocID="{DA242554-0C61-4B55-865A-842911D4FA7C}" presName="node" presStyleLbl="node1" presStyleIdx="0" presStyleCnt="6">
        <dgm:presLayoutVars>
          <dgm:bulletEnabled val="1"/>
        </dgm:presLayoutVars>
      </dgm:prSet>
      <dgm:spPr/>
      <dgm:t>
        <a:bodyPr/>
        <a:lstStyle/>
        <a:p>
          <a:endParaRPr lang="en-US"/>
        </a:p>
      </dgm:t>
    </dgm:pt>
    <dgm:pt modelId="{63BE7358-C26B-4091-9FE1-BC8E91E41230}" type="pres">
      <dgm:prSet presAssocID="{1B5012A5-6B93-4B2E-96D4-6B04353AED45}" presName="sibTrans" presStyleLbl="sibTrans2D1" presStyleIdx="0" presStyleCnt="5"/>
      <dgm:spPr/>
      <dgm:t>
        <a:bodyPr/>
        <a:lstStyle/>
        <a:p>
          <a:endParaRPr lang="en-US"/>
        </a:p>
      </dgm:t>
    </dgm:pt>
    <dgm:pt modelId="{7D53BDDF-F125-4631-940D-2BD2D734831B}" type="pres">
      <dgm:prSet presAssocID="{1B5012A5-6B93-4B2E-96D4-6B04353AED45}" presName="connectorText" presStyleLbl="sibTrans2D1" presStyleIdx="0" presStyleCnt="5"/>
      <dgm:spPr/>
      <dgm:t>
        <a:bodyPr/>
        <a:lstStyle/>
        <a:p>
          <a:endParaRPr lang="en-US"/>
        </a:p>
      </dgm:t>
    </dgm:pt>
    <dgm:pt modelId="{94710A82-AD9F-4B79-8097-FEBAB9E62511}" type="pres">
      <dgm:prSet presAssocID="{A53AF852-0869-43B4-A9E1-13E8EFCCB2D6}" presName="node" presStyleLbl="node1" presStyleIdx="1" presStyleCnt="6">
        <dgm:presLayoutVars>
          <dgm:bulletEnabled val="1"/>
        </dgm:presLayoutVars>
      </dgm:prSet>
      <dgm:spPr/>
      <dgm:t>
        <a:bodyPr/>
        <a:lstStyle/>
        <a:p>
          <a:endParaRPr lang="en-US"/>
        </a:p>
      </dgm:t>
    </dgm:pt>
    <dgm:pt modelId="{426FEEFD-2686-4CA4-BC62-AC721FDA1A18}" type="pres">
      <dgm:prSet presAssocID="{F6C488B7-D9E1-4476-8830-62A53E27F7EE}" presName="sibTrans" presStyleLbl="sibTrans2D1" presStyleIdx="1" presStyleCnt="5"/>
      <dgm:spPr/>
      <dgm:t>
        <a:bodyPr/>
        <a:lstStyle/>
        <a:p>
          <a:endParaRPr lang="en-US"/>
        </a:p>
      </dgm:t>
    </dgm:pt>
    <dgm:pt modelId="{3DB6DE85-834B-4AD2-B89D-811810D7E0D4}" type="pres">
      <dgm:prSet presAssocID="{F6C488B7-D9E1-4476-8830-62A53E27F7EE}" presName="connectorText" presStyleLbl="sibTrans2D1" presStyleIdx="1" presStyleCnt="5"/>
      <dgm:spPr/>
      <dgm:t>
        <a:bodyPr/>
        <a:lstStyle/>
        <a:p>
          <a:endParaRPr lang="en-US"/>
        </a:p>
      </dgm:t>
    </dgm:pt>
    <dgm:pt modelId="{53B3973E-2408-4A3F-B752-8CFA52B2D02D}" type="pres">
      <dgm:prSet presAssocID="{1F2F68C0-621F-47C0-826F-6D08446F7267}" presName="node" presStyleLbl="node1" presStyleIdx="2" presStyleCnt="6">
        <dgm:presLayoutVars>
          <dgm:bulletEnabled val="1"/>
        </dgm:presLayoutVars>
      </dgm:prSet>
      <dgm:spPr/>
      <dgm:t>
        <a:bodyPr/>
        <a:lstStyle/>
        <a:p>
          <a:endParaRPr lang="en-US"/>
        </a:p>
      </dgm:t>
    </dgm:pt>
    <dgm:pt modelId="{A416D0B6-AE1A-4EFB-A245-A7BA907A2AA7}" type="pres">
      <dgm:prSet presAssocID="{99F0DCFE-4C7E-43F7-83BC-067219A7E3DB}" presName="sibTrans" presStyleLbl="sibTrans2D1" presStyleIdx="2" presStyleCnt="5"/>
      <dgm:spPr/>
      <dgm:t>
        <a:bodyPr/>
        <a:lstStyle/>
        <a:p>
          <a:endParaRPr lang="en-US"/>
        </a:p>
      </dgm:t>
    </dgm:pt>
    <dgm:pt modelId="{8E562620-85A0-4455-9980-B21DDD70777A}" type="pres">
      <dgm:prSet presAssocID="{99F0DCFE-4C7E-43F7-83BC-067219A7E3DB}" presName="connectorText" presStyleLbl="sibTrans2D1" presStyleIdx="2" presStyleCnt="5"/>
      <dgm:spPr/>
      <dgm:t>
        <a:bodyPr/>
        <a:lstStyle/>
        <a:p>
          <a:endParaRPr lang="en-US"/>
        </a:p>
      </dgm:t>
    </dgm:pt>
    <dgm:pt modelId="{CE006563-80DE-45D8-B68E-C51A842824D3}" type="pres">
      <dgm:prSet presAssocID="{222FA439-75D8-43E0-97CA-D628AFAD6611}" presName="node" presStyleLbl="node1" presStyleIdx="3" presStyleCnt="6">
        <dgm:presLayoutVars>
          <dgm:bulletEnabled val="1"/>
        </dgm:presLayoutVars>
      </dgm:prSet>
      <dgm:spPr/>
      <dgm:t>
        <a:bodyPr/>
        <a:lstStyle/>
        <a:p>
          <a:endParaRPr lang="en-US"/>
        </a:p>
      </dgm:t>
    </dgm:pt>
    <dgm:pt modelId="{98DD4EDD-5D7B-4CED-AF59-6D0B414947C0}" type="pres">
      <dgm:prSet presAssocID="{879069A7-3106-4F31-8337-EB72C56D45F3}" presName="sibTrans" presStyleLbl="sibTrans2D1" presStyleIdx="3" presStyleCnt="5"/>
      <dgm:spPr/>
      <dgm:t>
        <a:bodyPr/>
        <a:lstStyle/>
        <a:p>
          <a:endParaRPr lang="en-US"/>
        </a:p>
      </dgm:t>
    </dgm:pt>
    <dgm:pt modelId="{E2FBE87D-064A-4094-8146-C677BE069999}" type="pres">
      <dgm:prSet presAssocID="{879069A7-3106-4F31-8337-EB72C56D45F3}" presName="connectorText" presStyleLbl="sibTrans2D1" presStyleIdx="3" presStyleCnt="5"/>
      <dgm:spPr/>
      <dgm:t>
        <a:bodyPr/>
        <a:lstStyle/>
        <a:p>
          <a:endParaRPr lang="en-US"/>
        </a:p>
      </dgm:t>
    </dgm:pt>
    <dgm:pt modelId="{43D5226D-118E-41FE-836B-5E96B0C762BA}" type="pres">
      <dgm:prSet presAssocID="{501061AE-923A-4CA9-9457-6B4B92AFBB29}" presName="node" presStyleLbl="node1" presStyleIdx="4" presStyleCnt="6">
        <dgm:presLayoutVars>
          <dgm:bulletEnabled val="1"/>
        </dgm:presLayoutVars>
      </dgm:prSet>
      <dgm:spPr/>
      <dgm:t>
        <a:bodyPr/>
        <a:lstStyle/>
        <a:p>
          <a:endParaRPr lang="en-US"/>
        </a:p>
      </dgm:t>
    </dgm:pt>
    <dgm:pt modelId="{9F8673BD-6B49-4DA6-920B-714C1E4FF1C7}" type="pres">
      <dgm:prSet presAssocID="{EDAF1DDB-33D7-4F6C-8BEE-88747B67E929}" presName="sibTrans" presStyleLbl="sibTrans2D1" presStyleIdx="4" presStyleCnt="5"/>
      <dgm:spPr/>
      <dgm:t>
        <a:bodyPr/>
        <a:lstStyle/>
        <a:p>
          <a:endParaRPr lang="en-US"/>
        </a:p>
      </dgm:t>
    </dgm:pt>
    <dgm:pt modelId="{DCF8170A-ED4E-4A35-A0C0-60A0718A0940}" type="pres">
      <dgm:prSet presAssocID="{EDAF1DDB-33D7-4F6C-8BEE-88747B67E929}" presName="connectorText" presStyleLbl="sibTrans2D1" presStyleIdx="4" presStyleCnt="5"/>
      <dgm:spPr/>
      <dgm:t>
        <a:bodyPr/>
        <a:lstStyle/>
        <a:p>
          <a:endParaRPr lang="en-US"/>
        </a:p>
      </dgm:t>
    </dgm:pt>
    <dgm:pt modelId="{487D16F5-D22E-4300-9F4F-12678FC6F9FB}" type="pres">
      <dgm:prSet presAssocID="{A74712F1-AF11-4B64-82F5-FBD7F85D92E2}" presName="node" presStyleLbl="node1" presStyleIdx="5" presStyleCnt="6">
        <dgm:presLayoutVars>
          <dgm:bulletEnabled val="1"/>
        </dgm:presLayoutVars>
      </dgm:prSet>
      <dgm:spPr/>
      <dgm:t>
        <a:bodyPr/>
        <a:lstStyle/>
        <a:p>
          <a:endParaRPr lang="en-US"/>
        </a:p>
      </dgm:t>
    </dgm:pt>
  </dgm:ptLst>
  <dgm:cxnLst>
    <dgm:cxn modelId="{1F1B6897-C1EA-4573-BE62-60BD8737A788}" type="presOf" srcId="{99F0DCFE-4C7E-43F7-83BC-067219A7E3DB}" destId="{8E562620-85A0-4455-9980-B21DDD70777A}" srcOrd="1" destOrd="0" presId="urn:microsoft.com/office/officeart/2005/8/layout/process2"/>
    <dgm:cxn modelId="{04CB4DE4-ACA4-467B-9E94-E618F25120BA}" type="presOf" srcId="{DA242554-0C61-4B55-865A-842911D4FA7C}" destId="{A9AAA363-0C9D-47B7-BCAB-BFC7B0154945}" srcOrd="0" destOrd="0" presId="urn:microsoft.com/office/officeart/2005/8/layout/process2"/>
    <dgm:cxn modelId="{ED032F71-1623-4C57-9730-FD61E4C82434}" srcId="{DDD15409-BFAD-4342-B2CA-F01C3221EAC9}" destId="{222FA439-75D8-43E0-97CA-D628AFAD6611}" srcOrd="3" destOrd="0" parTransId="{556AE066-B9A3-43AC-B8C9-019D6D5E0741}" sibTransId="{879069A7-3106-4F31-8337-EB72C56D45F3}"/>
    <dgm:cxn modelId="{E1CF656F-AEB3-49FF-8CB9-EBFD5F7BCB55}" type="presOf" srcId="{222FA439-75D8-43E0-97CA-D628AFAD6611}" destId="{CE006563-80DE-45D8-B68E-C51A842824D3}" srcOrd="0" destOrd="0" presId="urn:microsoft.com/office/officeart/2005/8/layout/process2"/>
    <dgm:cxn modelId="{67AE8414-B012-477B-B8A7-6D545B302B6B}" srcId="{DDD15409-BFAD-4342-B2CA-F01C3221EAC9}" destId="{A53AF852-0869-43B4-A9E1-13E8EFCCB2D6}" srcOrd="1" destOrd="0" parTransId="{02909EA0-1C8F-48E4-A455-D5659C9D5313}" sibTransId="{F6C488B7-D9E1-4476-8830-62A53E27F7EE}"/>
    <dgm:cxn modelId="{30CBE8F1-1130-4607-BCA7-2BCC4B8FBA7E}" type="presOf" srcId="{DDD15409-BFAD-4342-B2CA-F01C3221EAC9}" destId="{43D0C71F-D649-46BC-A8DC-C2C03FF11CBD}" srcOrd="0" destOrd="0" presId="urn:microsoft.com/office/officeart/2005/8/layout/process2"/>
    <dgm:cxn modelId="{92E185D3-A6F4-4EC7-A405-28EA02305A9E}" type="presOf" srcId="{F6C488B7-D9E1-4476-8830-62A53E27F7EE}" destId="{426FEEFD-2686-4CA4-BC62-AC721FDA1A18}" srcOrd="0" destOrd="0" presId="urn:microsoft.com/office/officeart/2005/8/layout/process2"/>
    <dgm:cxn modelId="{3D958C54-5499-46FE-B8CD-40C3B007E55E}" srcId="{DDD15409-BFAD-4342-B2CA-F01C3221EAC9}" destId="{DA242554-0C61-4B55-865A-842911D4FA7C}" srcOrd="0" destOrd="0" parTransId="{8C9BC8A9-9508-4C02-B06D-61E6477C1E21}" sibTransId="{1B5012A5-6B93-4B2E-96D4-6B04353AED45}"/>
    <dgm:cxn modelId="{9E4C98B3-F4F4-418C-9A8E-A1162FE03D74}" srcId="{DDD15409-BFAD-4342-B2CA-F01C3221EAC9}" destId="{A74712F1-AF11-4B64-82F5-FBD7F85D92E2}" srcOrd="5" destOrd="0" parTransId="{5A10027E-856D-409B-9F02-949852F79230}" sibTransId="{46E2635A-332F-4CB5-AF85-08A59168CA17}"/>
    <dgm:cxn modelId="{6FA106D1-96A1-492C-87D3-4AAE89DF888B}" type="presOf" srcId="{1B5012A5-6B93-4B2E-96D4-6B04353AED45}" destId="{63BE7358-C26B-4091-9FE1-BC8E91E41230}" srcOrd="0" destOrd="0" presId="urn:microsoft.com/office/officeart/2005/8/layout/process2"/>
    <dgm:cxn modelId="{8800B441-1D64-4AD7-BB57-47DF6674110E}" type="presOf" srcId="{879069A7-3106-4F31-8337-EB72C56D45F3}" destId="{98DD4EDD-5D7B-4CED-AF59-6D0B414947C0}" srcOrd="0" destOrd="0" presId="urn:microsoft.com/office/officeart/2005/8/layout/process2"/>
    <dgm:cxn modelId="{F571D93F-75E4-4D47-953E-CAE7AB695D65}" type="presOf" srcId="{A53AF852-0869-43B4-A9E1-13E8EFCCB2D6}" destId="{94710A82-AD9F-4B79-8097-FEBAB9E62511}" srcOrd="0" destOrd="0" presId="urn:microsoft.com/office/officeart/2005/8/layout/process2"/>
    <dgm:cxn modelId="{10201F9E-0068-4F58-A41E-A69F16BCA409}" type="presOf" srcId="{99F0DCFE-4C7E-43F7-83BC-067219A7E3DB}" destId="{A416D0B6-AE1A-4EFB-A245-A7BA907A2AA7}" srcOrd="0" destOrd="0" presId="urn:microsoft.com/office/officeart/2005/8/layout/process2"/>
    <dgm:cxn modelId="{2A8846E3-46A9-474E-86A2-B95E207DBD33}" type="presOf" srcId="{F6C488B7-D9E1-4476-8830-62A53E27F7EE}" destId="{3DB6DE85-834B-4AD2-B89D-811810D7E0D4}" srcOrd="1" destOrd="0" presId="urn:microsoft.com/office/officeart/2005/8/layout/process2"/>
    <dgm:cxn modelId="{B660B259-DC79-4E5E-8747-B895708A2994}" type="presOf" srcId="{501061AE-923A-4CA9-9457-6B4B92AFBB29}" destId="{43D5226D-118E-41FE-836B-5E96B0C762BA}" srcOrd="0" destOrd="0" presId="urn:microsoft.com/office/officeart/2005/8/layout/process2"/>
    <dgm:cxn modelId="{3FF4B4AB-1008-42FA-BCC6-9505823CFCCD}" type="presOf" srcId="{EDAF1DDB-33D7-4F6C-8BEE-88747B67E929}" destId="{DCF8170A-ED4E-4A35-A0C0-60A0718A0940}" srcOrd="1" destOrd="0" presId="urn:microsoft.com/office/officeart/2005/8/layout/process2"/>
    <dgm:cxn modelId="{438A1E1F-FC70-43EB-B105-6777356A80A0}" type="presOf" srcId="{EDAF1DDB-33D7-4F6C-8BEE-88747B67E929}" destId="{9F8673BD-6B49-4DA6-920B-714C1E4FF1C7}" srcOrd="0" destOrd="0" presId="urn:microsoft.com/office/officeart/2005/8/layout/process2"/>
    <dgm:cxn modelId="{24609C18-BD79-4032-B131-EB5A968C9E2B}" type="presOf" srcId="{879069A7-3106-4F31-8337-EB72C56D45F3}" destId="{E2FBE87D-064A-4094-8146-C677BE069999}" srcOrd="1" destOrd="0" presId="urn:microsoft.com/office/officeart/2005/8/layout/process2"/>
    <dgm:cxn modelId="{6997B0C1-EC49-4DEC-82C4-CF5A71AE4AB1}" type="presOf" srcId="{A74712F1-AF11-4B64-82F5-FBD7F85D92E2}" destId="{487D16F5-D22E-4300-9F4F-12678FC6F9FB}" srcOrd="0" destOrd="0" presId="urn:microsoft.com/office/officeart/2005/8/layout/process2"/>
    <dgm:cxn modelId="{79966C15-3982-485F-A7DD-14053ACA82E0}" srcId="{DDD15409-BFAD-4342-B2CA-F01C3221EAC9}" destId="{1F2F68C0-621F-47C0-826F-6D08446F7267}" srcOrd="2" destOrd="0" parTransId="{83A5F162-A251-452F-8318-1B653CC479B8}" sibTransId="{99F0DCFE-4C7E-43F7-83BC-067219A7E3DB}"/>
    <dgm:cxn modelId="{EF23D724-F369-45BC-97EA-5D2F3370DB55}" srcId="{DDD15409-BFAD-4342-B2CA-F01C3221EAC9}" destId="{501061AE-923A-4CA9-9457-6B4B92AFBB29}" srcOrd="4" destOrd="0" parTransId="{2DF1745E-9846-4879-90A9-71359559BE94}" sibTransId="{EDAF1DDB-33D7-4F6C-8BEE-88747B67E929}"/>
    <dgm:cxn modelId="{04EB5166-183D-4868-82FE-E91FCF8A1B87}" type="presOf" srcId="{1B5012A5-6B93-4B2E-96D4-6B04353AED45}" destId="{7D53BDDF-F125-4631-940D-2BD2D734831B}" srcOrd="1" destOrd="0" presId="urn:microsoft.com/office/officeart/2005/8/layout/process2"/>
    <dgm:cxn modelId="{9F3E15BC-CB1D-4B17-B4B6-2DA69F7BAC68}" type="presOf" srcId="{1F2F68C0-621F-47C0-826F-6D08446F7267}" destId="{53B3973E-2408-4A3F-B752-8CFA52B2D02D}" srcOrd="0" destOrd="0" presId="urn:microsoft.com/office/officeart/2005/8/layout/process2"/>
    <dgm:cxn modelId="{DDC6E314-8CF7-49FF-9408-1165756843E4}" type="presParOf" srcId="{43D0C71F-D649-46BC-A8DC-C2C03FF11CBD}" destId="{A9AAA363-0C9D-47B7-BCAB-BFC7B0154945}" srcOrd="0" destOrd="0" presId="urn:microsoft.com/office/officeart/2005/8/layout/process2"/>
    <dgm:cxn modelId="{D3D87DC9-486F-4501-B78F-BD98A001D5D4}" type="presParOf" srcId="{43D0C71F-D649-46BC-A8DC-C2C03FF11CBD}" destId="{63BE7358-C26B-4091-9FE1-BC8E91E41230}" srcOrd="1" destOrd="0" presId="urn:microsoft.com/office/officeart/2005/8/layout/process2"/>
    <dgm:cxn modelId="{D47305FC-807C-406D-BDC4-99A91C45853A}" type="presParOf" srcId="{63BE7358-C26B-4091-9FE1-BC8E91E41230}" destId="{7D53BDDF-F125-4631-940D-2BD2D734831B}" srcOrd="0" destOrd="0" presId="urn:microsoft.com/office/officeart/2005/8/layout/process2"/>
    <dgm:cxn modelId="{9DC597EE-0A68-4433-9C8F-E04350C8949A}" type="presParOf" srcId="{43D0C71F-D649-46BC-A8DC-C2C03FF11CBD}" destId="{94710A82-AD9F-4B79-8097-FEBAB9E62511}" srcOrd="2" destOrd="0" presId="urn:microsoft.com/office/officeart/2005/8/layout/process2"/>
    <dgm:cxn modelId="{23A2CA17-8635-4E9F-84D0-01E1EB1F8399}" type="presParOf" srcId="{43D0C71F-D649-46BC-A8DC-C2C03FF11CBD}" destId="{426FEEFD-2686-4CA4-BC62-AC721FDA1A18}" srcOrd="3" destOrd="0" presId="urn:microsoft.com/office/officeart/2005/8/layout/process2"/>
    <dgm:cxn modelId="{C84A0308-7FB8-4702-A843-4659FF452BBA}" type="presParOf" srcId="{426FEEFD-2686-4CA4-BC62-AC721FDA1A18}" destId="{3DB6DE85-834B-4AD2-B89D-811810D7E0D4}" srcOrd="0" destOrd="0" presId="urn:microsoft.com/office/officeart/2005/8/layout/process2"/>
    <dgm:cxn modelId="{A13B668D-28FC-46CF-9C5F-C7F271293FE4}" type="presParOf" srcId="{43D0C71F-D649-46BC-A8DC-C2C03FF11CBD}" destId="{53B3973E-2408-4A3F-B752-8CFA52B2D02D}" srcOrd="4" destOrd="0" presId="urn:microsoft.com/office/officeart/2005/8/layout/process2"/>
    <dgm:cxn modelId="{84303506-6FCC-4C67-9791-9A7F3A4E6B63}" type="presParOf" srcId="{43D0C71F-D649-46BC-A8DC-C2C03FF11CBD}" destId="{A416D0B6-AE1A-4EFB-A245-A7BA907A2AA7}" srcOrd="5" destOrd="0" presId="urn:microsoft.com/office/officeart/2005/8/layout/process2"/>
    <dgm:cxn modelId="{FC15F45D-B781-4AD6-B9CD-4384E2D154CE}" type="presParOf" srcId="{A416D0B6-AE1A-4EFB-A245-A7BA907A2AA7}" destId="{8E562620-85A0-4455-9980-B21DDD70777A}" srcOrd="0" destOrd="0" presId="urn:microsoft.com/office/officeart/2005/8/layout/process2"/>
    <dgm:cxn modelId="{213096FB-E23B-4249-968A-BD436FCC9B84}" type="presParOf" srcId="{43D0C71F-D649-46BC-A8DC-C2C03FF11CBD}" destId="{CE006563-80DE-45D8-B68E-C51A842824D3}" srcOrd="6" destOrd="0" presId="urn:microsoft.com/office/officeart/2005/8/layout/process2"/>
    <dgm:cxn modelId="{DCF294B3-3883-45EF-B661-B9CC3CD9EB4F}" type="presParOf" srcId="{43D0C71F-D649-46BC-A8DC-C2C03FF11CBD}" destId="{98DD4EDD-5D7B-4CED-AF59-6D0B414947C0}" srcOrd="7" destOrd="0" presId="urn:microsoft.com/office/officeart/2005/8/layout/process2"/>
    <dgm:cxn modelId="{4AA91BB0-67F0-4675-9F54-D6E2F5D40395}" type="presParOf" srcId="{98DD4EDD-5D7B-4CED-AF59-6D0B414947C0}" destId="{E2FBE87D-064A-4094-8146-C677BE069999}" srcOrd="0" destOrd="0" presId="urn:microsoft.com/office/officeart/2005/8/layout/process2"/>
    <dgm:cxn modelId="{253546A5-D990-4C78-804C-8926EB076B6C}" type="presParOf" srcId="{43D0C71F-D649-46BC-A8DC-C2C03FF11CBD}" destId="{43D5226D-118E-41FE-836B-5E96B0C762BA}" srcOrd="8" destOrd="0" presId="urn:microsoft.com/office/officeart/2005/8/layout/process2"/>
    <dgm:cxn modelId="{50670C13-A3D7-4DBE-98B2-D391769579C0}" type="presParOf" srcId="{43D0C71F-D649-46BC-A8DC-C2C03FF11CBD}" destId="{9F8673BD-6B49-4DA6-920B-714C1E4FF1C7}" srcOrd="9" destOrd="0" presId="urn:microsoft.com/office/officeart/2005/8/layout/process2"/>
    <dgm:cxn modelId="{8D999A43-489C-45B8-8E73-9CFB6CA33DDC}" type="presParOf" srcId="{9F8673BD-6B49-4DA6-920B-714C1E4FF1C7}" destId="{DCF8170A-ED4E-4A35-A0C0-60A0718A0940}" srcOrd="0" destOrd="0" presId="urn:microsoft.com/office/officeart/2005/8/layout/process2"/>
    <dgm:cxn modelId="{30C09D92-6450-4331-B0F1-B42D12A86E5F}" type="presParOf" srcId="{43D0C71F-D649-46BC-A8DC-C2C03FF11CBD}" destId="{487D16F5-D22E-4300-9F4F-12678FC6F9FB}" srcOrd="10" destOrd="0" presId="urn:microsoft.com/office/officeart/2005/8/layout/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4657A3-666F-48C9-AD83-E0BD052AAA39}"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IN"/>
        </a:p>
      </dgm:t>
    </dgm:pt>
    <dgm:pt modelId="{D5E58CAB-CF70-455D-858E-47CDF1146046}">
      <dgm:prSet phldrT="[Text]"/>
      <dgm:spPr/>
      <dgm:t>
        <a:bodyPr/>
        <a:lstStyle/>
        <a:p>
          <a:r>
            <a:rPr lang="en-US" b="1" dirty="0"/>
            <a:t>Manager</a:t>
          </a:r>
          <a:endParaRPr lang="en-IN" b="1" dirty="0"/>
        </a:p>
      </dgm:t>
    </dgm:pt>
    <dgm:pt modelId="{2B243259-707B-44B4-9D38-B13D9A9D7FE8}" type="parTrans" cxnId="{B0AAE18C-C874-439F-98CE-E6F7D55CB7FF}">
      <dgm:prSet/>
      <dgm:spPr/>
      <dgm:t>
        <a:bodyPr/>
        <a:lstStyle/>
        <a:p>
          <a:endParaRPr lang="en-IN"/>
        </a:p>
      </dgm:t>
    </dgm:pt>
    <dgm:pt modelId="{49938F5B-AA2F-404D-9FC1-8797BF9A01B0}" type="sibTrans" cxnId="{B0AAE18C-C874-439F-98CE-E6F7D55CB7FF}">
      <dgm:prSet/>
      <dgm:spPr/>
      <dgm:t>
        <a:bodyPr/>
        <a:lstStyle/>
        <a:p>
          <a:endParaRPr lang="en-IN"/>
        </a:p>
      </dgm:t>
    </dgm:pt>
    <dgm:pt modelId="{087A30DC-47E4-4DB2-A24C-B08F4D6ABDD2}">
      <dgm:prSet phldrT="[Text]"/>
      <dgm:spPr/>
      <dgm:t>
        <a:bodyPr/>
        <a:lstStyle/>
        <a:p>
          <a:r>
            <a:rPr lang="en-US" dirty="0"/>
            <a:t>Transaction Report</a:t>
          </a:r>
          <a:endParaRPr lang="en-IN" dirty="0"/>
        </a:p>
      </dgm:t>
    </dgm:pt>
    <dgm:pt modelId="{29C25474-D035-4983-BCCB-4EE92B8AFFA4}" type="parTrans" cxnId="{FCA90B34-3CBE-419C-911A-A43094E1D14E}">
      <dgm:prSet/>
      <dgm:spPr/>
      <dgm:t>
        <a:bodyPr/>
        <a:lstStyle/>
        <a:p>
          <a:endParaRPr lang="en-IN" dirty="0"/>
        </a:p>
      </dgm:t>
    </dgm:pt>
    <dgm:pt modelId="{2B65427F-27A6-450B-A1AF-3187319EE477}" type="sibTrans" cxnId="{FCA90B34-3CBE-419C-911A-A43094E1D14E}">
      <dgm:prSet/>
      <dgm:spPr/>
      <dgm:t>
        <a:bodyPr/>
        <a:lstStyle/>
        <a:p>
          <a:endParaRPr lang="en-IN"/>
        </a:p>
      </dgm:t>
    </dgm:pt>
    <dgm:pt modelId="{86EFB36A-DC8C-4985-93EF-B54BAF16E05A}">
      <dgm:prSet phldrT="[Text]"/>
      <dgm:spPr/>
      <dgm:t>
        <a:bodyPr/>
        <a:lstStyle/>
        <a:p>
          <a:r>
            <a:rPr lang="en-US" dirty="0"/>
            <a:t>Filtered Reports on Sales of Food items</a:t>
          </a:r>
          <a:endParaRPr lang="en-IN" dirty="0"/>
        </a:p>
      </dgm:t>
    </dgm:pt>
    <dgm:pt modelId="{C57F6222-CEE2-4119-B8DE-5A6785F4932B}" type="parTrans" cxnId="{017DDC8A-BB13-4E25-8686-A3665B87EB82}">
      <dgm:prSet/>
      <dgm:spPr/>
      <dgm:t>
        <a:bodyPr/>
        <a:lstStyle/>
        <a:p>
          <a:endParaRPr lang="en-IN" dirty="0"/>
        </a:p>
      </dgm:t>
    </dgm:pt>
    <dgm:pt modelId="{2050101A-4BA5-4B7B-92CA-9370198B2F6B}" type="sibTrans" cxnId="{017DDC8A-BB13-4E25-8686-A3665B87EB82}">
      <dgm:prSet/>
      <dgm:spPr/>
      <dgm:t>
        <a:bodyPr/>
        <a:lstStyle/>
        <a:p>
          <a:endParaRPr lang="en-IN"/>
        </a:p>
      </dgm:t>
    </dgm:pt>
    <dgm:pt modelId="{65ABE586-6D35-48F9-8342-D42322554EAF}">
      <dgm:prSet phldrT="[Text]"/>
      <dgm:spPr/>
      <dgm:t>
        <a:bodyPr/>
        <a:lstStyle/>
        <a:p>
          <a:r>
            <a:rPr lang="en-US" dirty="0"/>
            <a:t>Canteen Report</a:t>
          </a:r>
          <a:endParaRPr lang="en-IN" dirty="0"/>
        </a:p>
      </dgm:t>
    </dgm:pt>
    <dgm:pt modelId="{38CBF000-9AD4-438F-A8B3-BF0746CA73C5}" type="parTrans" cxnId="{EB7313A6-20E4-4AE4-B9DB-F67E8DCC527A}">
      <dgm:prSet/>
      <dgm:spPr/>
      <dgm:t>
        <a:bodyPr/>
        <a:lstStyle/>
        <a:p>
          <a:endParaRPr lang="en-IN" dirty="0"/>
        </a:p>
      </dgm:t>
    </dgm:pt>
    <dgm:pt modelId="{EF78F30E-950C-4BD0-945E-ED6AE57AC128}" type="sibTrans" cxnId="{EB7313A6-20E4-4AE4-B9DB-F67E8DCC527A}">
      <dgm:prSet/>
      <dgm:spPr/>
      <dgm:t>
        <a:bodyPr/>
        <a:lstStyle/>
        <a:p>
          <a:endParaRPr lang="en-IN"/>
        </a:p>
      </dgm:t>
    </dgm:pt>
    <dgm:pt modelId="{B5779FD6-77BA-4170-A040-E6F84DC7C404}" type="pres">
      <dgm:prSet presAssocID="{F54657A3-666F-48C9-AD83-E0BD052AAA39}" presName="cycle" presStyleCnt="0">
        <dgm:presLayoutVars>
          <dgm:chMax val="1"/>
          <dgm:dir/>
          <dgm:animLvl val="ctr"/>
          <dgm:resizeHandles val="exact"/>
        </dgm:presLayoutVars>
      </dgm:prSet>
      <dgm:spPr/>
      <dgm:t>
        <a:bodyPr/>
        <a:lstStyle/>
        <a:p>
          <a:endParaRPr lang="en-US"/>
        </a:p>
      </dgm:t>
    </dgm:pt>
    <dgm:pt modelId="{C9C0556A-A5A6-4852-AA5C-5D19A4BA6713}" type="pres">
      <dgm:prSet presAssocID="{D5E58CAB-CF70-455D-858E-47CDF1146046}" presName="centerShape" presStyleLbl="node0" presStyleIdx="0" presStyleCnt="1" custScaleX="156883" custLinFactNeighborX="0" custLinFactNeighborY="-49269"/>
      <dgm:spPr/>
      <dgm:t>
        <a:bodyPr/>
        <a:lstStyle/>
        <a:p>
          <a:endParaRPr lang="en-US"/>
        </a:p>
      </dgm:t>
    </dgm:pt>
    <dgm:pt modelId="{D9594F84-59CC-49F5-89C7-70837E8E7EEF}" type="pres">
      <dgm:prSet presAssocID="{29C25474-D035-4983-BCCB-4EE92B8AFFA4}" presName="Name9" presStyleLbl="parChTrans1D2" presStyleIdx="0" presStyleCnt="3"/>
      <dgm:spPr/>
      <dgm:t>
        <a:bodyPr/>
        <a:lstStyle/>
        <a:p>
          <a:endParaRPr lang="en-US"/>
        </a:p>
      </dgm:t>
    </dgm:pt>
    <dgm:pt modelId="{05AE8F50-F637-4F83-9242-C3AFCA020B46}" type="pres">
      <dgm:prSet presAssocID="{29C25474-D035-4983-BCCB-4EE92B8AFFA4}" presName="connTx" presStyleLbl="parChTrans1D2" presStyleIdx="0" presStyleCnt="3"/>
      <dgm:spPr/>
      <dgm:t>
        <a:bodyPr/>
        <a:lstStyle/>
        <a:p>
          <a:endParaRPr lang="en-US"/>
        </a:p>
      </dgm:t>
    </dgm:pt>
    <dgm:pt modelId="{B7476451-CAFC-479B-9071-132FAE293851}" type="pres">
      <dgm:prSet presAssocID="{087A30DC-47E4-4DB2-A24C-B08F4D6ABDD2}" presName="node" presStyleLbl="node1" presStyleIdx="0" presStyleCnt="3" custRadScaleRad="45344" custRadScaleInc="300000">
        <dgm:presLayoutVars>
          <dgm:bulletEnabled val="1"/>
        </dgm:presLayoutVars>
      </dgm:prSet>
      <dgm:spPr/>
      <dgm:t>
        <a:bodyPr/>
        <a:lstStyle/>
        <a:p>
          <a:endParaRPr lang="en-US"/>
        </a:p>
      </dgm:t>
    </dgm:pt>
    <dgm:pt modelId="{3F6B616D-86D7-4693-A6BC-1BFA46E219A2}" type="pres">
      <dgm:prSet presAssocID="{C57F6222-CEE2-4119-B8DE-5A6785F4932B}" presName="Name9" presStyleLbl="parChTrans1D2" presStyleIdx="1" presStyleCnt="3"/>
      <dgm:spPr/>
      <dgm:t>
        <a:bodyPr/>
        <a:lstStyle/>
        <a:p>
          <a:endParaRPr lang="en-US"/>
        </a:p>
      </dgm:t>
    </dgm:pt>
    <dgm:pt modelId="{F6B18885-74B7-41C5-B43D-DECF2161C1C5}" type="pres">
      <dgm:prSet presAssocID="{C57F6222-CEE2-4119-B8DE-5A6785F4932B}" presName="connTx" presStyleLbl="parChTrans1D2" presStyleIdx="1" presStyleCnt="3"/>
      <dgm:spPr/>
      <dgm:t>
        <a:bodyPr/>
        <a:lstStyle/>
        <a:p>
          <a:endParaRPr lang="en-US"/>
        </a:p>
      </dgm:t>
    </dgm:pt>
    <dgm:pt modelId="{9F5ED844-7675-4819-AC12-D5CB258F1BB4}" type="pres">
      <dgm:prSet presAssocID="{86EFB36A-DC8C-4985-93EF-B54BAF16E05A}" presName="node" presStyleLbl="node1" presStyleIdx="1" presStyleCnt="3" custRadScaleRad="131009" custRadScaleInc="-40196">
        <dgm:presLayoutVars>
          <dgm:bulletEnabled val="1"/>
        </dgm:presLayoutVars>
      </dgm:prSet>
      <dgm:spPr/>
      <dgm:t>
        <a:bodyPr/>
        <a:lstStyle/>
        <a:p>
          <a:endParaRPr lang="en-US"/>
        </a:p>
      </dgm:t>
    </dgm:pt>
    <dgm:pt modelId="{6E221432-2D07-443A-974D-79BCABB17A61}" type="pres">
      <dgm:prSet presAssocID="{38CBF000-9AD4-438F-A8B3-BF0746CA73C5}" presName="Name9" presStyleLbl="parChTrans1D2" presStyleIdx="2" presStyleCnt="3"/>
      <dgm:spPr/>
      <dgm:t>
        <a:bodyPr/>
        <a:lstStyle/>
        <a:p>
          <a:endParaRPr lang="en-US"/>
        </a:p>
      </dgm:t>
    </dgm:pt>
    <dgm:pt modelId="{D6ADEEF5-6461-44A9-A159-0CBA987CF8DE}" type="pres">
      <dgm:prSet presAssocID="{38CBF000-9AD4-438F-A8B3-BF0746CA73C5}" presName="connTx" presStyleLbl="parChTrans1D2" presStyleIdx="2" presStyleCnt="3"/>
      <dgm:spPr/>
      <dgm:t>
        <a:bodyPr/>
        <a:lstStyle/>
        <a:p>
          <a:endParaRPr lang="en-US"/>
        </a:p>
      </dgm:t>
    </dgm:pt>
    <dgm:pt modelId="{69434C84-D85B-419E-953C-600096923B67}" type="pres">
      <dgm:prSet presAssocID="{65ABE586-6D35-48F9-8342-D42322554EAF}" presName="node" presStyleLbl="node1" presStyleIdx="2" presStyleCnt="3" custRadScaleRad="131009" custRadScaleInc="40196">
        <dgm:presLayoutVars>
          <dgm:bulletEnabled val="1"/>
        </dgm:presLayoutVars>
      </dgm:prSet>
      <dgm:spPr/>
      <dgm:t>
        <a:bodyPr/>
        <a:lstStyle/>
        <a:p>
          <a:endParaRPr lang="en-US"/>
        </a:p>
      </dgm:t>
    </dgm:pt>
  </dgm:ptLst>
  <dgm:cxnLst>
    <dgm:cxn modelId="{8B7FB4B0-13D3-4B2F-BECA-B3C81815ED7A}" type="presOf" srcId="{38CBF000-9AD4-438F-A8B3-BF0746CA73C5}" destId="{6E221432-2D07-443A-974D-79BCABB17A61}" srcOrd="0" destOrd="0" presId="urn:microsoft.com/office/officeart/2005/8/layout/radial1"/>
    <dgm:cxn modelId="{3F09017E-087E-4B3A-97D1-386EE52DCDCD}" type="presOf" srcId="{C57F6222-CEE2-4119-B8DE-5A6785F4932B}" destId="{F6B18885-74B7-41C5-B43D-DECF2161C1C5}" srcOrd="1" destOrd="0" presId="urn:microsoft.com/office/officeart/2005/8/layout/radial1"/>
    <dgm:cxn modelId="{F6965973-A6B3-4977-A760-5AA2BC178028}" type="presOf" srcId="{38CBF000-9AD4-438F-A8B3-BF0746CA73C5}" destId="{D6ADEEF5-6461-44A9-A159-0CBA987CF8DE}" srcOrd="1" destOrd="0" presId="urn:microsoft.com/office/officeart/2005/8/layout/radial1"/>
    <dgm:cxn modelId="{EE137DD2-B556-4642-A155-D928741FFF9B}" type="presOf" srcId="{65ABE586-6D35-48F9-8342-D42322554EAF}" destId="{69434C84-D85B-419E-953C-600096923B67}" srcOrd="0" destOrd="0" presId="urn:microsoft.com/office/officeart/2005/8/layout/radial1"/>
    <dgm:cxn modelId="{FD8D55E6-ACC9-4276-9D75-926D5F08AB17}" type="presOf" srcId="{D5E58CAB-CF70-455D-858E-47CDF1146046}" destId="{C9C0556A-A5A6-4852-AA5C-5D19A4BA6713}" srcOrd="0" destOrd="0" presId="urn:microsoft.com/office/officeart/2005/8/layout/radial1"/>
    <dgm:cxn modelId="{FFC52E59-E479-4593-A8CF-EC0580BA5645}" type="presOf" srcId="{86EFB36A-DC8C-4985-93EF-B54BAF16E05A}" destId="{9F5ED844-7675-4819-AC12-D5CB258F1BB4}" srcOrd="0" destOrd="0" presId="urn:microsoft.com/office/officeart/2005/8/layout/radial1"/>
    <dgm:cxn modelId="{EC57430F-C961-48FC-9DA8-01EA0A54A874}" type="presOf" srcId="{F54657A3-666F-48C9-AD83-E0BD052AAA39}" destId="{B5779FD6-77BA-4170-A040-E6F84DC7C404}" srcOrd="0" destOrd="0" presId="urn:microsoft.com/office/officeart/2005/8/layout/radial1"/>
    <dgm:cxn modelId="{5D579C89-CE99-4AC2-9019-5AB6EE0E1C3D}" type="presOf" srcId="{087A30DC-47E4-4DB2-A24C-B08F4D6ABDD2}" destId="{B7476451-CAFC-479B-9071-132FAE293851}" srcOrd="0" destOrd="0" presId="urn:microsoft.com/office/officeart/2005/8/layout/radial1"/>
    <dgm:cxn modelId="{B0AAE18C-C874-439F-98CE-E6F7D55CB7FF}" srcId="{F54657A3-666F-48C9-AD83-E0BD052AAA39}" destId="{D5E58CAB-CF70-455D-858E-47CDF1146046}" srcOrd="0" destOrd="0" parTransId="{2B243259-707B-44B4-9D38-B13D9A9D7FE8}" sibTransId="{49938F5B-AA2F-404D-9FC1-8797BF9A01B0}"/>
    <dgm:cxn modelId="{EB7313A6-20E4-4AE4-B9DB-F67E8DCC527A}" srcId="{D5E58CAB-CF70-455D-858E-47CDF1146046}" destId="{65ABE586-6D35-48F9-8342-D42322554EAF}" srcOrd="2" destOrd="0" parTransId="{38CBF000-9AD4-438F-A8B3-BF0746CA73C5}" sibTransId="{EF78F30E-950C-4BD0-945E-ED6AE57AC128}"/>
    <dgm:cxn modelId="{FCA90B34-3CBE-419C-911A-A43094E1D14E}" srcId="{D5E58CAB-CF70-455D-858E-47CDF1146046}" destId="{087A30DC-47E4-4DB2-A24C-B08F4D6ABDD2}" srcOrd="0" destOrd="0" parTransId="{29C25474-D035-4983-BCCB-4EE92B8AFFA4}" sibTransId="{2B65427F-27A6-450B-A1AF-3187319EE477}"/>
    <dgm:cxn modelId="{017DDC8A-BB13-4E25-8686-A3665B87EB82}" srcId="{D5E58CAB-CF70-455D-858E-47CDF1146046}" destId="{86EFB36A-DC8C-4985-93EF-B54BAF16E05A}" srcOrd="1" destOrd="0" parTransId="{C57F6222-CEE2-4119-B8DE-5A6785F4932B}" sibTransId="{2050101A-4BA5-4B7B-92CA-9370198B2F6B}"/>
    <dgm:cxn modelId="{B76ABCE7-EF4E-4B21-9F7E-ACEED5F9BB58}" type="presOf" srcId="{29C25474-D035-4983-BCCB-4EE92B8AFFA4}" destId="{D9594F84-59CC-49F5-89C7-70837E8E7EEF}" srcOrd="0" destOrd="0" presId="urn:microsoft.com/office/officeart/2005/8/layout/radial1"/>
    <dgm:cxn modelId="{EF520D97-3921-4270-A65C-B7BD46355103}" type="presOf" srcId="{29C25474-D035-4983-BCCB-4EE92B8AFFA4}" destId="{05AE8F50-F637-4F83-9242-C3AFCA020B46}" srcOrd="1" destOrd="0" presId="urn:microsoft.com/office/officeart/2005/8/layout/radial1"/>
    <dgm:cxn modelId="{06E04BF1-F5C6-4A7D-99FF-19359B5AA834}" type="presOf" srcId="{C57F6222-CEE2-4119-B8DE-5A6785F4932B}" destId="{3F6B616D-86D7-4693-A6BC-1BFA46E219A2}" srcOrd="0" destOrd="0" presId="urn:microsoft.com/office/officeart/2005/8/layout/radial1"/>
    <dgm:cxn modelId="{50AAEA1A-7C5C-4593-B251-908C9A39CF3E}" type="presParOf" srcId="{B5779FD6-77BA-4170-A040-E6F84DC7C404}" destId="{C9C0556A-A5A6-4852-AA5C-5D19A4BA6713}" srcOrd="0" destOrd="0" presId="urn:microsoft.com/office/officeart/2005/8/layout/radial1"/>
    <dgm:cxn modelId="{4F03170E-5398-4A53-82A3-61CFE9123C99}" type="presParOf" srcId="{B5779FD6-77BA-4170-A040-E6F84DC7C404}" destId="{D9594F84-59CC-49F5-89C7-70837E8E7EEF}" srcOrd="1" destOrd="0" presId="urn:microsoft.com/office/officeart/2005/8/layout/radial1"/>
    <dgm:cxn modelId="{117E9D20-A18E-4E8C-A399-6DF56256A052}" type="presParOf" srcId="{D9594F84-59CC-49F5-89C7-70837E8E7EEF}" destId="{05AE8F50-F637-4F83-9242-C3AFCA020B46}" srcOrd="0" destOrd="0" presId="urn:microsoft.com/office/officeart/2005/8/layout/radial1"/>
    <dgm:cxn modelId="{E05BFB32-823E-46C6-BDB7-9EAA8B4A4F03}" type="presParOf" srcId="{B5779FD6-77BA-4170-A040-E6F84DC7C404}" destId="{B7476451-CAFC-479B-9071-132FAE293851}" srcOrd="2" destOrd="0" presId="urn:microsoft.com/office/officeart/2005/8/layout/radial1"/>
    <dgm:cxn modelId="{EDFEB7D4-46D2-438D-A104-7A94057A0B25}" type="presParOf" srcId="{B5779FD6-77BA-4170-A040-E6F84DC7C404}" destId="{3F6B616D-86D7-4693-A6BC-1BFA46E219A2}" srcOrd="3" destOrd="0" presId="urn:microsoft.com/office/officeart/2005/8/layout/radial1"/>
    <dgm:cxn modelId="{ECE3959B-F569-42B7-A404-1E566BC581E6}" type="presParOf" srcId="{3F6B616D-86D7-4693-A6BC-1BFA46E219A2}" destId="{F6B18885-74B7-41C5-B43D-DECF2161C1C5}" srcOrd="0" destOrd="0" presId="urn:microsoft.com/office/officeart/2005/8/layout/radial1"/>
    <dgm:cxn modelId="{BA2743DE-57CD-4CAF-93B4-A38B91BC5F76}" type="presParOf" srcId="{B5779FD6-77BA-4170-A040-E6F84DC7C404}" destId="{9F5ED844-7675-4819-AC12-D5CB258F1BB4}" srcOrd="4" destOrd="0" presId="urn:microsoft.com/office/officeart/2005/8/layout/radial1"/>
    <dgm:cxn modelId="{3593FD57-15FC-40DC-8307-F8199B6D3DD2}" type="presParOf" srcId="{B5779FD6-77BA-4170-A040-E6F84DC7C404}" destId="{6E221432-2D07-443A-974D-79BCABB17A61}" srcOrd="5" destOrd="0" presId="urn:microsoft.com/office/officeart/2005/8/layout/radial1"/>
    <dgm:cxn modelId="{640CE1F0-867A-436A-9CE9-A8DAE1AE955F}" type="presParOf" srcId="{6E221432-2D07-443A-974D-79BCABB17A61}" destId="{D6ADEEF5-6461-44A9-A159-0CBA987CF8DE}" srcOrd="0" destOrd="0" presId="urn:microsoft.com/office/officeart/2005/8/layout/radial1"/>
    <dgm:cxn modelId="{7CCC830E-9A7A-427C-B088-F0F2FA09ECF1}" type="presParOf" srcId="{B5779FD6-77BA-4170-A040-E6F84DC7C404}" destId="{69434C84-D85B-419E-953C-600096923B67}" srcOrd="6" destOrd="0" presId="urn:microsoft.com/office/officeart/2005/8/layout/radial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430-F5A6-4EF5-ABC6-60959152F2F8}">
      <dsp:nvSpPr>
        <dsp:cNvPr id="0" name=""/>
        <dsp:cNvSpPr/>
      </dsp:nvSpPr>
      <dsp:spPr>
        <a:xfrm>
          <a:off x="4515755" y="2275630"/>
          <a:ext cx="1420330" cy="142033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Smart Canteen</a:t>
          </a:r>
          <a:endParaRPr lang="en-IN" sz="1700" kern="1200" dirty="0"/>
        </a:p>
      </dsp:txBody>
      <dsp:txXfrm>
        <a:off x="4723758" y="2483633"/>
        <a:ext cx="1004324" cy="1004324"/>
      </dsp:txXfrm>
    </dsp:sp>
    <dsp:sp modelId="{20E692F8-5FD1-459C-B145-7AFE25883FA8}">
      <dsp:nvSpPr>
        <dsp:cNvPr id="0" name=""/>
        <dsp:cNvSpPr/>
      </dsp:nvSpPr>
      <dsp:spPr>
        <a:xfrm rot="18336726">
          <a:off x="5659373" y="1715757"/>
          <a:ext cx="606536"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689630" y="1871229"/>
        <a:ext cx="461662" cy="289748"/>
      </dsp:txXfrm>
    </dsp:sp>
    <dsp:sp modelId="{CB779304-5510-4FAD-B675-3C331D3A2CAE}">
      <dsp:nvSpPr>
        <dsp:cNvPr id="0" name=""/>
        <dsp:cNvSpPr/>
      </dsp:nvSpPr>
      <dsp:spPr>
        <a:xfrm>
          <a:off x="6068517" y="448057"/>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IN" sz="900" kern="1200" dirty="0"/>
        </a:p>
      </dsp:txBody>
      <dsp:txXfrm>
        <a:off x="6234919" y="614459"/>
        <a:ext cx="803460" cy="803460"/>
      </dsp:txXfrm>
    </dsp:sp>
    <dsp:sp modelId="{A7615FF7-E3DD-44F6-BCB7-9FDE89D0CB20}">
      <dsp:nvSpPr>
        <dsp:cNvPr id="0" name=""/>
        <dsp:cNvSpPr/>
      </dsp:nvSpPr>
      <dsp:spPr>
        <a:xfrm rot="18336596">
          <a:off x="5659236" y="1717976"/>
          <a:ext cx="60351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689496" y="1873449"/>
        <a:ext cx="458641" cy="289748"/>
      </dsp:txXfrm>
    </dsp:sp>
    <dsp:sp modelId="{1D698981-10A5-4279-A762-98B2379FB159}">
      <dsp:nvSpPr>
        <dsp:cNvPr id="0" name=""/>
        <dsp:cNvSpPr/>
      </dsp:nvSpPr>
      <dsp:spPr>
        <a:xfrm>
          <a:off x="6065124" y="452637"/>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Generate Employee Report</a:t>
          </a:r>
          <a:endParaRPr lang="en-IN" sz="900" kern="1200" dirty="0"/>
        </a:p>
      </dsp:txBody>
      <dsp:txXfrm>
        <a:off x="6231526" y="619039"/>
        <a:ext cx="803460" cy="803460"/>
      </dsp:txXfrm>
    </dsp:sp>
    <dsp:sp modelId="{EF44C813-36C3-4CE2-9B4E-9C78748ED1F6}">
      <dsp:nvSpPr>
        <dsp:cNvPr id="0" name=""/>
        <dsp:cNvSpPr/>
      </dsp:nvSpPr>
      <dsp:spPr>
        <a:xfrm rot="20520000">
          <a:off x="6120359" y="2357625"/>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123904" y="2476591"/>
        <a:ext cx="446611" cy="289748"/>
      </dsp:txXfrm>
    </dsp:sp>
    <dsp:sp modelId="{D11A8825-C87B-4882-9635-D7833786F7D4}">
      <dsp:nvSpPr>
        <dsp:cNvPr id="0" name=""/>
        <dsp:cNvSpPr/>
      </dsp:nvSpPr>
      <dsp:spPr>
        <a:xfrm>
          <a:off x="6934911" y="1677781"/>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Generate Food Report</a:t>
          </a:r>
          <a:endParaRPr lang="en-IN" sz="900" kern="1200" dirty="0"/>
        </a:p>
      </dsp:txBody>
      <dsp:txXfrm>
        <a:off x="7101313" y="1844183"/>
        <a:ext cx="803460" cy="803460"/>
      </dsp:txXfrm>
    </dsp:sp>
    <dsp:sp modelId="{B6D6C21D-C443-44E4-B874-606B8AD84745}">
      <dsp:nvSpPr>
        <dsp:cNvPr id="0" name=""/>
        <dsp:cNvSpPr/>
      </dsp:nvSpPr>
      <dsp:spPr>
        <a:xfrm rot="1080000">
          <a:off x="6120359" y="3131052"/>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123904" y="3205250"/>
        <a:ext cx="446611" cy="289748"/>
      </dsp:txXfrm>
    </dsp:sp>
    <dsp:sp modelId="{7E3BBD1E-DDBC-45C9-8099-CDAA99410AB8}">
      <dsp:nvSpPr>
        <dsp:cNvPr id="0" name=""/>
        <dsp:cNvSpPr/>
      </dsp:nvSpPr>
      <dsp:spPr>
        <a:xfrm>
          <a:off x="6934911" y="3157545"/>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Generate sales Report</a:t>
          </a:r>
          <a:endParaRPr lang="en-IN" sz="900" kern="1200" dirty="0"/>
        </a:p>
      </dsp:txBody>
      <dsp:txXfrm>
        <a:off x="7101313" y="3323947"/>
        <a:ext cx="803460" cy="803460"/>
      </dsp:txXfrm>
    </dsp:sp>
    <dsp:sp modelId="{7625D58F-A69E-4808-84A7-DF20ABFF5708}">
      <dsp:nvSpPr>
        <dsp:cNvPr id="0" name=""/>
        <dsp:cNvSpPr/>
      </dsp:nvSpPr>
      <dsp:spPr>
        <a:xfrm rot="3240000">
          <a:off x="5665750" y="3756768"/>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695610" y="3794747"/>
        <a:ext cx="446611" cy="289748"/>
      </dsp:txXfrm>
    </dsp:sp>
    <dsp:sp modelId="{9F62CBDE-A453-4662-ABAE-41E10B3501D0}">
      <dsp:nvSpPr>
        <dsp:cNvPr id="0" name=""/>
        <dsp:cNvSpPr/>
      </dsp:nvSpPr>
      <dsp:spPr>
        <a:xfrm>
          <a:off x="6065128" y="4354699"/>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Generate Canteen Report</a:t>
          </a:r>
          <a:endParaRPr lang="en-IN" sz="900" kern="1200" dirty="0"/>
        </a:p>
      </dsp:txBody>
      <dsp:txXfrm>
        <a:off x="6231530" y="4521101"/>
        <a:ext cx="803460" cy="803460"/>
      </dsp:txXfrm>
    </dsp:sp>
    <dsp:sp modelId="{DDC37007-51C1-4B4D-B7F7-85AAB27C485A}">
      <dsp:nvSpPr>
        <dsp:cNvPr id="0" name=""/>
        <dsp:cNvSpPr/>
      </dsp:nvSpPr>
      <dsp:spPr>
        <a:xfrm rot="3232224">
          <a:off x="5668123" y="3756686"/>
          <a:ext cx="593630"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697850" y="3794762"/>
        <a:ext cx="448756" cy="289748"/>
      </dsp:txXfrm>
    </dsp:sp>
    <dsp:sp modelId="{6B640037-320B-4908-9CC0-5436BAC7CCDB}">
      <dsp:nvSpPr>
        <dsp:cNvPr id="0" name=""/>
        <dsp:cNvSpPr/>
      </dsp:nvSpPr>
      <dsp:spPr>
        <a:xfrm>
          <a:off x="6071891" y="4354779"/>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Generate Canteen Report </a:t>
          </a:r>
          <a:endParaRPr lang="en-IN" sz="900" kern="1200" dirty="0"/>
        </a:p>
      </dsp:txBody>
      <dsp:txXfrm>
        <a:off x="6238293" y="4521181"/>
        <a:ext cx="803460" cy="803460"/>
      </dsp:txXfrm>
    </dsp:sp>
    <dsp:sp modelId="{D45AD958-7C16-40EB-9E13-0E8E1A8D53A7}">
      <dsp:nvSpPr>
        <dsp:cNvPr id="0" name=""/>
        <dsp:cNvSpPr/>
      </dsp:nvSpPr>
      <dsp:spPr>
        <a:xfrm rot="18723564">
          <a:off x="4138621" y="3803422"/>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4162532" y="3953785"/>
        <a:ext cx="446611" cy="289748"/>
      </dsp:txXfrm>
    </dsp:sp>
    <dsp:sp modelId="{523526BB-F0B2-4D82-97A2-25F1EEDBFAFB}">
      <dsp:nvSpPr>
        <dsp:cNvPr id="0" name=""/>
        <dsp:cNvSpPr/>
      </dsp:nvSpPr>
      <dsp:spPr>
        <a:xfrm>
          <a:off x="3250449" y="4354699"/>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Sales </a:t>
          </a:r>
          <a:r>
            <a:rPr lang="en-US" sz="900" kern="1200" dirty="0" err="1"/>
            <a:t>Mangement</a:t>
          </a:r>
          <a:endParaRPr lang="en-US" sz="900" kern="1200" dirty="0"/>
        </a:p>
      </dsp:txBody>
      <dsp:txXfrm>
        <a:off x="3416851" y="4521101"/>
        <a:ext cx="803460" cy="803460"/>
      </dsp:txXfrm>
    </dsp:sp>
    <dsp:sp modelId="{62CA054C-A88D-496B-B50E-B6B297DEBAAF}">
      <dsp:nvSpPr>
        <dsp:cNvPr id="0" name=""/>
        <dsp:cNvSpPr/>
      </dsp:nvSpPr>
      <dsp:spPr>
        <a:xfrm rot="20477688">
          <a:off x="3739996" y="3131052"/>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743822" y="3250864"/>
        <a:ext cx="446611" cy="289748"/>
      </dsp:txXfrm>
    </dsp:sp>
    <dsp:sp modelId="{5921A1B8-0255-4B8C-A818-4BED92C3A7EB}">
      <dsp:nvSpPr>
        <dsp:cNvPr id="0" name=""/>
        <dsp:cNvSpPr/>
      </dsp:nvSpPr>
      <dsp:spPr>
        <a:xfrm>
          <a:off x="2380665" y="3157545"/>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Food Management</a:t>
          </a:r>
          <a:endParaRPr lang="en-IN" sz="900" kern="1200" dirty="0"/>
        </a:p>
      </dsp:txBody>
      <dsp:txXfrm>
        <a:off x="2547067" y="3323947"/>
        <a:ext cx="803460" cy="803460"/>
      </dsp:txXfrm>
    </dsp:sp>
    <dsp:sp modelId="{E5A681D7-4753-4537-8660-D5A7FC4C47FC}">
      <dsp:nvSpPr>
        <dsp:cNvPr id="0" name=""/>
        <dsp:cNvSpPr/>
      </dsp:nvSpPr>
      <dsp:spPr>
        <a:xfrm rot="823568">
          <a:off x="3739996" y="2357625"/>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742065" y="2437019"/>
        <a:ext cx="446611" cy="289748"/>
      </dsp:txXfrm>
    </dsp:sp>
    <dsp:sp modelId="{DE2F86E5-E2D4-45FC-998F-E7D103A9F464}">
      <dsp:nvSpPr>
        <dsp:cNvPr id="0" name=""/>
        <dsp:cNvSpPr/>
      </dsp:nvSpPr>
      <dsp:spPr>
        <a:xfrm>
          <a:off x="2380665" y="1677781"/>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System User Management</a:t>
          </a:r>
          <a:endParaRPr lang="en-IN" sz="900" kern="1200" dirty="0"/>
        </a:p>
      </dsp:txBody>
      <dsp:txXfrm>
        <a:off x="2547067" y="1844183"/>
        <a:ext cx="803460" cy="803460"/>
      </dsp:txXfrm>
    </dsp:sp>
    <dsp:sp modelId="{0BF95D65-99F7-412F-A278-9A18016D101D}">
      <dsp:nvSpPr>
        <dsp:cNvPr id="0" name=""/>
        <dsp:cNvSpPr/>
      </dsp:nvSpPr>
      <dsp:spPr>
        <a:xfrm rot="3188513">
          <a:off x="4194605" y="1731910"/>
          <a:ext cx="591485" cy="48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4223592" y="1770533"/>
        <a:ext cx="446611" cy="289748"/>
      </dsp:txXfrm>
    </dsp:sp>
    <dsp:sp modelId="{480BE904-42DA-4404-87E3-74B1E824984E}">
      <dsp:nvSpPr>
        <dsp:cNvPr id="0" name=""/>
        <dsp:cNvSpPr/>
      </dsp:nvSpPr>
      <dsp:spPr>
        <a:xfrm>
          <a:off x="3250449" y="480626"/>
          <a:ext cx="1136264" cy="1136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Employee Management</a:t>
          </a:r>
          <a:endParaRPr lang="en-IN" sz="900" kern="1200" dirty="0"/>
        </a:p>
      </dsp:txBody>
      <dsp:txXfrm>
        <a:off x="3416851" y="647028"/>
        <a:ext cx="803460" cy="80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AA363-0C9D-47B7-BCAB-BFC7B0154945}">
      <dsp:nvSpPr>
        <dsp:cNvPr id="0" name=""/>
        <dsp:cNvSpPr/>
      </dsp:nvSpPr>
      <dsp:spPr>
        <a:xfrm>
          <a:off x="2918511" y="2346"/>
          <a:ext cx="2290976" cy="872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Adding Food items and Quantity</a:t>
          </a:r>
          <a:endParaRPr lang="en-IN" sz="1800" kern="1200" dirty="0"/>
        </a:p>
      </dsp:txBody>
      <dsp:txXfrm>
        <a:off x="2944073" y="27908"/>
        <a:ext cx="2239852" cy="821628"/>
      </dsp:txXfrm>
    </dsp:sp>
    <dsp:sp modelId="{63BE7358-C26B-4091-9FE1-BC8E91E41230}">
      <dsp:nvSpPr>
        <dsp:cNvPr id="0" name=""/>
        <dsp:cNvSpPr/>
      </dsp:nvSpPr>
      <dsp:spPr>
        <a:xfrm rot="5400000">
          <a:off x="3900358" y="896917"/>
          <a:ext cx="327282" cy="392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946179" y="929645"/>
        <a:ext cx="235642" cy="229097"/>
      </dsp:txXfrm>
    </dsp:sp>
    <dsp:sp modelId="{94710A82-AD9F-4B79-8097-FEBAB9E62511}">
      <dsp:nvSpPr>
        <dsp:cNvPr id="0" name=""/>
        <dsp:cNvSpPr/>
      </dsp:nvSpPr>
      <dsp:spPr>
        <a:xfrm>
          <a:off x="2918511" y="1311475"/>
          <a:ext cx="2290976" cy="872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Placing Order including Payment</a:t>
          </a:r>
          <a:endParaRPr lang="en-IN" sz="1800" kern="1200" dirty="0"/>
        </a:p>
      </dsp:txBody>
      <dsp:txXfrm>
        <a:off x="2944073" y="1337037"/>
        <a:ext cx="2239852" cy="821628"/>
      </dsp:txXfrm>
    </dsp:sp>
    <dsp:sp modelId="{426FEEFD-2686-4CA4-BC62-AC721FDA1A18}">
      <dsp:nvSpPr>
        <dsp:cNvPr id="0" name=""/>
        <dsp:cNvSpPr/>
      </dsp:nvSpPr>
      <dsp:spPr>
        <a:xfrm rot="5400000">
          <a:off x="3900358" y="2206047"/>
          <a:ext cx="327282" cy="392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946179" y="2238775"/>
        <a:ext cx="235642" cy="229097"/>
      </dsp:txXfrm>
    </dsp:sp>
    <dsp:sp modelId="{53B3973E-2408-4A3F-B752-8CFA52B2D02D}">
      <dsp:nvSpPr>
        <dsp:cNvPr id="0" name=""/>
        <dsp:cNvSpPr/>
      </dsp:nvSpPr>
      <dsp:spPr>
        <a:xfrm>
          <a:off x="2918511" y="2620604"/>
          <a:ext cx="2290976" cy="872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Receive Food</a:t>
          </a:r>
          <a:endParaRPr lang="en-IN" sz="1800" kern="1200" dirty="0"/>
        </a:p>
      </dsp:txBody>
      <dsp:txXfrm>
        <a:off x="2944073" y="2646166"/>
        <a:ext cx="2239852" cy="821628"/>
      </dsp:txXfrm>
    </dsp:sp>
    <dsp:sp modelId="{A416D0B6-AE1A-4EFB-A245-A7BA907A2AA7}">
      <dsp:nvSpPr>
        <dsp:cNvPr id="0" name=""/>
        <dsp:cNvSpPr/>
      </dsp:nvSpPr>
      <dsp:spPr>
        <a:xfrm rot="5400000">
          <a:off x="3900358" y="3515176"/>
          <a:ext cx="327282" cy="392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946179" y="3547904"/>
        <a:ext cx="235642" cy="229097"/>
      </dsp:txXfrm>
    </dsp:sp>
    <dsp:sp modelId="{CE006563-80DE-45D8-B68E-C51A842824D3}">
      <dsp:nvSpPr>
        <dsp:cNvPr id="0" name=""/>
        <dsp:cNvSpPr/>
      </dsp:nvSpPr>
      <dsp:spPr>
        <a:xfrm>
          <a:off x="2918511" y="3929734"/>
          <a:ext cx="2290976" cy="872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Process Complete</a:t>
          </a:r>
          <a:endParaRPr lang="en-IN" sz="1800" kern="1200" dirty="0"/>
        </a:p>
      </dsp:txBody>
      <dsp:txXfrm>
        <a:off x="2944073" y="3955296"/>
        <a:ext cx="2239852" cy="821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AA363-0C9D-47B7-BCAB-BFC7B0154945}">
      <dsp:nvSpPr>
        <dsp:cNvPr id="0" name=""/>
        <dsp:cNvSpPr/>
      </dsp:nvSpPr>
      <dsp:spPr>
        <a:xfrm>
          <a:off x="3099989" y="1906"/>
          <a:ext cx="1928020" cy="564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Updating Food items and Specials</a:t>
          </a:r>
          <a:endParaRPr lang="en-IN" sz="1400" kern="1200" dirty="0"/>
        </a:p>
      </dsp:txBody>
      <dsp:txXfrm>
        <a:off x="3116532" y="18449"/>
        <a:ext cx="1894934" cy="531739"/>
      </dsp:txXfrm>
    </dsp:sp>
    <dsp:sp modelId="{63BE7358-C26B-4091-9FE1-BC8E91E41230}">
      <dsp:nvSpPr>
        <dsp:cNvPr id="0" name=""/>
        <dsp:cNvSpPr/>
      </dsp:nvSpPr>
      <dsp:spPr>
        <a:xfrm rot="5400000">
          <a:off x="3958095" y="580852"/>
          <a:ext cx="211809" cy="25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987749" y="602033"/>
        <a:ext cx="152503" cy="148266"/>
      </dsp:txXfrm>
    </dsp:sp>
    <dsp:sp modelId="{94710A82-AD9F-4B79-8097-FEBAB9E62511}">
      <dsp:nvSpPr>
        <dsp:cNvPr id="0" name=""/>
        <dsp:cNvSpPr/>
      </dsp:nvSpPr>
      <dsp:spPr>
        <a:xfrm>
          <a:off x="3099989" y="849145"/>
          <a:ext cx="1928020" cy="564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Receive Orders From Users</a:t>
          </a:r>
          <a:endParaRPr lang="en-IN" sz="1400" kern="1200" dirty="0"/>
        </a:p>
      </dsp:txBody>
      <dsp:txXfrm>
        <a:off x="3116532" y="865688"/>
        <a:ext cx="1894934" cy="531739"/>
      </dsp:txXfrm>
    </dsp:sp>
    <dsp:sp modelId="{426FEEFD-2686-4CA4-BC62-AC721FDA1A18}">
      <dsp:nvSpPr>
        <dsp:cNvPr id="0" name=""/>
        <dsp:cNvSpPr/>
      </dsp:nvSpPr>
      <dsp:spPr>
        <a:xfrm rot="5400000">
          <a:off x="3958095" y="1428091"/>
          <a:ext cx="211809" cy="25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987749" y="1449272"/>
        <a:ext cx="152503" cy="148266"/>
      </dsp:txXfrm>
    </dsp:sp>
    <dsp:sp modelId="{53B3973E-2408-4A3F-B752-8CFA52B2D02D}">
      <dsp:nvSpPr>
        <dsp:cNvPr id="0" name=""/>
        <dsp:cNvSpPr/>
      </dsp:nvSpPr>
      <dsp:spPr>
        <a:xfrm>
          <a:off x="3099989" y="1696384"/>
          <a:ext cx="1928020" cy="564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Ask Cook to prepare ordered foods</a:t>
          </a:r>
          <a:endParaRPr lang="en-IN" sz="1400" kern="1200" dirty="0"/>
        </a:p>
      </dsp:txBody>
      <dsp:txXfrm>
        <a:off x="3116532" y="1712927"/>
        <a:ext cx="1894934" cy="531739"/>
      </dsp:txXfrm>
    </dsp:sp>
    <dsp:sp modelId="{A416D0B6-AE1A-4EFB-A245-A7BA907A2AA7}">
      <dsp:nvSpPr>
        <dsp:cNvPr id="0" name=""/>
        <dsp:cNvSpPr/>
      </dsp:nvSpPr>
      <dsp:spPr>
        <a:xfrm rot="5400000">
          <a:off x="3958095" y="2275330"/>
          <a:ext cx="211809" cy="25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987749" y="2296511"/>
        <a:ext cx="152503" cy="148266"/>
      </dsp:txXfrm>
    </dsp:sp>
    <dsp:sp modelId="{CE006563-80DE-45D8-B68E-C51A842824D3}">
      <dsp:nvSpPr>
        <dsp:cNvPr id="0" name=""/>
        <dsp:cNvSpPr/>
      </dsp:nvSpPr>
      <dsp:spPr>
        <a:xfrm>
          <a:off x="3099989" y="2543622"/>
          <a:ext cx="1928020" cy="564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Deliver Food</a:t>
          </a:r>
          <a:endParaRPr lang="en-IN" sz="1400" kern="1200" dirty="0"/>
        </a:p>
      </dsp:txBody>
      <dsp:txXfrm>
        <a:off x="3116532" y="2560165"/>
        <a:ext cx="1894934" cy="531739"/>
      </dsp:txXfrm>
    </dsp:sp>
    <dsp:sp modelId="{98DD4EDD-5D7B-4CED-AF59-6D0B414947C0}">
      <dsp:nvSpPr>
        <dsp:cNvPr id="0" name=""/>
        <dsp:cNvSpPr/>
      </dsp:nvSpPr>
      <dsp:spPr>
        <a:xfrm rot="5400000">
          <a:off x="3958095" y="3122569"/>
          <a:ext cx="211809" cy="25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987749" y="3143750"/>
        <a:ext cx="152503" cy="148266"/>
      </dsp:txXfrm>
    </dsp:sp>
    <dsp:sp modelId="{43D5226D-118E-41FE-836B-5E96B0C762BA}">
      <dsp:nvSpPr>
        <dsp:cNvPr id="0" name=""/>
        <dsp:cNvSpPr/>
      </dsp:nvSpPr>
      <dsp:spPr>
        <a:xfrm>
          <a:off x="3099989" y="3390861"/>
          <a:ext cx="1928020" cy="564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Confirm delivery</a:t>
          </a:r>
          <a:endParaRPr lang="en-IN" sz="1400" kern="1200" dirty="0"/>
        </a:p>
      </dsp:txBody>
      <dsp:txXfrm>
        <a:off x="3116532" y="3407404"/>
        <a:ext cx="1894934" cy="531739"/>
      </dsp:txXfrm>
    </dsp:sp>
    <dsp:sp modelId="{9F8673BD-6B49-4DA6-920B-714C1E4FF1C7}">
      <dsp:nvSpPr>
        <dsp:cNvPr id="0" name=""/>
        <dsp:cNvSpPr/>
      </dsp:nvSpPr>
      <dsp:spPr>
        <a:xfrm rot="5400000">
          <a:off x="3958095" y="3969808"/>
          <a:ext cx="211809" cy="25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987749" y="3990989"/>
        <a:ext cx="152503" cy="148266"/>
      </dsp:txXfrm>
    </dsp:sp>
    <dsp:sp modelId="{487D16F5-D22E-4300-9F4F-12678FC6F9FB}">
      <dsp:nvSpPr>
        <dsp:cNvPr id="0" name=""/>
        <dsp:cNvSpPr/>
      </dsp:nvSpPr>
      <dsp:spPr>
        <a:xfrm>
          <a:off x="3099989" y="4238100"/>
          <a:ext cx="1928020" cy="5648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Process Complete</a:t>
          </a:r>
          <a:endParaRPr lang="en-IN" sz="1400" kern="1200" dirty="0"/>
        </a:p>
      </dsp:txBody>
      <dsp:txXfrm>
        <a:off x="3116532" y="4254643"/>
        <a:ext cx="1894934" cy="531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0556A-A5A6-4852-AA5C-5D19A4BA6713}">
      <dsp:nvSpPr>
        <dsp:cNvPr id="0" name=""/>
        <dsp:cNvSpPr/>
      </dsp:nvSpPr>
      <dsp:spPr>
        <a:xfrm>
          <a:off x="2625726" y="38101"/>
          <a:ext cx="2876547"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dirty="0"/>
            <a:t>Manager</a:t>
          </a:r>
          <a:endParaRPr lang="en-IN" sz="3400" b="1" kern="1200" dirty="0"/>
        </a:p>
      </dsp:txBody>
      <dsp:txXfrm>
        <a:off x="3046987" y="306620"/>
        <a:ext cx="2034025" cy="1296524"/>
      </dsp:txXfrm>
    </dsp:sp>
    <dsp:sp modelId="{D9594F84-59CC-49F5-89C7-70837E8E7EEF}">
      <dsp:nvSpPr>
        <dsp:cNvPr id="0" name=""/>
        <dsp:cNvSpPr/>
      </dsp:nvSpPr>
      <dsp:spPr>
        <a:xfrm rot="5400000">
          <a:off x="3264431" y="2650929"/>
          <a:ext cx="1599137" cy="40605"/>
        </a:xfrm>
        <a:custGeom>
          <a:avLst/>
          <a:gdLst/>
          <a:ahLst/>
          <a:cxnLst/>
          <a:rect l="0" t="0" r="0" b="0"/>
          <a:pathLst>
            <a:path>
              <a:moveTo>
                <a:pt x="0" y="20302"/>
              </a:moveTo>
              <a:lnTo>
                <a:pt x="1599137" y="20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24021" y="2631254"/>
        <a:ext cx="79956" cy="79956"/>
      </dsp:txXfrm>
    </dsp:sp>
    <dsp:sp modelId="{B7476451-CAFC-479B-9071-132FAE293851}">
      <dsp:nvSpPr>
        <dsp:cNvPr id="0" name=""/>
        <dsp:cNvSpPr/>
      </dsp:nvSpPr>
      <dsp:spPr>
        <a:xfrm>
          <a:off x="3147218" y="3470801"/>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Transaction Report</a:t>
          </a:r>
          <a:endParaRPr lang="en-IN" sz="1800" kern="1200" dirty="0"/>
        </a:p>
      </dsp:txBody>
      <dsp:txXfrm>
        <a:off x="3415737" y="3739320"/>
        <a:ext cx="1296524" cy="1296524"/>
      </dsp:txXfrm>
    </dsp:sp>
    <dsp:sp modelId="{3F6B616D-86D7-4693-A6BC-1BFA46E219A2}">
      <dsp:nvSpPr>
        <dsp:cNvPr id="0" name=""/>
        <dsp:cNvSpPr/>
      </dsp:nvSpPr>
      <dsp:spPr>
        <a:xfrm rot="2440067">
          <a:off x="4673142" y="2339609"/>
          <a:ext cx="2052429" cy="40605"/>
        </a:xfrm>
        <a:custGeom>
          <a:avLst/>
          <a:gdLst/>
          <a:ahLst/>
          <a:cxnLst/>
          <a:rect l="0" t="0" r="0" b="0"/>
          <a:pathLst>
            <a:path>
              <a:moveTo>
                <a:pt x="0" y="20302"/>
              </a:moveTo>
              <a:lnTo>
                <a:pt x="2052429" y="20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5648046" y="2308601"/>
        <a:ext cx="102621" cy="102621"/>
      </dsp:txXfrm>
    </dsp:sp>
    <dsp:sp modelId="{9F5ED844-7675-4819-AC12-D5CB258F1BB4}">
      <dsp:nvSpPr>
        <dsp:cNvPr id="0" name=""/>
        <dsp:cNvSpPr/>
      </dsp:nvSpPr>
      <dsp:spPr>
        <a:xfrm>
          <a:off x="6256340" y="2709327"/>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Filtered Reports on Sales of Food items</a:t>
          </a:r>
          <a:endParaRPr lang="en-IN" sz="1800" kern="1200" dirty="0"/>
        </a:p>
      </dsp:txBody>
      <dsp:txXfrm>
        <a:off x="6524859" y="2977846"/>
        <a:ext cx="1296524" cy="1296524"/>
      </dsp:txXfrm>
    </dsp:sp>
    <dsp:sp modelId="{6E221432-2D07-443A-974D-79BCABB17A61}">
      <dsp:nvSpPr>
        <dsp:cNvPr id="0" name=""/>
        <dsp:cNvSpPr/>
      </dsp:nvSpPr>
      <dsp:spPr>
        <a:xfrm rot="8359933">
          <a:off x="1402428" y="2339609"/>
          <a:ext cx="2052429" cy="40605"/>
        </a:xfrm>
        <a:custGeom>
          <a:avLst/>
          <a:gdLst/>
          <a:ahLst/>
          <a:cxnLst/>
          <a:rect l="0" t="0" r="0" b="0"/>
          <a:pathLst>
            <a:path>
              <a:moveTo>
                <a:pt x="0" y="20302"/>
              </a:moveTo>
              <a:lnTo>
                <a:pt x="2052429" y="20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2377332" y="2308601"/>
        <a:ext cx="102621" cy="102621"/>
      </dsp:txXfrm>
    </dsp:sp>
    <dsp:sp modelId="{69434C84-D85B-419E-953C-600096923B67}">
      <dsp:nvSpPr>
        <dsp:cNvPr id="0" name=""/>
        <dsp:cNvSpPr/>
      </dsp:nvSpPr>
      <dsp:spPr>
        <a:xfrm>
          <a:off x="38097" y="2709327"/>
          <a:ext cx="1833562" cy="183356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Canteen Report</a:t>
          </a:r>
          <a:endParaRPr lang="en-IN" sz="1800" kern="1200" dirty="0"/>
        </a:p>
      </dsp:txBody>
      <dsp:txXfrm>
        <a:off x="306616" y="2977846"/>
        <a:ext cx="1296524" cy="129652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C5D57-A965-4564-A965-BA41165770E7}" type="datetimeFigureOut">
              <a:rPr lang="en-IN" smtClean="0"/>
              <a:pPr/>
              <a:t>17-11-2022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721C0-38EC-4A87-B198-DEFE8F035D06}" type="slidenum">
              <a:rPr lang="en-IN" smtClean="0"/>
              <a:pPr/>
              <a:t>‹#›</a:t>
            </a:fld>
            <a:endParaRPr lang="en-IN" dirty="0"/>
          </a:p>
        </p:txBody>
      </p:sp>
    </p:spTree>
    <p:extLst>
      <p:ext uri="{BB962C8B-B14F-4D97-AF65-F5344CB8AC3E}">
        <p14:creationId xmlns:p14="http://schemas.microsoft.com/office/powerpoint/2010/main" xmlns="" val="330751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311553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400331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95240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49592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250385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3055929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193044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3983328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303757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60845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425625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124441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64450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307967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23210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40119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5328C-B8B0-477F-B777-D496473B2E25}" type="datetimeFigureOut">
              <a:rPr lang="en-IN" smtClean="0"/>
              <a:pPr/>
              <a:t>17-11-2022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151308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C5328C-B8B0-477F-B777-D496473B2E25}" type="datetimeFigureOut">
              <a:rPr lang="en-IN" smtClean="0"/>
              <a:pPr/>
              <a:t>17-11-2022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792AD8-4AF7-4603-8C23-4D474FA94878}" type="slidenum">
              <a:rPr lang="en-IN" smtClean="0"/>
              <a:pPr/>
              <a:t>‹#›</a:t>
            </a:fld>
            <a:endParaRPr lang="en-IN" dirty="0"/>
          </a:p>
        </p:txBody>
      </p:sp>
    </p:spTree>
    <p:extLst>
      <p:ext uri="{BB962C8B-B14F-4D97-AF65-F5344CB8AC3E}">
        <p14:creationId xmlns:p14="http://schemas.microsoft.com/office/powerpoint/2010/main" xmlns="" val="2647327693"/>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B6CD64B-0E42-AE67-DCF8-52D425B7B3B7}"/>
              </a:ext>
            </a:extLst>
          </p:cNvPr>
          <p:cNvSpPr>
            <a:spLocks noGrp="1"/>
          </p:cNvSpPr>
          <p:nvPr>
            <p:ph type="body" sz="half" idx="2"/>
          </p:nvPr>
        </p:nvSpPr>
        <p:spPr>
          <a:xfrm>
            <a:off x="1683169" y="3910308"/>
            <a:ext cx="8825659" cy="2362200"/>
          </a:xfrm>
        </p:spPr>
        <p:txBody>
          <a:bodyPr>
            <a:normAutofit/>
          </a:bodyPr>
          <a:lstStyle/>
          <a:p>
            <a:pPr algn="ctr"/>
            <a:r>
              <a:rPr lang="en-US" sz="6600" dirty="0">
                <a:latin typeface="Algerian" panose="04020705040A02060702" pitchFamily="82" charset="0"/>
              </a:rPr>
              <a:t>SMART CANTEEN</a:t>
            </a:r>
            <a:endParaRPr lang="en-IN" sz="6600" dirty="0">
              <a:latin typeface="Algerian" panose="04020705040A02060702" pitchFamily="82" charset="0"/>
            </a:endParaRPr>
          </a:p>
        </p:txBody>
      </p:sp>
      <p:sp>
        <p:nvSpPr>
          <p:cNvPr id="6" name="Title 5">
            <a:extLst>
              <a:ext uri="{FF2B5EF4-FFF2-40B4-BE49-F238E27FC236}">
                <a16:creationId xmlns:a16="http://schemas.microsoft.com/office/drawing/2014/main" xmlns="" id="{D3797E9A-D5EB-0E56-DFA2-C7F31B8994B9}"/>
              </a:ext>
            </a:extLst>
          </p:cNvPr>
          <p:cNvSpPr>
            <a:spLocks noGrp="1"/>
          </p:cNvSpPr>
          <p:nvPr>
            <p:ph type="title"/>
          </p:nvPr>
        </p:nvSpPr>
        <p:spPr/>
        <p:txBody>
          <a:bodyPr/>
          <a:lstStyle/>
          <a:p>
            <a:endParaRPr lang="en-IN" dirty="0"/>
          </a:p>
        </p:txBody>
      </p:sp>
      <p:sp>
        <p:nvSpPr>
          <p:cNvPr id="7" name="Rectangle 6">
            <a:extLst>
              <a:ext uri="{FF2B5EF4-FFF2-40B4-BE49-F238E27FC236}">
                <a16:creationId xmlns:a16="http://schemas.microsoft.com/office/drawing/2014/main" xmlns="" id="{1B94A497-07D9-87ED-525C-5EDEF12CC03F}"/>
              </a:ext>
            </a:extLst>
          </p:cNvPr>
          <p:cNvSpPr/>
          <p:nvPr/>
        </p:nvSpPr>
        <p:spPr>
          <a:xfrm>
            <a:off x="0" y="-83976"/>
            <a:ext cx="12191999" cy="3742351"/>
          </a:xfrm>
          <a:prstGeom prst="rect">
            <a:avLst/>
          </a:prstGeom>
          <a:blipFill dpi="0" rotWithShape="1">
            <a:blip r:embed="rId2">
              <a:extLst>
                <a:ext uri="{28A0092B-C50C-407E-A947-70E740481C1C}">
                  <a14:useLocalDpi xmlns:a14="http://schemas.microsoft.com/office/drawing/2010/main" xmlns="" val="0"/>
                </a:ext>
              </a:extLst>
            </a:blip>
            <a:srcRect/>
            <a:stretch>
              <a:fillRect b="-21718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 name="Straight Connector 10">
            <a:extLst>
              <a:ext uri="{FF2B5EF4-FFF2-40B4-BE49-F238E27FC236}">
                <a16:creationId xmlns:a16="http://schemas.microsoft.com/office/drawing/2014/main" xmlns="" id="{B88E9C4E-1577-0D78-F0AA-8F6BC1FE9B31}"/>
              </a:ext>
            </a:extLst>
          </p:cNvPr>
          <p:cNvCxnSpPr/>
          <p:nvPr/>
        </p:nvCxnSpPr>
        <p:spPr>
          <a:xfrm>
            <a:off x="0" y="3695697"/>
            <a:ext cx="12191999" cy="0"/>
          </a:xfrm>
          <a:prstGeom prst="line">
            <a:avLst/>
          </a:prstGeom>
          <a:ln>
            <a:solidFill>
              <a:schemeClr val="accent2">
                <a:lumMod val="50000"/>
              </a:schemeClr>
            </a:solidFill>
          </a:ln>
          <a:effectLst>
            <a:reflection blurRad="6350" stA="50000" endA="275" endPos="40000" dist="1016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F0F38773-914B-B92A-6F59-4AC1DED8B188}"/>
              </a:ext>
            </a:extLst>
          </p:cNvPr>
          <p:cNvSpPr/>
          <p:nvPr/>
        </p:nvSpPr>
        <p:spPr>
          <a:xfrm>
            <a:off x="2556588" y="2733869"/>
            <a:ext cx="2174032" cy="279919"/>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xmlns="" id="{5F411656-5C4A-F6E2-9113-964AD35EA767}"/>
              </a:ext>
            </a:extLst>
          </p:cNvPr>
          <p:cNvSpPr/>
          <p:nvPr/>
        </p:nvSpPr>
        <p:spPr>
          <a:xfrm>
            <a:off x="373224" y="2052734"/>
            <a:ext cx="6307494" cy="839755"/>
          </a:xfrm>
          <a:prstGeom prst="roundRect">
            <a:avLst/>
          </a:prstGeom>
          <a:noFill/>
          <a:ln>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xmlns="" val="128028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EB40396-AE7E-6DEC-D526-34C9DAEFE11E}"/>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graphicFrame>
        <p:nvGraphicFramePr>
          <p:cNvPr id="4" name="Diagram 3">
            <a:extLst>
              <a:ext uri="{FF2B5EF4-FFF2-40B4-BE49-F238E27FC236}">
                <a16:creationId xmlns:a16="http://schemas.microsoft.com/office/drawing/2014/main" xmlns="" id="{2AE469D5-9E5B-52C3-BB07-4C8BE987310C}"/>
              </a:ext>
            </a:extLst>
          </p:cNvPr>
          <p:cNvGraphicFramePr/>
          <p:nvPr>
            <p:extLst>
              <p:ext uri="{D42A27DB-BD31-4B8C-83A1-F6EECF244321}">
                <p14:modId xmlns:p14="http://schemas.microsoft.com/office/powerpoint/2010/main" xmlns="" val="4242445700"/>
              </p:ext>
            </p:extLst>
          </p:nvPr>
        </p:nvGraphicFramePr>
        <p:xfrm>
          <a:off x="2032000" y="1268185"/>
          <a:ext cx="8128000" cy="48048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Oval 4">
            <a:extLst>
              <a:ext uri="{FF2B5EF4-FFF2-40B4-BE49-F238E27FC236}">
                <a16:creationId xmlns:a16="http://schemas.microsoft.com/office/drawing/2014/main" xmlns="" id="{6AE0F14E-3D99-7A97-3396-E2FBEA408756}"/>
              </a:ext>
            </a:extLst>
          </p:cNvPr>
          <p:cNvSpPr/>
          <p:nvPr/>
        </p:nvSpPr>
        <p:spPr>
          <a:xfrm>
            <a:off x="4867275" y="162715"/>
            <a:ext cx="2457450" cy="712954"/>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xmlns="" id="{E417BA93-F824-726E-C1D5-357F41D6F8AF}"/>
              </a:ext>
            </a:extLst>
          </p:cNvPr>
          <p:cNvGrpSpPr/>
          <p:nvPr/>
        </p:nvGrpSpPr>
        <p:grpSpPr>
          <a:xfrm>
            <a:off x="5934056" y="953575"/>
            <a:ext cx="323887" cy="262976"/>
            <a:chOff x="3867630" y="929645"/>
            <a:chExt cx="392738" cy="327282"/>
          </a:xfrm>
        </p:grpSpPr>
        <p:sp>
          <p:nvSpPr>
            <p:cNvPr id="7" name="Arrow: Right 6">
              <a:extLst>
                <a:ext uri="{FF2B5EF4-FFF2-40B4-BE49-F238E27FC236}">
                  <a16:creationId xmlns:a16="http://schemas.microsoft.com/office/drawing/2014/main" xmlns="" id="{B5BF1696-90F6-26AD-79DB-F99B47E94E65}"/>
                </a:ext>
              </a:extLst>
            </p:cNvPr>
            <p:cNvSpPr/>
            <p:nvPr/>
          </p:nvSpPr>
          <p:spPr>
            <a:xfrm rot="5400000">
              <a:off x="3900358" y="896917"/>
              <a:ext cx="327282" cy="39273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Arrow: Right 4">
              <a:extLst>
                <a:ext uri="{FF2B5EF4-FFF2-40B4-BE49-F238E27FC236}">
                  <a16:creationId xmlns:a16="http://schemas.microsoft.com/office/drawing/2014/main" xmlns="" id="{59B6A244-A590-7320-F883-E55A52BB2548}"/>
                </a:ext>
              </a:extLst>
            </p:cNvPr>
            <p:cNvSpPr txBox="1"/>
            <p:nvPr/>
          </p:nvSpPr>
          <p:spPr>
            <a:xfrm>
              <a:off x="3946179" y="929645"/>
              <a:ext cx="235642" cy="2290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p:txBody>
        </p:sp>
      </p:grpSp>
      <p:sp>
        <p:nvSpPr>
          <p:cNvPr id="9" name="TextBox 8">
            <a:extLst>
              <a:ext uri="{FF2B5EF4-FFF2-40B4-BE49-F238E27FC236}">
                <a16:creationId xmlns:a16="http://schemas.microsoft.com/office/drawing/2014/main" xmlns="" id="{67E4E0E2-6366-46D8-832C-E6BC0E17B877}"/>
              </a:ext>
            </a:extLst>
          </p:cNvPr>
          <p:cNvSpPr txBox="1"/>
          <p:nvPr/>
        </p:nvSpPr>
        <p:spPr>
          <a:xfrm>
            <a:off x="5142309" y="290428"/>
            <a:ext cx="1907382" cy="461665"/>
          </a:xfrm>
          <a:prstGeom prst="rect">
            <a:avLst/>
          </a:prstGeom>
          <a:noFill/>
        </p:spPr>
        <p:txBody>
          <a:bodyPr wrap="square" rtlCol="0">
            <a:spAutoFit/>
          </a:bodyPr>
          <a:lstStyle/>
          <a:p>
            <a:pPr algn="ctr"/>
            <a:r>
              <a:rPr lang="en-US" sz="2400" b="1" dirty="0"/>
              <a:t>Employee</a:t>
            </a:r>
            <a:endParaRPr lang="en-IN" sz="2400" b="1" dirty="0"/>
          </a:p>
        </p:txBody>
      </p:sp>
      <p:sp>
        <p:nvSpPr>
          <p:cNvPr id="3" name="TextBox 2">
            <a:extLst>
              <a:ext uri="{FF2B5EF4-FFF2-40B4-BE49-F238E27FC236}">
                <a16:creationId xmlns:a16="http://schemas.microsoft.com/office/drawing/2014/main" xmlns="" id="{B866A71A-BD9C-D489-9326-5485C9673846}"/>
              </a:ext>
            </a:extLst>
          </p:cNvPr>
          <p:cNvSpPr txBox="1"/>
          <p:nvPr/>
        </p:nvSpPr>
        <p:spPr>
          <a:xfrm>
            <a:off x="4164563" y="6172065"/>
            <a:ext cx="3862874" cy="523220"/>
          </a:xfrm>
          <a:prstGeom prst="rect">
            <a:avLst/>
          </a:prstGeom>
          <a:noFill/>
        </p:spPr>
        <p:txBody>
          <a:bodyPr wrap="square" rtlCol="0">
            <a:spAutoFit/>
          </a:bodyPr>
          <a:lstStyle/>
          <a:p>
            <a:pPr algn="ctr"/>
            <a:r>
              <a:rPr lang="en-US" sz="2800" dirty="0">
                <a:latin typeface="Bahnschrift SemiCondensed" panose="020B0502040204020203" pitchFamily="34" charset="0"/>
              </a:rPr>
              <a:t>Employee Interface</a:t>
            </a:r>
            <a:endParaRPr lang="en-IN" sz="2800" dirty="0">
              <a:latin typeface="Bahnschrift SemiCondensed" panose="020B0502040204020203" pitchFamily="34" charset="0"/>
            </a:endParaRPr>
          </a:p>
        </p:txBody>
      </p:sp>
    </p:spTree>
    <p:extLst>
      <p:ext uri="{BB962C8B-B14F-4D97-AF65-F5344CB8AC3E}">
        <p14:creationId xmlns:p14="http://schemas.microsoft.com/office/powerpoint/2010/main" xmlns="" val="382442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2A062F9-18CF-9E9D-5669-B30AB55928E3}"/>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11404" y="0"/>
            <a:ext cx="12192000" cy="6828489"/>
          </a:xfrm>
          <a:prstGeom prst="rect">
            <a:avLst/>
          </a:prstGeom>
          <a:effectLst>
            <a:reflection blurRad="1270000" stA="60000" endPos="65000" dist="50800" dir="5400000" sy="-100000" algn="bl" rotWithShape="0"/>
          </a:effectLst>
        </p:spPr>
      </p:pic>
      <p:graphicFrame>
        <p:nvGraphicFramePr>
          <p:cNvPr id="2" name="Diagram 1">
            <a:extLst>
              <a:ext uri="{FF2B5EF4-FFF2-40B4-BE49-F238E27FC236}">
                <a16:creationId xmlns:a16="http://schemas.microsoft.com/office/drawing/2014/main" xmlns="" id="{53557AC5-5E95-291B-1EFB-DFD83315DDBB}"/>
              </a:ext>
            </a:extLst>
          </p:cNvPr>
          <p:cNvGraphicFramePr/>
          <p:nvPr>
            <p:extLst>
              <p:ext uri="{D42A27DB-BD31-4B8C-83A1-F6EECF244321}">
                <p14:modId xmlns:p14="http://schemas.microsoft.com/office/powerpoint/2010/main" xmlns="" val="1500362940"/>
              </p:ext>
            </p:extLst>
          </p:nvPr>
        </p:nvGraphicFramePr>
        <p:xfrm>
          <a:off x="2032000" y="333051"/>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xmlns="" id="{B7E86B10-F973-5D13-3431-656DAF7DE41A}"/>
              </a:ext>
            </a:extLst>
          </p:cNvPr>
          <p:cNvSpPr txBox="1"/>
          <p:nvPr/>
        </p:nvSpPr>
        <p:spPr>
          <a:xfrm>
            <a:off x="4164563" y="5927084"/>
            <a:ext cx="3862874" cy="523220"/>
          </a:xfrm>
          <a:prstGeom prst="rect">
            <a:avLst/>
          </a:prstGeom>
          <a:noFill/>
        </p:spPr>
        <p:txBody>
          <a:bodyPr wrap="square" rtlCol="0">
            <a:spAutoFit/>
          </a:bodyPr>
          <a:lstStyle/>
          <a:p>
            <a:pPr algn="ctr"/>
            <a:r>
              <a:rPr lang="en-US" sz="2800" dirty="0">
                <a:latin typeface="Bahnschrift SemiCondensed" panose="020B0502040204020203" pitchFamily="34" charset="0"/>
              </a:rPr>
              <a:t>Manager Interface</a:t>
            </a:r>
            <a:endParaRPr lang="en-IN" sz="2800" dirty="0">
              <a:latin typeface="Bahnschrift SemiCondensed" panose="020B0502040204020203" pitchFamily="34" charset="0"/>
            </a:endParaRPr>
          </a:p>
        </p:txBody>
      </p:sp>
    </p:spTree>
    <p:extLst>
      <p:ext uri="{BB962C8B-B14F-4D97-AF65-F5344CB8AC3E}">
        <p14:creationId xmlns:p14="http://schemas.microsoft.com/office/powerpoint/2010/main" xmlns="" val="207329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3E6B2E-8E63-A92C-423D-9F153918ED73}"/>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sp>
        <p:nvSpPr>
          <p:cNvPr id="2" name="Title 1">
            <a:extLst>
              <a:ext uri="{FF2B5EF4-FFF2-40B4-BE49-F238E27FC236}">
                <a16:creationId xmlns:a16="http://schemas.microsoft.com/office/drawing/2014/main" xmlns="" id="{F63A175A-CAF1-969C-8E88-1EA6906072E1}"/>
              </a:ext>
            </a:extLst>
          </p:cNvPr>
          <p:cNvSpPr>
            <a:spLocks noGrp="1"/>
          </p:cNvSpPr>
          <p:nvPr>
            <p:ph type="title"/>
          </p:nvPr>
        </p:nvSpPr>
        <p:spPr>
          <a:xfrm>
            <a:off x="1049289" y="852768"/>
            <a:ext cx="9404723" cy="1400530"/>
          </a:xfrm>
        </p:spPr>
        <p:txBody>
          <a:bodyPr/>
          <a:lstStyle/>
          <a:p>
            <a:r>
              <a:rPr lang="en-US" u="sng" dirty="0">
                <a:latin typeface="Bahnschrift SemiCondensed" panose="020B0502040204020203" pitchFamily="34" charset="0"/>
              </a:rPr>
              <a:t>Conclusion</a:t>
            </a:r>
            <a:endParaRPr lang="en-IN" u="sng" dirty="0">
              <a:latin typeface="Bahnschrift SemiCondensed" panose="020B0502040204020203" pitchFamily="34" charset="0"/>
            </a:endParaRPr>
          </a:p>
        </p:txBody>
      </p:sp>
      <p:sp>
        <p:nvSpPr>
          <p:cNvPr id="3" name="Content Placeholder 2">
            <a:extLst>
              <a:ext uri="{FF2B5EF4-FFF2-40B4-BE49-F238E27FC236}">
                <a16:creationId xmlns:a16="http://schemas.microsoft.com/office/drawing/2014/main" xmlns="" id="{AE4E1B4E-1180-1646-23B3-996322A5F2CB}"/>
              </a:ext>
            </a:extLst>
          </p:cNvPr>
          <p:cNvSpPr>
            <a:spLocks noGrp="1"/>
          </p:cNvSpPr>
          <p:nvPr>
            <p:ph idx="1"/>
          </p:nvPr>
        </p:nvSpPr>
        <p:spPr>
          <a:xfrm>
            <a:off x="1049289" y="2153107"/>
            <a:ext cx="10093422" cy="3622542"/>
          </a:xfrm>
        </p:spPr>
        <p:txBody>
          <a:bodyPr>
            <a:normAutofit/>
          </a:bodyPr>
          <a:lstStyle/>
          <a:p>
            <a:pPr>
              <a:buFont typeface="Wingdings" panose="05000000000000000000" pitchFamily="2" charset="2"/>
              <a:buChar char="§"/>
            </a:pPr>
            <a:r>
              <a:rPr lang="en-US" sz="2800" dirty="0">
                <a:latin typeface="Bahnschrift SemiCondensed" panose="020B0502040204020203" pitchFamily="34" charset="0"/>
              </a:rPr>
              <a:t>Reduce time wasted waiting to order in Queue</a:t>
            </a:r>
            <a:r>
              <a:rPr lang="en-US" sz="2800" dirty="0" smtClean="0">
                <a:latin typeface="Bahnschrift SemiCondensed" panose="020B0502040204020203" pitchFamily="34" charset="0"/>
              </a:rPr>
              <a:t>.</a:t>
            </a:r>
          </a:p>
          <a:p>
            <a:pPr>
              <a:buFont typeface="Wingdings" panose="05000000000000000000" pitchFamily="2" charset="2"/>
              <a:buChar char="§"/>
            </a:pPr>
            <a:r>
              <a:rPr lang="en-US" sz="2800" dirty="0" smtClean="0">
                <a:latin typeface="Bahnschrift SemiCondensed" pitchFamily="34" charset="0"/>
              </a:rPr>
              <a:t>The interface will be user-friendly and easy to use by any user</a:t>
            </a:r>
            <a:endParaRPr lang="en-US" sz="2800" dirty="0">
              <a:latin typeface="Bahnschrift SemiCondensed" pitchFamily="34" charset="0"/>
            </a:endParaRPr>
          </a:p>
          <a:p>
            <a:pPr>
              <a:buFont typeface="Wingdings" panose="05000000000000000000" pitchFamily="2" charset="2"/>
              <a:buChar char="§"/>
            </a:pPr>
            <a:r>
              <a:rPr lang="en-US" sz="2800" dirty="0">
                <a:latin typeface="Bahnschrift SemiCondensed" pitchFamily="34" charset="0"/>
              </a:rPr>
              <a:t>Efficient in managing the crowd.</a:t>
            </a:r>
          </a:p>
          <a:p>
            <a:pPr>
              <a:buFont typeface="Wingdings" panose="05000000000000000000" pitchFamily="2" charset="2"/>
              <a:buChar char="§"/>
            </a:pPr>
            <a:r>
              <a:rPr lang="en-US" sz="2800" dirty="0">
                <a:latin typeface="Bahnschrift SemiCondensed" pitchFamily="34" charset="0"/>
              </a:rPr>
              <a:t>Efficient in maintaining the information of products available in canteen.</a:t>
            </a:r>
            <a:endParaRPr lang="en-IN" sz="2800" dirty="0">
              <a:latin typeface="Bahnschrift SemiCondensed" panose="020B0502040204020203" pitchFamily="34" charset="0"/>
            </a:endParaRPr>
          </a:p>
          <a:p>
            <a:pPr>
              <a:buFont typeface="Wingdings" panose="05000000000000000000" pitchFamily="2" charset="2"/>
              <a:buChar char="§"/>
            </a:pPr>
            <a:r>
              <a:rPr lang="en-US" sz="2800" dirty="0">
                <a:latin typeface="Bahnschrift SemiCondensed" panose="020B0502040204020203" pitchFamily="34" charset="0"/>
              </a:rPr>
              <a:t>Efficient in maintaining the records of sales.</a:t>
            </a:r>
          </a:p>
        </p:txBody>
      </p:sp>
    </p:spTree>
    <p:extLst>
      <p:ext uri="{BB962C8B-B14F-4D97-AF65-F5344CB8AC3E}">
        <p14:creationId xmlns:p14="http://schemas.microsoft.com/office/powerpoint/2010/main" xmlns="" val="86081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88E87EA-54DB-6A31-B3C5-E8288DBA4081}"/>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ln>
            <a:noFill/>
          </a:ln>
          <a:effectLst>
            <a:reflection blurRad="1270000" stA="60000" endPos="65000" dist="50800" dir="5400000" sy="-100000" algn="bl" rotWithShape="0"/>
          </a:effectLst>
        </p:spPr>
      </p:pic>
      <p:sp>
        <p:nvSpPr>
          <p:cNvPr id="2" name="Title 1">
            <a:extLst>
              <a:ext uri="{FF2B5EF4-FFF2-40B4-BE49-F238E27FC236}">
                <a16:creationId xmlns:a16="http://schemas.microsoft.com/office/drawing/2014/main" xmlns="" id="{0C7598C5-8482-B387-EA09-B33DB41AF4AC}"/>
              </a:ext>
            </a:extLst>
          </p:cNvPr>
          <p:cNvSpPr>
            <a:spLocks noGrp="1"/>
          </p:cNvSpPr>
          <p:nvPr>
            <p:ph type="title"/>
          </p:nvPr>
        </p:nvSpPr>
        <p:spPr>
          <a:xfrm>
            <a:off x="2227040" y="4084244"/>
            <a:ext cx="4745905" cy="1451379"/>
          </a:xfrm>
        </p:spPr>
        <p:txBody>
          <a:bodyPr anchor="ctr"/>
          <a:lstStyle/>
          <a:p>
            <a:pPr algn="ctr"/>
            <a:r>
              <a:rPr lang="en-US" sz="4800" dirty="0">
                <a:solidFill>
                  <a:schemeClr val="tx1">
                    <a:lumMod val="95000"/>
                  </a:schemeClr>
                </a:solidFill>
                <a:latin typeface="Bahnschrift SemiBold" panose="020B0502040204020203" pitchFamily="34" charset="0"/>
              </a:rPr>
              <a:t>THANK YOU</a:t>
            </a:r>
            <a:endParaRPr lang="en-IN" sz="4800" dirty="0">
              <a:solidFill>
                <a:schemeClr val="tx1">
                  <a:lumMod val="95000"/>
                </a:schemeClr>
              </a:solidFill>
              <a:latin typeface="Bahnschrift SemiBold" panose="020B0502040204020203" pitchFamily="34" charset="0"/>
            </a:endParaRPr>
          </a:p>
        </p:txBody>
      </p:sp>
      <p:sp>
        <p:nvSpPr>
          <p:cNvPr id="6" name="Rectangle 5">
            <a:extLst>
              <a:ext uri="{FF2B5EF4-FFF2-40B4-BE49-F238E27FC236}">
                <a16:creationId xmlns:a16="http://schemas.microsoft.com/office/drawing/2014/main" xmlns="" id="{E52CF1B4-34A0-E83F-32EF-2FA8557C27EA}"/>
              </a:ext>
            </a:extLst>
          </p:cNvPr>
          <p:cNvSpPr/>
          <p:nvPr/>
        </p:nvSpPr>
        <p:spPr>
          <a:xfrm>
            <a:off x="27990" y="4268144"/>
            <a:ext cx="2808516" cy="1083580"/>
          </a:xfrm>
          <a:prstGeom prst="rect">
            <a:avLst/>
          </a:prstGeom>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0800000" scaled="1"/>
                <a:tileRect/>
              </a:gradFill>
            </a:endParaRPr>
          </a:p>
        </p:txBody>
      </p:sp>
      <p:sp>
        <p:nvSpPr>
          <p:cNvPr id="7" name="Rectangle 6">
            <a:extLst>
              <a:ext uri="{FF2B5EF4-FFF2-40B4-BE49-F238E27FC236}">
                <a16:creationId xmlns:a16="http://schemas.microsoft.com/office/drawing/2014/main" xmlns="" id="{4273FB67-EFFA-4BE8-12E3-5549DE9564CA}"/>
              </a:ext>
            </a:extLst>
          </p:cNvPr>
          <p:cNvSpPr/>
          <p:nvPr/>
        </p:nvSpPr>
        <p:spPr>
          <a:xfrm>
            <a:off x="6363478" y="4184168"/>
            <a:ext cx="5800532" cy="1083580"/>
          </a:xfrm>
          <a:prstGeom prst="rect">
            <a:avLst/>
          </a:prstGeom>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xmlns="" val="17436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C7CBC279-9D5D-243C-5F25-9D0D1E015546}"/>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sp>
        <p:nvSpPr>
          <p:cNvPr id="3" name="Subtitle 2">
            <a:extLst>
              <a:ext uri="{FF2B5EF4-FFF2-40B4-BE49-F238E27FC236}">
                <a16:creationId xmlns:a16="http://schemas.microsoft.com/office/drawing/2014/main" xmlns="" id="{8BD30B47-D295-5589-5CC1-5B7A46E9A409}"/>
              </a:ext>
            </a:extLst>
          </p:cNvPr>
          <p:cNvSpPr>
            <a:spLocks noGrp="1"/>
          </p:cNvSpPr>
          <p:nvPr>
            <p:ph type="subTitle" idx="1"/>
          </p:nvPr>
        </p:nvSpPr>
        <p:spPr>
          <a:xfrm>
            <a:off x="1135564" y="671463"/>
            <a:ext cx="8577262" cy="1203515"/>
          </a:xfrm>
        </p:spPr>
        <p:txBody>
          <a:bodyPr>
            <a:normAutofit/>
          </a:bodyPr>
          <a:lstStyle/>
          <a:p>
            <a:pPr algn="l">
              <a:lnSpc>
                <a:spcPct val="200000"/>
              </a:lnSpc>
            </a:pPr>
            <a:r>
              <a:rPr lang="en-US" sz="3200" b="1" u="sng" dirty="0">
                <a:solidFill>
                  <a:schemeClr val="accent2">
                    <a:lumMod val="40000"/>
                    <a:lumOff val="60000"/>
                  </a:schemeClr>
                </a:solidFill>
                <a:latin typeface="Agency FB" panose="020B0503020202020204" pitchFamily="34" charset="0"/>
              </a:rPr>
              <a:t>Team Members</a:t>
            </a:r>
            <a:r>
              <a:rPr lang="en-US" sz="3200" b="1" dirty="0">
                <a:solidFill>
                  <a:schemeClr val="accent2">
                    <a:lumMod val="40000"/>
                    <a:lumOff val="60000"/>
                  </a:schemeClr>
                </a:solidFill>
                <a:latin typeface="Agency FB" panose="020B0503020202020204" pitchFamily="34" charset="0"/>
              </a:rPr>
              <a:t> :</a:t>
            </a:r>
            <a:endParaRPr lang="en-US" sz="3200" dirty="0">
              <a:solidFill>
                <a:schemeClr val="accent2">
                  <a:lumMod val="40000"/>
                  <a:lumOff val="60000"/>
                </a:schemeClr>
              </a:solidFill>
              <a:latin typeface="Agency FB" panose="020B0503020202020204" pitchFamily="34" charset="0"/>
            </a:endParaRPr>
          </a:p>
        </p:txBody>
      </p:sp>
      <p:graphicFrame>
        <p:nvGraphicFramePr>
          <p:cNvPr id="17" name="Table 17">
            <a:extLst>
              <a:ext uri="{FF2B5EF4-FFF2-40B4-BE49-F238E27FC236}">
                <a16:creationId xmlns:a16="http://schemas.microsoft.com/office/drawing/2014/main" xmlns="" id="{F94BA0D7-CEBB-6956-C9A5-074E9A2A1684}"/>
              </a:ext>
            </a:extLst>
          </p:cNvPr>
          <p:cNvGraphicFramePr>
            <a:graphicFrameLocks noGrp="1"/>
          </p:cNvGraphicFramePr>
          <p:nvPr>
            <p:extLst>
              <p:ext uri="{D42A27DB-BD31-4B8C-83A1-F6EECF244321}">
                <p14:modId xmlns:p14="http://schemas.microsoft.com/office/powerpoint/2010/main" xmlns="" val="1555221941"/>
              </p:ext>
            </p:extLst>
          </p:nvPr>
        </p:nvGraphicFramePr>
        <p:xfrm>
          <a:off x="1828461" y="1691893"/>
          <a:ext cx="9834465" cy="2616604"/>
        </p:xfrm>
        <a:graphic>
          <a:graphicData uri="http://schemas.openxmlformats.org/drawingml/2006/table">
            <a:tbl>
              <a:tblPr firstRow="1" bandRow="1">
                <a:tableStyleId>{5C22544A-7EE6-4342-B048-85BDC9FD1C3A}</a:tableStyleId>
              </a:tblPr>
              <a:tblGrid>
                <a:gridCol w="4777274">
                  <a:extLst>
                    <a:ext uri="{9D8B030D-6E8A-4147-A177-3AD203B41FA5}">
                      <a16:colId xmlns:a16="http://schemas.microsoft.com/office/drawing/2014/main" xmlns="" val="3204507784"/>
                    </a:ext>
                  </a:extLst>
                </a:gridCol>
                <a:gridCol w="1324947">
                  <a:extLst>
                    <a:ext uri="{9D8B030D-6E8A-4147-A177-3AD203B41FA5}">
                      <a16:colId xmlns:a16="http://schemas.microsoft.com/office/drawing/2014/main" xmlns="" val="4153701991"/>
                    </a:ext>
                  </a:extLst>
                </a:gridCol>
                <a:gridCol w="1268964">
                  <a:extLst>
                    <a:ext uri="{9D8B030D-6E8A-4147-A177-3AD203B41FA5}">
                      <a16:colId xmlns:a16="http://schemas.microsoft.com/office/drawing/2014/main" xmlns="" val="2368408396"/>
                    </a:ext>
                  </a:extLst>
                </a:gridCol>
                <a:gridCol w="2463280">
                  <a:extLst>
                    <a:ext uri="{9D8B030D-6E8A-4147-A177-3AD203B41FA5}">
                      <a16:colId xmlns:a16="http://schemas.microsoft.com/office/drawing/2014/main" xmlns="" val="1856540593"/>
                    </a:ext>
                  </a:extLst>
                </a:gridCol>
              </a:tblGrid>
              <a:tr h="422044">
                <a:tc>
                  <a:txBody>
                    <a:bodyPr/>
                    <a:lstStyle/>
                    <a:p>
                      <a:pPr algn="l"/>
                      <a:r>
                        <a:rPr lang="en-US" dirty="0">
                          <a:solidFill>
                            <a:schemeClr val="tx1"/>
                          </a:solidFill>
                        </a:rPr>
                        <a:t>                    Name</a:t>
                      </a:r>
                      <a:endParaRPr lang="en-IN" dirty="0">
                        <a:solidFill>
                          <a:schemeClr val="tx1"/>
                        </a:solidFill>
                      </a:endParaRPr>
                    </a:p>
                  </a:txBody>
                  <a:tcPr>
                    <a:solidFill>
                      <a:schemeClr val="accent1">
                        <a:alpha val="0"/>
                      </a:schemeClr>
                    </a:solidFill>
                  </a:tcPr>
                </a:tc>
                <a:tc>
                  <a:txBody>
                    <a:bodyPr/>
                    <a:lstStyle/>
                    <a:p>
                      <a:pPr algn="ctr"/>
                      <a:r>
                        <a:rPr lang="en-US" dirty="0">
                          <a:solidFill>
                            <a:schemeClr val="tx1"/>
                          </a:solidFill>
                        </a:rPr>
                        <a:t>Branch</a:t>
                      </a:r>
                      <a:endParaRPr lang="en-IN" dirty="0">
                        <a:solidFill>
                          <a:schemeClr val="tx1"/>
                        </a:solidFill>
                      </a:endParaRPr>
                    </a:p>
                  </a:txBody>
                  <a:tcPr>
                    <a:lnR w="12700" cap="flat" cmpd="sng" algn="ctr">
                      <a:solidFill>
                        <a:schemeClr val="tx1"/>
                      </a:solidFill>
                      <a:prstDash val="solid"/>
                      <a:round/>
                      <a:headEnd type="none" w="med" len="med"/>
                      <a:tailEnd type="none" w="med" len="med"/>
                    </a:lnR>
                    <a:solidFill>
                      <a:schemeClr val="accent1">
                        <a:alpha val="0"/>
                      </a:schemeClr>
                    </a:solidFill>
                  </a:tcPr>
                </a:tc>
                <a:tc>
                  <a:txBody>
                    <a:bodyPr/>
                    <a:lstStyle/>
                    <a:p>
                      <a:pPr algn="ctr"/>
                      <a:r>
                        <a:rPr lang="en-US" dirty="0">
                          <a:solidFill>
                            <a:schemeClr val="tx1"/>
                          </a:solidFill>
                        </a:rPr>
                        <a:t>Semester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0"/>
                      </a:schemeClr>
                    </a:solidFill>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alpha val="0"/>
                      </a:schemeClr>
                    </a:solidFill>
                  </a:tcPr>
                </a:tc>
                <a:extLst>
                  <a:ext uri="{0D108BD9-81ED-4DB2-BD59-A6C34878D82A}">
                    <a16:rowId xmlns:a16="http://schemas.microsoft.com/office/drawing/2014/main" xmlns="" val="3195263181"/>
                  </a:ext>
                </a:extLst>
              </a:tr>
              <a:tr h="329709">
                <a:tc>
                  <a:txBody>
                    <a:bodyPr/>
                    <a:lstStyle/>
                    <a:p>
                      <a:r>
                        <a:rPr lang="en-US" dirty="0">
                          <a:solidFill>
                            <a:schemeClr val="tx1"/>
                          </a:solidFill>
                          <a:latin typeface="Bahnschrift SemiCondensed" pitchFamily="34" charset="0"/>
                        </a:rPr>
                        <a:t>Takeshwar Janghel</a:t>
                      </a:r>
                      <a:endParaRPr lang="en-IN" dirty="0">
                        <a:solidFill>
                          <a:schemeClr val="tx1"/>
                        </a:solidFill>
                        <a:latin typeface="Bahnschrift SemiCondensed" pitchFamily="34" charset="0"/>
                      </a:endParaRPr>
                    </a:p>
                  </a:txBody>
                  <a:tcPr>
                    <a:solidFill>
                      <a:schemeClr val="accent1">
                        <a:tint val="40000"/>
                        <a:alpha val="0"/>
                      </a:schemeClr>
                    </a:solidFill>
                  </a:tcPr>
                </a:tc>
                <a:tc>
                  <a:txBody>
                    <a:bodyPr/>
                    <a:lstStyle/>
                    <a:p>
                      <a:pPr algn="ctr"/>
                      <a:r>
                        <a:rPr lang="en-US" dirty="0">
                          <a:solidFill>
                            <a:schemeClr val="tx1"/>
                          </a:solidFill>
                          <a:latin typeface="Bahnschrift SemiCondensed" pitchFamily="34" charset="0"/>
                        </a:rPr>
                        <a:t>CSE</a:t>
                      </a:r>
                      <a:endParaRPr lang="en-IN" dirty="0">
                        <a:solidFill>
                          <a:schemeClr val="tx1"/>
                        </a:solidFill>
                        <a:latin typeface="Bahnschrift SemiCondensed" pitchFamily="34" charset="0"/>
                      </a:endParaRPr>
                    </a:p>
                  </a:txBody>
                  <a:tcPr>
                    <a:lnR w="12700" cap="flat" cmpd="sng" algn="ctr">
                      <a:solidFill>
                        <a:schemeClr val="tx1"/>
                      </a:solidFill>
                      <a:prstDash val="solid"/>
                      <a:round/>
                      <a:headEnd type="none" w="med" len="med"/>
                      <a:tailEnd type="none" w="med" len="med"/>
                    </a:lnR>
                    <a:solidFill>
                      <a:schemeClr val="accent1">
                        <a:tint val="40000"/>
                        <a:alpha val="0"/>
                      </a:schemeClr>
                    </a:solidFill>
                  </a:tcPr>
                </a:tc>
                <a:tc>
                  <a:txBody>
                    <a:bodyPr/>
                    <a:lstStyle/>
                    <a:p>
                      <a:pPr algn="ctr"/>
                      <a:r>
                        <a:rPr lang="en-US" dirty="0">
                          <a:solidFill>
                            <a:schemeClr val="tx1"/>
                          </a:solidFill>
                          <a:latin typeface="Bahnschrift SemiCondensed" pitchFamily="34" charset="0"/>
                        </a:rPr>
                        <a:t>3</a:t>
                      </a:r>
                      <a:r>
                        <a:rPr lang="en-US" baseline="30000" dirty="0">
                          <a:solidFill>
                            <a:schemeClr val="tx1"/>
                          </a:solidFill>
                          <a:latin typeface="Bahnschrift SemiCondensed" pitchFamily="34" charset="0"/>
                        </a:rPr>
                        <a:t>rd</a:t>
                      </a:r>
                      <a:endParaRPr lang="en-US" dirty="0">
                        <a:solidFill>
                          <a:schemeClr val="tx1"/>
                        </a:solidFill>
                        <a:latin typeface="Bahnschrift SemiCondense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accent1">
                        <a:tint val="40000"/>
                        <a:alpha val="0"/>
                      </a:schemeClr>
                    </a:solidFill>
                  </a:tcPr>
                </a:tc>
                <a:extLst>
                  <a:ext uri="{0D108BD9-81ED-4DB2-BD59-A6C34878D82A}">
                    <a16:rowId xmlns:a16="http://schemas.microsoft.com/office/drawing/2014/main" xmlns="" val="3904427018"/>
                  </a:ext>
                </a:extLst>
              </a:tr>
              <a:tr h="329709">
                <a:tc>
                  <a:txBody>
                    <a:bodyPr/>
                    <a:lstStyle/>
                    <a:p>
                      <a:r>
                        <a:rPr lang="en-US" dirty="0">
                          <a:solidFill>
                            <a:schemeClr val="tx1"/>
                          </a:solidFill>
                          <a:latin typeface="Bahnschrift SemiCondensed" pitchFamily="34" charset="0"/>
                        </a:rPr>
                        <a:t>Lokeshwar Prasad</a:t>
                      </a:r>
                      <a:endParaRPr lang="en-IN" dirty="0">
                        <a:solidFill>
                          <a:schemeClr val="tx1"/>
                        </a:solidFill>
                        <a:latin typeface="Bahnschrift SemiCondensed" pitchFamily="34" charset="0"/>
                      </a:endParaRPr>
                    </a:p>
                  </a:txBody>
                  <a:tcPr>
                    <a:solidFill>
                      <a:schemeClr val="accent1">
                        <a:tint val="20000"/>
                        <a:alpha val="0"/>
                      </a:schemeClr>
                    </a:solidFill>
                  </a:tcPr>
                </a:tc>
                <a:tc>
                  <a:txBody>
                    <a:bodyPr/>
                    <a:lstStyle/>
                    <a:p>
                      <a:pPr algn="ctr"/>
                      <a:r>
                        <a:rPr lang="en-US" dirty="0">
                          <a:solidFill>
                            <a:schemeClr val="tx1"/>
                          </a:solidFill>
                          <a:latin typeface="Bahnschrift SemiCondensed" pitchFamily="34" charset="0"/>
                        </a:rPr>
                        <a:t>CSE</a:t>
                      </a:r>
                      <a:endParaRPr lang="en-IN" dirty="0">
                        <a:solidFill>
                          <a:schemeClr val="tx1"/>
                        </a:solidFill>
                        <a:latin typeface="Bahnschrift SemiCondensed" pitchFamily="34" charset="0"/>
                      </a:endParaRPr>
                    </a:p>
                  </a:txBody>
                  <a:tcPr>
                    <a:lnR w="12700" cap="flat" cmpd="sng" algn="ctr">
                      <a:solidFill>
                        <a:schemeClr val="tx1"/>
                      </a:solidFill>
                      <a:prstDash val="solid"/>
                      <a:round/>
                      <a:headEnd type="none" w="med" len="med"/>
                      <a:tailEnd type="none" w="med" len="med"/>
                    </a:lnR>
                    <a:solidFill>
                      <a:schemeClr val="accent1">
                        <a:tint val="20000"/>
                        <a:alpha val="0"/>
                      </a:schemeClr>
                    </a:solidFill>
                  </a:tcPr>
                </a:tc>
                <a:tc>
                  <a:txBody>
                    <a:bodyPr/>
                    <a:lstStyle/>
                    <a:p>
                      <a:pPr algn="ctr"/>
                      <a:r>
                        <a:rPr lang="en-US" dirty="0">
                          <a:solidFill>
                            <a:schemeClr val="tx1"/>
                          </a:solidFill>
                          <a:latin typeface="Bahnschrift SemiCondensed" pitchFamily="34" charset="0"/>
                        </a:rPr>
                        <a:t>3</a:t>
                      </a:r>
                      <a:r>
                        <a:rPr lang="en-US" baseline="30000" dirty="0">
                          <a:solidFill>
                            <a:schemeClr val="tx1"/>
                          </a:solidFill>
                          <a:latin typeface="Bahnschrift SemiCondensed" pitchFamily="34" charset="0"/>
                        </a:rPr>
                        <a:t>rd</a:t>
                      </a:r>
                      <a:endParaRPr lang="en-IN" dirty="0">
                        <a:solidFill>
                          <a:schemeClr val="tx1"/>
                        </a:solidFill>
                        <a:latin typeface="Bahnschrift SemiCondense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endParaRPr lang="en-IN"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xmlns="" val="3315471401"/>
                  </a:ext>
                </a:extLst>
              </a:tr>
              <a:tr h="329709">
                <a:tc>
                  <a:txBody>
                    <a:bodyPr/>
                    <a:lstStyle/>
                    <a:p>
                      <a:r>
                        <a:rPr lang="en-US" dirty="0">
                          <a:solidFill>
                            <a:schemeClr val="tx1"/>
                          </a:solidFill>
                          <a:latin typeface="Bahnschrift SemiCondensed" pitchFamily="34" charset="0"/>
                        </a:rPr>
                        <a:t>Saurabh Rajwade</a:t>
                      </a:r>
                      <a:endParaRPr lang="en-IN" dirty="0">
                        <a:solidFill>
                          <a:schemeClr val="tx1"/>
                        </a:solidFill>
                        <a:latin typeface="Bahnschrift SemiCondensed" pitchFamily="34" charset="0"/>
                      </a:endParaRPr>
                    </a:p>
                  </a:txBody>
                  <a:tcPr>
                    <a:solidFill>
                      <a:schemeClr val="accent1">
                        <a:tint val="40000"/>
                        <a:alpha val="0"/>
                      </a:schemeClr>
                    </a:solidFill>
                  </a:tcPr>
                </a:tc>
                <a:tc>
                  <a:txBody>
                    <a:bodyPr/>
                    <a:lstStyle/>
                    <a:p>
                      <a:pPr algn="ctr"/>
                      <a:r>
                        <a:rPr lang="en-US" dirty="0">
                          <a:solidFill>
                            <a:schemeClr val="tx1"/>
                          </a:solidFill>
                          <a:latin typeface="Bahnschrift SemiCondensed" pitchFamily="34" charset="0"/>
                        </a:rPr>
                        <a:t>CSE</a:t>
                      </a:r>
                      <a:endParaRPr lang="en-IN" dirty="0">
                        <a:solidFill>
                          <a:schemeClr val="tx1"/>
                        </a:solidFill>
                        <a:latin typeface="Bahnschrift SemiCondensed" pitchFamily="34" charset="0"/>
                      </a:endParaRPr>
                    </a:p>
                  </a:txBody>
                  <a:tcPr>
                    <a:lnR w="12700" cap="flat" cmpd="sng" algn="ctr">
                      <a:solidFill>
                        <a:schemeClr val="tx1"/>
                      </a:solidFill>
                      <a:prstDash val="solid"/>
                      <a:round/>
                      <a:headEnd type="none" w="med" len="med"/>
                      <a:tailEnd type="none" w="med" len="med"/>
                    </a:lnR>
                    <a:solidFill>
                      <a:schemeClr val="accent1">
                        <a:tint val="40000"/>
                        <a:alpha val="0"/>
                      </a:schemeClr>
                    </a:solidFill>
                  </a:tcPr>
                </a:tc>
                <a:tc>
                  <a:txBody>
                    <a:bodyPr/>
                    <a:lstStyle/>
                    <a:p>
                      <a:pPr algn="ctr"/>
                      <a:r>
                        <a:rPr lang="en-US" dirty="0">
                          <a:solidFill>
                            <a:schemeClr val="tx1"/>
                          </a:solidFill>
                          <a:latin typeface="Bahnschrift SemiCondensed" pitchFamily="34" charset="0"/>
                        </a:rPr>
                        <a:t>3</a:t>
                      </a:r>
                      <a:r>
                        <a:rPr lang="en-US" baseline="30000" dirty="0">
                          <a:solidFill>
                            <a:schemeClr val="tx1"/>
                          </a:solidFill>
                          <a:latin typeface="Bahnschrift SemiCondensed" pitchFamily="34" charset="0"/>
                        </a:rPr>
                        <a:t>rd</a:t>
                      </a:r>
                      <a:endParaRPr lang="en-IN" dirty="0">
                        <a:solidFill>
                          <a:schemeClr val="tx1"/>
                        </a:solidFill>
                        <a:latin typeface="Bahnschrift SemiCondense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endParaRPr lang="en-IN"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tint val="40000"/>
                        <a:alpha val="0"/>
                      </a:schemeClr>
                    </a:solidFill>
                  </a:tcPr>
                </a:tc>
                <a:extLst>
                  <a:ext uri="{0D108BD9-81ED-4DB2-BD59-A6C34878D82A}">
                    <a16:rowId xmlns:a16="http://schemas.microsoft.com/office/drawing/2014/main" xmlns="" val="107181868"/>
                  </a:ext>
                </a:extLst>
              </a:tr>
              <a:tr h="329709">
                <a:tc>
                  <a:txBody>
                    <a:bodyPr/>
                    <a:lstStyle/>
                    <a:p>
                      <a:r>
                        <a:rPr lang="en-US" dirty="0">
                          <a:solidFill>
                            <a:schemeClr val="tx1"/>
                          </a:solidFill>
                          <a:latin typeface="Bahnschrift SemiCondensed" pitchFamily="34" charset="0"/>
                        </a:rPr>
                        <a:t>Dushyant Das</a:t>
                      </a:r>
                      <a:endParaRPr lang="en-IN" dirty="0">
                        <a:solidFill>
                          <a:schemeClr val="tx1"/>
                        </a:solidFill>
                        <a:latin typeface="Bahnschrift SemiCondensed" pitchFamily="34" charset="0"/>
                      </a:endParaRPr>
                    </a:p>
                  </a:txBody>
                  <a:tcPr>
                    <a:solidFill>
                      <a:schemeClr val="accent1">
                        <a:tint val="20000"/>
                        <a:alpha val="0"/>
                      </a:schemeClr>
                    </a:solidFill>
                  </a:tcPr>
                </a:tc>
                <a:tc>
                  <a:txBody>
                    <a:bodyPr/>
                    <a:lstStyle/>
                    <a:p>
                      <a:pPr algn="ctr"/>
                      <a:r>
                        <a:rPr lang="en-US" dirty="0">
                          <a:solidFill>
                            <a:schemeClr val="tx1"/>
                          </a:solidFill>
                          <a:latin typeface="Bahnschrift SemiCondensed" pitchFamily="34" charset="0"/>
                        </a:rPr>
                        <a:t>CSE</a:t>
                      </a:r>
                      <a:endParaRPr lang="en-IN" dirty="0">
                        <a:solidFill>
                          <a:schemeClr val="tx1"/>
                        </a:solidFill>
                        <a:latin typeface="Bahnschrift SemiCondensed" pitchFamily="34" charset="0"/>
                      </a:endParaRPr>
                    </a:p>
                  </a:txBody>
                  <a:tcPr>
                    <a:lnR w="12700" cap="flat" cmpd="sng" algn="ctr">
                      <a:solidFill>
                        <a:schemeClr val="tx1"/>
                      </a:solidFill>
                      <a:prstDash val="solid"/>
                      <a:round/>
                      <a:headEnd type="none" w="med" len="med"/>
                      <a:tailEnd type="none" w="med" len="med"/>
                    </a:lnR>
                    <a:solidFill>
                      <a:schemeClr val="accent1">
                        <a:tint val="20000"/>
                        <a:alpha val="0"/>
                      </a:schemeClr>
                    </a:solidFill>
                  </a:tcPr>
                </a:tc>
                <a:tc>
                  <a:txBody>
                    <a:bodyPr/>
                    <a:lstStyle/>
                    <a:p>
                      <a:pPr algn="ctr"/>
                      <a:r>
                        <a:rPr lang="en-US" dirty="0">
                          <a:solidFill>
                            <a:schemeClr val="tx1"/>
                          </a:solidFill>
                          <a:latin typeface="Bahnschrift SemiCondensed" pitchFamily="34" charset="0"/>
                        </a:rPr>
                        <a:t>3</a:t>
                      </a:r>
                      <a:r>
                        <a:rPr lang="en-US" baseline="30000" dirty="0">
                          <a:solidFill>
                            <a:schemeClr val="tx1"/>
                          </a:solidFill>
                          <a:latin typeface="Bahnschrift SemiCondensed" pitchFamily="34" charset="0"/>
                        </a:rPr>
                        <a:t>rd</a:t>
                      </a:r>
                      <a:endParaRPr lang="en-IN" dirty="0">
                        <a:solidFill>
                          <a:schemeClr val="tx1"/>
                        </a:solidFill>
                        <a:latin typeface="Bahnschrift SemiCondense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endParaRPr lang="en-IN"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xmlns="" val="2317363567"/>
                  </a:ext>
                </a:extLst>
              </a:tr>
              <a:tr h="329709">
                <a:tc>
                  <a:txBody>
                    <a:bodyPr/>
                    <a:lstStyle/>
                    <a:p>
                      <a:r>
                        <a:rPr lang="en-US" dirty="0">
                          <a:solidFill>
                            <a:schemeClr val="tx1"/>
                          </a:solidFill>
                          <a:latin typeface="Bahnschrift SemiCondensed" pitchFamily="34" charset="0"/>
                        </a:rPr>
                        <a:t>Khilendra Dewangan</a:t>
                      </a:r>
                      <a:endParaRPr lang="en-IN" dirty="0">
                        <a:solidFill>
                          <a:schemeClr val="tx1"/>
                        </a:solidFill>
                        <a:latin typeface="Bahnschrift SemiCondensed" pitchFamily="34" charset="0"/>
                      </a:endParaRPr>
                    </a:p>
                  </a:txBody>
                  <a:tcPr>
                    <a:solidFill>
                      <a:schemeClr val="accent1">
                        <a:tint val="40000"/>
                        <a:alpha val="0"/>
                      </a:schemeClr>
                    </a:solidFill>
                  </a:tcPr>
                </a:tc>
                <a:tc>
                  <a:txBody>
                    <a:bodyPr/>
                    <a:lstStyle/>
                    <a:p>
                      <a:pPr algn="ctr"/>
                      <a:r>
                        <a:rPr lang="en-US" dirty="0">
                          <a:solidFill>
                            <a:schemeClr val="tx1"/>
                          </a:solidFill>
                          <a:latin typeface="Bahnschrift SemiCondensed" pitchFamily="34" charset="0"/>
                        </a:rPr>
                        <a:t>CSE</a:t>
                      </a:r>
                      <a:endParaRPr lang="en-IN" dirty="0">
                        <a:solidFill>
                          <a:schemeClr val="tx1"/>
                        </a:solidFill>
                        <a:latin typeface="Bahnschrift SemiCondensed" pitchFamily="34" charset="0"/>
                      </a:endParaRPr>
                    </a:p>
                  </a:txBody>
                  <a:tcPr>
                    <a:lnR w="12700" cap="flat" cmpd="sng" algn="ctr">
                      <a:solidFill>
                        <a:schemeClr val="tx1"/>
                      </a:solidFill>
                      <a:prstDash val="solid"/>
                      <a:round/>
                      <a:headEnd type="none" w="med" len="med"/>
                      <a:tailEnd type="none" w="med" len="med"/>
                    </a:lnR>
                    <a:solidFill>
                      <a:schemeClr val="accent1">
                        <a:tint val="40000"/>
                        <a:alpha val="0"/>
                      </a:schemeClr>
                    </a:solidFill>
                  </a:tcPr>
                </a:tc>
                <a:tc>
                  <a:txBody>
                    <a:bodyPr/>
                    <a:lstStyle/>
                    <a:p>
                      <a:pPr algn="ctr"/>
                      <a:r>
                        <a:rPr lang="en-US" dirty="0">
                          <a:solidFill>
                            <a:schemeClr val="tx1"/>
                          </a:solidFill>
                          <a:latin typeface="Bahnschrift SemiCondensed" pitchFamily="34" charset="0"/>
                        </a:rPr>
                        <a:t>3</a:t>
                      </a:r>
                      <a:r>
                        <a:rPr lang="en-US" baseline="30000" dirty="0">
                          <a:solidFill>
                            <a:schemeClr val="tx1"/>
                          </a:solidFill>
                          <a:latin typeface="Bahnschrift SemiCondensed" pitchFamily="34" charset="0"/>
                        </a:rPr>
                        <a:t>rd</a:t>
                      </a:r>
                      <a:endParaRPr lang="en-IN" dirty="0">
                        <a:solidFill>
                          <a:schemeClr val="tx1"/>
                        </a:solidFill>
                        <a:latin typeface="Bahnschrift SemiCondense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0"/>
                      </a:schemeClr>
                    </a:solidFill>
                  </a:tcPr>
                </a:tc>
                <a:tc>
                  <a:txBody>
                    <a:bodyPr/>
                    <a:lstStyle/>
                    <a:p>
                      <a:pPr algn="ctr"/>
                      <a:endParaRPr lang="en-IN"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tint val="40000"/>
                        <a:alpha val="0"/>
                      </a:schemeClr>
                    </a:solidFill>
                  </a:tcPr>
                </a:tc>
                <a:extLst>
                  <a:ext uri="{0D108BD9-81ED-4DB2-BD59-A6C34878D82A}">
                    <a16:rowId xmlns:a16="http://schemas.microsoft.com/office/drawing/2014/main" xmlns="" val="1164323735"/>
                  </a:ext>
                </a:extLst>
              </a:tr>
              <a:tr h="329709">
                <a:tc>
                  <a:txBody>
                    <a:bodyPr/>
                    <a:lstStyle/>
                    <a:p>
                      <a:r>
                        <a:rPr lang="en-US" dirty="0">
                          <a:solidFill>
                            <a:schemeClr val="tx1"/>
                          </a:solidFill>
                          <a:latin typeface="Bahnschrift SemiCondensed" pitchFamily="34" charset="0"/>
                        </a:rPr>
                        <a:t>Deepanshu Sinha</a:t>
                      </a:r>
                      <a:endParaRPr lang="en-IN" dirty="0">
                        <a:solidFill>
                          <a:schemeClr val="tx1"/>
                        </a:solidFill>
                        <a:latin typeface="Bahnschrift SemiCondensed" pitchFamily="34" charset="0"/>
                      </a:endParaRPr>
                    </a:p>
                  </a:txBody>
                  <a:tcPr>
                    <a:solidFill>
                      <a:schemeClr val="accent1">
                        <a:tint val="20000"/>
                        <a:alpha val="0"/>
                      </a:schemeClr>
                    </a:solidFill>
                  </a:tcPr>
                </a:tc>
                <a:tc>
                  <a:txBody>
                    <a:bodyPr/>
                    <a:lstStyle/>
                    <a:p>
                      <a:pPr algn="ctr"/>
                      <a:r>
                        <a:rPr lang="en-US" dirty="0">
                          <a:solidFill>
                            <a:schemeClr val="tx1"/>
                          </a:solidFill>
                          <a:latin typeface="Bahnschrift SemiCondensed" pitchFamily="34" charset="0"/>
                        </a:rPr>
                        <a:t>CSE</a:t>
                      </a:r>
                      <a:endParaRPr lang="en-IN" dirty="0">
                        <a:solidFill>
                          <a:schemeClr val="tx1"/>
                        </a:solidFill>
                        <a:latin typeface="Bahnschrift SemiCondensed" pitchFamily="34" charset="0"/>
                      </a:endParaRPr>
                    </a:p>
                  </a:txBody>
                  <a:tcPr>
                    <a:lnR w="12700" cap="flat" cmpd="sng" algn="ctr">
                      <a:solidFill>
                        <a:schemeClr val="tx1"/>
                      </a:solidFill>
                      <a:prstDash val="solid"/>
                      <a:round/>
                      <a:headEnd type="none" w="med" len="med"/>
                      <a:tailEnd type="none" w="med" len="med"/>
                    </a:lnR>
                    <a:solidFill>
                      <a:schemeClr val="accent1">
                        <a:tint val="20000"/>
                        <a:alpha val="0"/>
                      </a:schemeClr>
                    </a:solidFill>
                  </a:tcPr>
                </a:tc>
                <a:tc>
                  <a:txBody>
                    <a:bodyPr/>
                    <a:lstStyle/>
                    <a:p>
                      <a:pPr algn="ctr"/>
                      <a:r>
                        <a:rPr lang="en-US" dirty="0">
                          <a:solidFill>
                            <a:schemeClr val="tx1"/>
                          </a:solidFill>
                          <a:latin typeface="Bahnschrift SemiCondensed" pitchFamily="34" charset="0"/>
                        </a:rPr>
                        <a:t>3</a:t>
                      </a:r>
                      <a:r>
                        <a:rPr lang="en-US" baseline="30000" dirty="0">
                          <a:solidFill>
                            <a:schemeClr val="tx1"/>
                          </a:solidFill>
                          <a:latin typeface="Bahnschrift SemiCondensed" pitchFamily="34" charset="0"/>
                        </a:rPr>
                        <a:t>rd</a:t>
                      </a:r>
                      <a:endParaRPr lang="en-IN" dirty="0">
                        <a:solidFill>
                          <a:schemeClr val="tx1"/>
                        </a:solidFill>
                        <a:latin typeface="Bahnschrift SemiCondense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ctr"/>
                      <a:endParaRPr lang="en-IN"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xmlns="" val="4292546531"/>
                  </a:ext>
                </a:extLst>
              </a:tr>
            </a:tbl>
          </a:graphicData>
        </a:graphic>
      </p:graphicFrame>
      <p:sp>
        <p:nvSpPr>
          <p:cNvPr id="18" name="Subtitle 2">
            <a:extLst>
              <a:ext uri="{FF2B5EF4-FFF2-40B4-BE49-F238E27FC236}">
                <a16:creationId xmlns:a16="http://schemas.microsoft.com/office/drawing/2014/main" xmlns="" id="{83FF565E-9830-629C-1541-7AFECEBA43D2}"/>
              </a:ext>
            </a:extLst>
          </p:cNvPr>
          <p:cNvSpPr txBox="1">
            <a:spLocks/>
          </p:cNvSpPr>
          <p:nvPr/>
        </p:nvSpPr>
        <p:spPr>
          <a:xfrm>
            <a:off x="1135565" y="4411080"/>
            <a:ext cx="3054696" cy="9332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3200" b="1" u="sng" dirty="0">
                <a:solidFill>
                  <a:schemeClr val="accent2">
                    <a:lumMod val="40000"/>
                    <a:lumOff val="60000"/>
                  </a:schemeClr>
                </a:solidFill>
                <a:latin typeface="Agency FB" panose="020B0503020202020204" pitchFamily="34" charset="0"/>
              </a:rPr>
              <a:t>SUPERVISOR</a:t>
            </a:r>
            <a:r>
              <a:rPr lang="en-US" sz="3200" b="1" dirty="0">
                <a:solidFill>
                  <a:schemeClr val="accent2">
                    <a:lumMod val="40000"/>
                    <a:lumOff val="60000"/>
                  </a:schemeClr>
                </a:solidFill>
                <a:latin typeface="Agency FB" panose="020B0503020202020204" pitchFamily="34" charset="0"/>
              </a:rPr>
              <a:t> </a:t>
            </a:r>
            <a:r>
              <a:rPr lang="en-US" sz="3200" b="1" dirty="0" smtClean="0">
                <a:solidFill>
                  <a:schemeClr val="accent2">
                    <a:lumMod val="40000"/>
                    <a:lumOff val="60000"/>
                  </a:schemeClr>
                </a:solidFill>
                <a:latin typeface="Agency FB" panose="020B0503020202020204" pitchFamily="34" charset="0"/>
              </a:rPr>
              <a:t>:</a:t>
            </a:r>
            <a:r>
              <a:rPr lang="en-US" dirty="0" smtClean="0">
                <a:solidFill>
                  <a:schemeClr val="accent2">
                    <a:lumMod val="40000"/>
                    <a:lumOff val="60000"/>
                  </a:schemeClr>
                </a:solidFill>
                <a:latin typeface="Verdana" pitchFamily="34" charset="0"/>
                <a:ea typeface="Verdana" pitchFamily="34" charset="0"/>
              </a:rPr>
              <a:t>  </a:t>
            </a:r>
            <a:endParaRPr lang="en-US" dirty="0">
              <a:solidFill>
                <a:schemeClr val="accent2">
                  <a:lumMod val="40000"/>
                  <a:lumOff val="60000"/>
                </a:schemeClr>
              </a:solidFill>
              <a:latin typeface="Bahnschrift SemiCondensed" pitchFamily="34" charset="0"/>
              <a:ea typeface="Verdana" pitchFamily="34" charset="0"/>
            </a:endParaRPr>
          </a:p>
        </p:txBody>
      </p:sp>
      <p:graphicFrame>
        <p:nvGraphicFramePr>
          <p:cNvPr id="6" name="Table 5">
            <a:extLst>
              <a:ext uri="{FF2B5EF4-FFF2-40B4-BE49-F238E27FC236}">
                <a16:creationId xmlns:a16="http://schemas.microsoft.com/office/drawing/2014/main" xmlns="" id="{49DB8816-B749-6090-A332-066982E9FED2}"/>
              </a:ext>
            </a:extLst>
          </p:cNvPr>
          <p:cNvGraphicFramePr>
            <a:graphicFrameLocks noGrp="1"/>
          </p:cNvGraphicFramePr>
          <p:nvPr>
            <p:extLst>
              <p:ext uri="{D42A27DB-BD31-4B8C-83A1-F6EECF244321}">
                <p14:modId xmlns:p14="http://schemas.microsoft.com/office/powerpoint/2010/main" xmlns="" val="2346168303"/>
              </p:ext>
            </p:extLst>
          </p:nvPr>
        </p:nvGraphicFramePr>
        <p:xfrm>
          <a:off x="5225129" y="1696976"/>
          <a:ext cx="1390261" cy="419877"/>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419877">
                <a:tc>
                  <a:txBody>
                    <a:bodyPr/>
                    <a:lstStyle/>
                    <a:p>
                      <a:pPr algn="ctr"/>
                      <a:r>
                        <a:rPr lang="en-US" b="1" dirty="0"/>
                        <a:t>Course</a:t>
                      </a:r>
                      <a:endParaRPr lang="en-IN"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graphicFrame>
        <p:nvGraphicFramePr>
          <p:cNvPr id="7" name="Table 6">
            <a:extLst>
              <a:ext uri="{FF2B5EF4-FFF2-40B4-BE49-F238E27FC236}">
                <a16:creationId xmlns:a16="http://schemas.microsoft.com/office/drawing/2014/main" xmlns="" id="{12B96CEC-7B81-C18E-CDEA-7298F937F82A}"/>
              </a:ext>
            </a:extLst>
          </p:cNvPr>
          <p:cNvGraphicFramePr>
            <a:graphicFrameLocks noGrp="1"/>
          </p:cNvGraphicFramePr>
          <p:nvPr>
            <p:extLst>
              <p:ext uri="{D42A27DB-BD31-4B8C-83A1-F6EECF244321}">
                <p14:modId xmlns:p14="http://schemas.microsoft.com/office/powerpoint/2010/main" xmlns="" val="4031682955"/>
              </p:ext>
            </p:extLst>
          </p:nvPr>
        </p:nvGraphicFramePr>
        <p:xfrm>
          <a:off x="5225133" y="2837006"/>
          <a:ext cx="1390261" cy="365760"/>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356234">
                <a:tc>
                  <a:txBody>
                    <a:bodyPr/>
                    <a:lstStyle/>
                    <a:p>
                      <a:pPr algn="ctr"/>
                      <a:r>
                        <a:rPr lang="en-US" b="0" dirty="0">
                          <a:latin typeface="Bahnschrift SemiCondensed" pitchFamily="34" charset="0"/>
                        </a:rPr>
                        <a:t>B-Tech</a:t>
                      </a:r>
                      <a:endParaRPr lang="en-IN" b="0" dirty="0">
                        <a:latin typeface="Bahnschrift SemiCondensed"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graphicFrame>
        <p:nvGraphicFramePr>
          <p:cNvPr id="8" name="Table 7">
            <a:extLst>
              <a:ext uri="{FF2B5EF4-FFF2-40B4-BE49-F238E27FC236}">
                <a16:creationId xmlns:a16="http://schemas.microsoft.com/office/drawing/2014/main" xmlns="" id="{79DEF0B0-1356-350D-2227-BCCEECE12956}"/>
              </a:ext>
            </a:extLst>
          </p:cNvPr>
          <p:cNvGraphicFramePr>
            <a:graphicFrameLocks noGrp="1"/>
          </p:cNvGraphicFramePr>
          <p:nvPr>
            <p:extLst>
              <p:ext uri="{D42A27DB-BD31-4B8C-83A1-F6EECF244321}">
                <p14:modId xmlns:p14="http://schemas.microsoft.com/office/powerpoint/2010/main" xmlns="" val="3858287783"/>
              </p:ext>
            </p:extLst>
          </p:nvPr>
        </p:nvGraphicFramePr>
        <p:xfrm>
          <a:off x="5225134" y="3196851"/>
          <a:ext cx="1390261" cy="365761"/>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365761">
                <a:tc>
                  <a:txBody>
                    <a:bodyPr/>
                    <a:lstStyle/>
                    <a:p>
                      <a:pPr algn="ctr"/>
                      <a:r>
                        <a:rPr lang="en-US" b="0" dirty="0">
                          <a:latin typeface="Bahnschrift SemiCondensed" pitchFamily="34" charset="0"/>
                        </a:rPr>
                        <a:t>B-Tech</a:t>
                      </a:r>
                      <a:endParaRPr lang="en-IN" b="0" dirty="0">
                        <a:latin typeface="Bahnschrift SemiCondensed"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graphicFrame>
        <p:nvGraphicFramePr>
          <p:cNvPr id="9" name="Table 8">
            <a:extLst>
              <a:ext uri="{FF2B5EF4-FFF2-40B4-BE49-F238E27FC236}">
                <a16:creationId xmlns:a16="http://schemas.microsoft.com/office/drawing/2014/main" xmlns="" id="{8F1713DF-C589-D49D-D14A-2211700C0A74}"/>
              </a:ext>
            </a:extLst>
          </p:cNvPr>
          <p:cNvGraphicFramePr>
            <a:graphicFrameLocks noGrp="1"/>
          </p:cNvGraphicFramePr>
          <p:nvPr>
            <p:extLst>
              <p:ext uri="{D42A27DB-BD31-4B8C-83A1-F6EECF244321}">
                <p14:modId xmlns:p14="http://schemas.microsoft.com/office/powerpoint/2010/main" xmlns="" val="1335738070"/>
              </p:ext>
            </p:extLst>
          </p:nvPr>
        </p:nvGraphicFramePr>
        <p:xfrm>
          <a:off x="5225134" y="3568154"/>
          <a:ext cx="1390261" cy="365761"/>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365761">
                <a:tc>
                  <a:txBody>
                    <a:bodyPr/>
                    <a:lstStyle/>
                    <a:p>
                      <a:pPr algn="ctr"/>
                      <a:r>
                        <a:rPr lang="en-US" b="0" dirty="0">
                          <a:latin typeface="Bahnschrift SemiCondensed" pitchFamily="34" charset="0"/>
                        </a:rPr>
                        <a:t>B-Tech</a:t>
                      </a:r>
                      <a:endParaRPr lang="en-IN" b="0" dirty="0">
                        <a:latin typeface="Bahnschrift SemiCondensed"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graphicFrame>
        <p:nvGraphicFramePr>
          <p:cNvPr id="10" name="Table 9">
            <a:extLst>
              <a:ext uri="{FF2B5EF4-FFF2-40B4-BE49-F238E27FC236}">
                <a16:creationId xmlns:a16="http://schemas.microsoft.com/office/drawing/2014/main" xmlns="" id="{8CDA286E-364C-91A6-820B-EE6EEE9F99C8}"/>
              </a:ext>
            </a:extLst>
          </p:cNvPr>
          <p:cNvGraphicFramePr>
            <a:graphicFrameLocks noGrp="1"/>
          </p:cNvGraphicFramePr>
          <p:nvPr>
            <p:extLst>
              <p:ext uri="{D42A27DB-BD31-4B8C-83A1-F6EECF244321}">
                <p14:modId xmlns:p14="http://schemas.microsoft.com/office/powerpoint/2010/main" xmlns="" val="475436313"/>
              </p:ext>
            </p:extLst>
          </p:nvPr>
        </p:nvGraphicFramePr>
        <p:xfrm>
          <a:off x="5225134" y="3938326"/>
          <a:ext cx="1390261" cy="365760"/>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334687">
                <a:tc>
                  <a:txBody>
                    <a:bodyPr/>
                    <a:lstStyle/>
                    <a:p>
                      <a:pPr algn="ctr"/>
                      <a:r>
                        <a:rPr lang="en-US" b="0" dirty="0">
                          <a:latin typeface="Bahnschrift SemiCondensed" pitchFamily="34" charset="0"/>
                        </a:rPr>
                        <a:t>B-Tech</a:t>
                      </a:r>
                      <a:endParaRPr lang="en-IN" b="0" dirty="0">
                        <a:latin typeface="Bahnschrift SemiCondensed"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graphicFrame>
        <p:nvGraphicFramePr>
          <p:cNvPr id="2" name="Table 1">
            <a:extLst>
              <a:ext uri="{FF2B5EF4-FFF2-40B4-BE49-F238E27FC236}">
                <a16:creationId xmlns:a16="http://schemas.microsoft.com/office/drawing/2014/main" xmlns="" id="{72495001-EF0F-E089-EBEC-FAE2961448A4}"/>
              </a:ext>
            </a:extLst>
          </p:cNvPr>
          <p:cNvGraphicFramePr>
            <a:graphicFrameLocks noGrp="1"/>
          </p:cNvGraphicFramePr>
          <p:nvPr>
            <p:extLst>
              <p:ext uri="{D42A27DB-BD31-4B8C-83A1-F6EECF244321}">
                <p14:modId xmlns:p14="http://schemas.microsoft.com/office/powerpoint/2010/main" xmlns="" val="815101853"/>
              </p:ext>
            </p:extLst>
          </p:nvPr>
        </p:nvGraphicFramePr>
        <p:xfrm>
          <a:off x="5225129" y="2105671"/>
          <a:ext cx="1390261" cy="365761"/>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365761">
                <a:tc>
                  <a:txBody>
                    <a:bodyPr/>
                    <a:lstStyle/>
                    <a:p>
                      <a:pPr algn="ctr"/>
                      <a:r>
                        <a:rPr lang="en-US" b="0" dirty="0">
                          <a:latin typeface="Bahnschrift SemiCondensed" pitchFamily="34" charset="0"/>
                        </a:rPr>
                        <a:t>B-Tech</a:t>
                      </a:r>
                      <a:endParaRPr lang="en-IN" b="0" dirty="0">
                        <a:latin typeface="Bahnschrift SemiCondensed"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graphicFrame>
        <p:nvGraphicFramePr>
          <p:cNvPr id="4" name="Table 3">
            <a:extLst>
              <a:ext uri="{FF2B5EF4-FFF2-40B4-BE49-F238E27FC236}">
                <a16:creationId xmlns:a16="http://schemas.microsoft.com/office/drawing/2014/main" xmlns="" id="{BD7BF7E6-1A9A-7822-BF40-CCA6F1E53525}"/>
              </a:ext>
            </a:extLst>
          </p:cNvPr>
          <p:cNvGraphicFramePr>
            <a:graphicFrameLocks noGrp="1"/>
          </p:cNvGraphicFramePr>
          <p:nvPr>
            <p:extLst>
              <p:ext uri="{D42A27DB-BD31-4B8C-83A1-F6EECF244321}">
                <p14:modId xmlns:p14="http://schemas.microsoft.com/office/powerpoint/2010/main" xmlns="" val="764547770"/>
              </p:ext>
            </p:extLst>
          </p:nvPr>
        </p:nvGraphicFramePr>
        <p:xfrm>
          <a:off x="5225131" y="2465703"/>
          <a:ext cx="1390261" cy="365760"/>
        </p:xfrm>
        <a:graphic>
          <a:graphicData uri="http://schemas.openxmlformats.org/drawingml/2006/table">
            <a:tbl>
              <a:tblPr/>
              <a:tblGrid>
                <a:gridCol w="1390261">
                  <a:extLst>
                    <a:ext uri="{9D8B030D-6E8A-4147-A177-3AD203B41FA5}">
                      <a16:colId xmlns:a16="http://schemas.microsoft.com/office/drawing/2014/main" xmlns="" val="918920273"/>
                    </a:ext>
                  </a:extLst>
                </a:gridCol>
              </a:tblGrid>
              <a:tr h="243962">
                <a:tc>
                  <a:txBody>
                    <a:bodyPr/>
                    <a:lstStyle/>
                    <a:p>
                      <a:pPr algn="ctr"/>
                      <a:r>
                        <a:rPr lang="en-US" b="0" dirty="0">
                          <a:latin typeface="Bahnschrift SemiCondensed" pitchFamily="34" charset="0"/>
                        </a:rPr>
                        <a:t>B-Tech</a:t>
                      </a:r>
                      <a:endParaRPr lang="en-IN" b="0" dirty="0">
                        <a:latin typeface="Bahnschrift SemiCondensed"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892688350"/>
                  </a:ext>
                </a:extLst>
              </a:tr>
            </a:tbl>
          </a:graphicData>
        </a:graphic>
      </p:graphicFrame>
      <p:sp>
        <p:nvSpPr>
          <p:cNvPr id="14" name="Subtitle 2">
            <a:extLst>
              <a:ext uri="{FF2B5EF4-FFF2-40B4-BE49-F238E27FC236}">
                <a16:creationId xmlns:a16="http://schemas.microsoft.com/office/drawing/2014/main" xmlns="" id="{83FF565E-9830-629C-1541-7AFECEBA43D2}"/>
              </a:ext>
            </a:extLst>
          </p:cNvPr>
          <p:cNvSpPr txBox="1">
            <a:spLocks/>
          </p:cNvSpPr>
          <p:nvPr/>
        </p:nvSpPr>
        <p:spPr>
          <a:xfrm>
            <a:off x="2007056" y="5069504"/>
            <a:ext cx="3594753" cy="12780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spcBef>
                <a:spcPts val="0"/>
              </a:spcBef>
            </a:pPr>
            <a:r>
              <a:rPr lang="en-US" sz="2800" dirty="0" smtClean="0">
                <a:solidFill>
                  <a:schemeClr val="accent2">
                    <a:lumMod val="40000"/>
                    <a:lumOff val="60000"/>
                  </a:schemeClr>
                </a:solidFill>
                <a:latin typeface="Bahnschrift SemiCondensed" pitchFamily="34" charset="0"/>
                <a:ea typeface="Verdana" pitchFamily="34" charset="0"/>
              </a:rPr>
              <a:t>Mrs</a:t>
            </a:r>
            <a:r>
              <a:rPr lang="en-US" sz="2800" dirty="0" smtClean="0">
                <a:solidFill>
                  <a:schemeClr val="accent2">
                    <a:lumMod val="40000"/>
                    <a:lumOff val="60000"/>
                  </a:schemeClr>
                </a:solidFill>
                <a:latin typeface="Bahnschrift SemiCondensed" pitchFamily="34" charset="0"/>
                <a:ea typeface="Verdana" pitchFamily="34" charset="0"/>
              </a:rPr>
              <a:t>. </a:t>
            </a:r>
            <a:r>
              <a:rPr lang="en-US" sz="2800" dirty="0" smtClean="0">
                <a:solidFill>
                  <a:schemeClr val="accent2">
                    <a:lumMod val="40000"/>
                    <a:lumOff val="60000"/>
                  </a:schemeClr>
                </a:solidFill>
                <a:latin typeface="Bahnschrift SemiCondensed" pitchFamily="34" charset="0"/>
                <a:ea typeface="Verdana" pitchFamily="34" charset="0"/>
              </a:rPr>
              <a:t>Kusum</a:t>
            </a:r>
            <a:r>
              <a:rPr lang="en-US" sz="2800" dirty="0" smtClean="0">
                <a:solidFill>
                  <a:schemeClr val="accent2">
                    <a:lumMod val="40000"/>
                    <a:lumOff val="60000"/>
                  </a:schemeClr>
                </a:solidFill>
                <a:latin typeface="Bahnschrift SemiCondensed" pitchFamily="34" charset="0"/>
                <a:ea typeface="Verdana" pitchFamily="34" charset="0"/>
              </a:rPr>
              <a:t> Sharma</a:t>
            </a:r>
          </a:p>
          <a:p>
            <a:pPr algn="l">
              <a:lnSpc>
                <a:spcPct val="110000"/>
              </a:lnSpc>
              <a:spcBef>
                <a:spcPts val="0"/>
              </a:spcBef>
            </a:pPr>
            <a:r>
              <a:rPr lang="en-US" sz="2000" dirty="0" smtClean="0">
                <a:solidFill>
                  <a:schemeClr val="accent2">
                    <a:lumMod val="40000"/>
                    <a:lumOff val="60000"/>
                  </a:schemeClr>
                </a:solidFill>
                <a:latin typeface="Bahnschrift SemiCondensed" pitchFamily="34" charset="0"/>
                <a:ea typeface="Verdana" pitchFamily="34" charset="0"/>
              </a:rPr>
              <a:t> </a:t>
            </a:r>
            <a:r>
              <a:rPr lang="en-US" sz="2000" dirty="0" smtClean="0">
                <a:solidFill>
                  <a:schemeClr val="accent2">
                    <a:lumMod val="40000"/>
                    <a:lumOff val="60000"/>
                  </a:schemeClr>
                </a:solidFill>
                <a:latin typeface="Bahnschrift SemiCondensed" pitchFamily="34" charset="0"/>
                <a:ea typeface="Verdana" pitchFamily="34" charset="0"/>
              </a:rPr>
              <a:t>   Head </a:t>
            </a:r>
            <a:r>
              <a:rPr lang="en-US" sz="2000" dirty="0" smtClean="0">
                <a:solidFill>
                  <a:schemeClr val="accent2">
                    <a:lumMod val="40000"/>
                    <a:lumOff val="60000"/>
                  </a:schemeClr>
                </a:solidFill>
                <a:latin typeface="Bahnschrift SemiCondensed" pitchFamily="34" charset="0"/>
                <a:ea typeface="Verdana" pitchFamily="34" charset="0"/>
              </a:rPr>
              <a:t>Of Department CSE </a:t>
            </a:r>
          </a:p>
          <a:p>
            <a:pPr algn="l">
              <a:lnSpc>
                <a:spcPct val="110000"/>
              </a:lnSpc>
              <a:spcBef>
                <a:spcPts val="0"/>
              </a:spcBef>
            </a:pPr>
            <a:r>
              <a:rPr lang="en-US" sz="2000" dirty="0" smtClean="0">
                <a:solidFill>
                  <a:schemeClr val="accent2">
                    <a:lumMod val="40000"/>
                    <a:lumOff val="60000"/>
                  </a:schemeClr>
                </a:solidFill>
                <a:latin typeface="Bahnschrift SemiCondensed" pitchFamily="34" charset="0"/>
                <a:ea typeface="Verdana" pitchFamily="34" charset="0"/>
              </a:rPr>
              <a:t>    Contact </a:t>
            </a:r>
            <a:r>
              <a:rPr lang="en-US" sz="2000" dirty="0" smtClean="0">
                <a:solidFill>
                  <a:schemeClr val="accent2">
                    <a:lumMod val="40000"/>
                    <a:lumOff val="60000"/>
                  </a:schemeClr>
                </a:solidFill>
                <a:latin typeface="Bahnschrift SemiCondensed" pitchFamily="34" charset="0"/>
                <a:ea typeface="Verdana" pitchFamily="34" charset="0"/>
              </a:rPr>
              <a:t>no. - </a:t>
            </a:r>
            <a:r>
              <a:rPr lang="en-US" sz="2000" dirty="0" smtClean="0">
                <a:solidFill>
                  <a:schemeClr val="accent2">
                    <a:lumMod val="40000"/>
                    <a:lumOff val="60000"/>
                  </a:schemeClr>
                </a:solidFill>
                <a:latin typeface="Bahnschrift SemiCondensed" pitchFamily="34" charset="0"/>
                <a:ea typeface="Verdana" pitchFamily="34" charset="0"/>
              </a:rPr>
              <a:t>9993557468</a:t>
            </a:r>
            <a:r>
              <a:rPr lang="en-US" sz="2000" dirty="0" smtClean="0">
                <a:solidFill>
                  <a:schemeClr val="accent2">
                    <a:lumMod val="40000"/>
                    <a:lumOff val="60000"/>
                  </a:schemeClr>
                </a:solidFill>
                <a:latin typeface="Verdana" pitchFamily="34" charset="0"/>
                <a:ea typeface="Verdana" pitchFamily="34" charset="0"/>
              </a:rPr>
              <a:t>      </a:t>
            </a:r>
            <a:endParaRPr lang="en-US" sz="2000" dirty="0">
              <a:solidFill>
                <a:schemeClr val="accent2">
                  <a:lumMod val="40000"/>
                  <a:lumOff val="60000"/>
                </a:schemeClr>
              </a:solidFill>
              <a:latin typeface="Bahnschrift SemiCondensed" pitchFamily="34" charset="0"/>
              <a:ea typeface="Verdana" pitchFamily="34" charset="0"/>
            </a:endParaRPr>
          </a:p>
        </p:txBody>
      </p:sp>
    </p:spTree>
    <p:extLst>
      <p:ext uri="{BB962C8B-B14F-4D97-AF65-F5344CB8AC3E}">
        <p14:creationId xmlns:p14="http://schemas.microsoft.com/office/powerpoint/2010/main" xmlns="" val="335196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7B81EDE-BA1B-6A70-E823-55032196B14E}"/>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9331"/>
            <a:ext cx="12192000" cy="6828489"/>
          </a:xfrm>
          <a:prstGeom prst="rect">
            <a:avLst/>
          </a:prstGeom>
          <a:effectLst>
            <a:reflection blurRad="1270000" stA="60000" endPos="65000" dist="50800" dir="5400000" sy="-100000" algn="bl" rotWithShape="0"/>
          </a:effectLst>
        </p:spPr>
      </p:pic>
      <p:sp>
        <p:nvSpPr>
          <p:cNvPr id="3" name="Content Placeholder 2">
            <a:extLst>
              <a:ext uri="{FF2B5EF4-FFF2-40B4-BE49-F238E27FC236}">
                <a16:creationId xmlns:a16="http://schemas.microsoft.com/office/drawing/2014/main" xmlns="" id="{60E07390-E8D6-B97A-477C-75C73029A088}"/>
              </a:ext>
            </a:extLst>
          </p:cNvPr>
          <p:cNvSpPr>
            <a:spLocks noGrp="1"/>
          </p:cNvSpPr>
          <p:nvPr>
            <p:ph idx="1"/>
          </p:nvPr>
        </p:nvSpPr>
        <p:spPr>
          <a:xfrm>
            <a:off x="1393638" y="1586204"/>
            <a:ext cx="8946541" cy="4926563"/>
          </a:xfrm>
        </p:spPr>
        <p:txBody>
          <a:bodyPr>
            <a:normAutofit lnSpcReduction="10000"/>
          </a:bodyPr>
          <a:lstStyle/>
          <a:p>
            <a:pPr>
              <a:buFont typeface="Wingdings" panose="05000000000000000000" pitchFamily="2" charset="2"/>
              <a:buChar char="§"/>
            </a:pPr>
            <a:r>
              <a:rPr lang="en-US" sz="2800" dirty="0">
                <a:latin typeface="Bahnschrift SemiLight SemiConde" panose="020B0502040204020203" pitchFamily="34" charset="0"/>
              </a:rPr>
              <a:t>Objective</a:t>
            </a:r>
          </a:p>
          <a:p>
            <a:pPr>
              <a:buFont typeface="Wingdings" panose="05000000000000000000" pitchFamily="2" charset="2"/>
              <a:buChar char="§"/>
            </a:pPr>
            <a:r>
              <a:rPr lang="en-US" sz="2800" dirty="0">
                <a:latin typeface="Bahnschrift SemiLight SemiConde" panose="020B0502040204020203" pitchFamily="34" charset="0"/>
              </a:rPr>
              <a:t>Problem Statement</a:t>
            </a:r>
          </a:p>
          <a:p>
            <a:pPr>
              <a:buFont typeface="Wingdings" panose="05000000000000000000" pitchFamily="2" charset="2"/>
              <a:buChar char="§"/>
            </a:pPr>
            <a:r>
              <a:rPr lang="en-US" sz="2800" dirty="0">
                <a:latin typeface="Bahnschrift SemiLight SemiConde" panose="020B0502040204020203" pitchFamily="34" charset="0"/>
              </a:rPr>
              <a:t>Functionalities provided by proposed system</a:t>
            </a:r>
          </a:p>
          <a:p>
            <a:pPr>
              <a:buFont typeface="Wingdings" panose="05000000000000000000" pitchFamily="2" charset="2"/>
              <a:buChar char="§"/>
            </a:pPr>
            <a:r>
              <a:rPr lang="en-US" sz="2800" dirty="0">
                <a:latin typeface="Bahnschrift SemiLight SemiConde" panose="020B0502040204020203" pitchFamily="34" charset="0"/>
              </a:rPr>
              <a:t>Report Generation</a:t>
            </a:r>
          </a:p>
          <a:p>
            <a:pPr>
              <a:buFont typeface="Wingdings" panose="05000000000000000000" pitchFamily="2" charset="2"/>
              <a:buChar char="§"/>
            </a:pPr>
            <a:r>
              <a:rPr lang="en-US" sz="2800" dirty="0">
                <a:latin typeface="Bahnschrift SemiLight SemiConde" panose="020B0502040204020203" pitchFamily="34" charset="0"/>
              </a:rPr>
              <a:t>1-Level DFD</a:t>
            </a:r>
          </a:p>
          <a:p>
            <a:pPr>
              <a:buFont typeface="Wingdings" panose="05000000000000000000" pitchFamily="2" charset="2"/>
              <a:buChar char="§"/>
            </a:pPr>
            <a:r>
              <a:rPr lang="en-US" sz="2800" dirty="0">
                <a:latin typeface="Bahnschrift SemiLight SemiConde" panose="020B0502040204020203" pitchFamily="34" charset="0"/>
              </a:rPr>
              <a:t>User Interface</a:t>
            </a:r>
          </a:p>
          <a:p>
            <a:pPr>
              <a:buFont typeface="Wingdings" panose="05000000000000000000" pitchFamily="2" charset="2"/>
              <a:buChar char="§"/>
            </a:pPr>
            <a:r>
              <a:rPr lang="en-US" sz="2800" dirty="0">
                <a:latin typeface="Bahnschrift SemiLight SemiConde" panose="020B0502040204020203" pitchFamily="34" charset="0"/>
              </a:rPr>
              <a:t>Employee Interface</a:t>
            </a:r>
          </a:p>
          <a:p>
            <a:pPr>
              <a:buFont typeface="Wingdings" panose="05000000000000000000" pitchFamily="2" charset="2"/>
              <a:buChar char="§"/>
            </a:pPr>
            <a:r>
              <a:rPr lang="en-US" sz="2800" dirty="0">
                <a:latin typeface="Bahnschrift SemiLight SemiConde" panose="020B0502040204020203" pitchFamily="34" charset="0"/>
              </a:rPr>
              <a:t>Manager Interface</a:t>
            </a:r>
          </a:p>
          <a:p>
            <a:pPr>
              <a:buFont typeface="Wingdings" panose="05000000000000000000" pitchFamily="2" charset="2"/>
              <a:buChar char="§"/>
            </a:pPr>
            <a:r>
              <a:rPr lang="en-US" sz="2800" dirty="0">
                <a:latin typeface="Bahnschrift SemiLight SemiConde" panose="020B0502040204020203" pitchFamily="34" charset="0"/>
              </a:rPr>
              <a:t>Conclusion</a:t>
            </a:r>
          </a:p>
          <a:p>
            <a:pPr>
              <a:buFont typeface="Wingdings" panose="05000000000000000000" pitchFamily="2" charset="2"/>
              <a:buChar char="§"/>
            </a:pPr>
            <a:endParaRPr lang="en-US" sz="2800" dirty="0">
              <a:latin typeface="Bahnschrift SemiLight SemiConde" panose="020B0502040204020203" pitchFamily="34" charset="0"/>
            </a:endParaRPr>
          </a:p>
          <a:p>
            <a:pPr>
              <a:buFont typeface="Wingdings" panose="05000000000000000000" pitchFamily="2" charset="2"/>
              <a:buChar char="§"/>
            </a:pPr>
            <a:endParaRPr lang="en-US" sz="2800" dirty="0">
              <a:latin typeface="Bahnschrift SemiLight SemiConde" panose="020B0502040204020203" pitchFamily="34" charset="0"/>
            </a:endParaRPr>
          </a:p>
          <a:p>
            <a:pPr>
              <a:buFont typeface="Wingdings" panose="05000000000000000000" pitchFamily="2" charset="2"/>
              <a:buChar char="§"/>
            </a:pPr>
            <a:endParaRPr lang="en-US" sz="2800" dirty="0">
              <a:latin typeface="Bahnschrift SemiLight SemiConde" panose="020B0502040204020203" pitchFamily="34" charset="0"/>
            </a:endParaRPr>
          </a:p>
        </p:txBody>
      </p:sp>
      <p:sp>
        <p:nvSpPr>
          <p:cNvPr id="5" name="Title 1">
            <a:extLst>
              <a:ext uri="{FF2B5EF4-FFF2-40B4-BE49-F238E27FC236}">
                <a16:creationId xmlns:a16="http://schemas.microsoft.com/office/drawing/2014/main" xmlns="" id="{4B6876E8-3103-7DEA-98FF-1921F435630B}"/>
              </a:ext>
            </a:extLst>
          </p:cNvPr>
          <p:cNvSpPr txBox="1">
            <a:spLocks/>
          </p:cNvSpPr>
          <p:nvPr/>
        </p:nvSpPr>
        <p:spPr>
          <a:xfrm>
            <a:off x="1393638" y="69046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latin typeface="Bahnschrift SemiCondensed" panose="020B0502040204020203" pitchFamily="34" charset="0"/>
              </a:rPr>
              <a:t>Contents</a:t>
            </a:r>
            <a:endParaRPr lang="en-IN" u="sng" dirty="0">
              <a:latin typeface="Bahnschrift SemiCondensed" panose="020B0502040204020203" pitchFamily="34" charset="0"/>
            </a:endParaRPr>
          </a:p>
        </p:txBody>
      </p:sp>
    </p:spTree>
    <p:extLst>
      <p:ext uri="{BB962C8B-B14F-4D97-AF65-F5344CB8AC3E}">
        <p14:creationId xmlns:p14="http://schemas.microsoft.com/office/powerpoint/2010/main" xmlns="" val="180371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91B37B9-9A04-931D-D4FC-6286DA38EB9D}"/>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sp>
        <p:nvSpPr>
          <p:cNvPr id="2" name="Title 1">
            <a:extLst>
              <a:ext uri="{FF2B5EF4-FFF2-40B4-BE49-F238E27FC236}">
                <a16:creationId xmlns:a16="http://schemas.microsoft.com/office/drawing/2014/main" xmlns="" id="{F63A175A-CAF1-969C-8E88-1EA6906072E1}"/>
              </a:ext>
            </a:extLst>
          </p:cNvPr>
          <p:cNvSpPr>
            <a:spLocks noGrp="1"/>
          </p:cNvSpPr>
          <p:nvPr>
            <p:ph type="title"/>
          </p:nvPr>
        </p:nvSpPr>
        <p:spPr>
          <a:xfrm>
            <a:off x="1118863" y="1179338"/>
            <a:ext cx="9404723" cy="1400530"/>
          </a:xfrm>
        </p:spPr>
        <p:txBody>
          <a:bodyPr/>
          <a:lstStyle/>
          <a:p>
            <a:r>
              <a:rPr lang="en-US" u="sng" dirty="0">
                <a:latin typeface="Bahnschrift SemiCondensed" panose="020B0502040204020203" pitchFamily="34" charset="0"/>
              </a:rPr>
              <a:t>Objective</a:t>
            </a:r>
            <a:endParaRPr lang="en-IN" u="sng" dirty="0">
              <a:latin typeface="Bahnschrift SemiCondensed" panose="020B0502040204020203" pitchFamily="34" charset="0"/>
            </a:endParaRPr>
          </a:p>
        </p:txBody>
      </p:sp>
      <p:sp>
        <p:nvSpPr>
          <p:cNvPr id="3" name="Content Placeholder 2">
            <a:extLst>
              <a:ext uri="{FF2B5EF4-FFF2-40B4-BE49-F238E27FC236}">
                <a16:creationId xmlns:a16="http://schemas.microsoft.com/office/drawing/2014/main" xmlns="" id="{AE4E1B4E-1180-1646-23B3-996322A5F2CB}"/>
              </a:ext>
            </a:extLst>
          </p:cNvPr>
          <p:cNvSpPr>
            <a:spLocks noGrp="1"/>
          </p:cNvSpPr>
          <p:nvPr>
            <p:ph idx="1"/>
          </p:nvPr>
        </p:nvSpPr>
        <p:spPr>
          <a:xfrm>
            <a:off x="1147260" y="2257069"/>
            <a:ext cx="9897480" cy="3004274"/>
          </a:xfrm>
        </p:spPr>
        <p:txBody>
          <a:bodyPr>
            <a:normAutofit/>
          </a:bodyPr>
          <a:lstStyle/>
          <a:p>
            <a:pPr marL="0" indent="0">
              <a:buNone/>
            </a:pPr>
            <a:r>
              <a:rPr lang="en-US" sz="2800" dirty="0">
                <a:latin typeface="Bahnschrift SemiCondensed" panose="020B0502040204020203" pitchFamily="34" charset="0"/>
              </a:rPr>
              <a:t>The main objective is to built an Application program to reduce manual work and introduce Automated process from Placing an Order including Payment to Managing the Food items, Ingredients and Tracking all the details of Sales.</a:t>
            </a:r>
            <a:endParaRPr lang="en-IN" sz="2800" dirty="0">
              <a:latin typeface="Bahnschrift SemiCondensed" panose="020B0502040204020203" pitchFamily="34" charset="0"/>
            </a:endParaRPr>
          </a:p>
        </p:txBody>
      </p:sp>
    </p:spTree>
    <p:extLst>
      <p:ext uri="{BB962C8B-B14F-4D97-AF65-F5344CB8AC3E}">
        <p14:creationId xmlns:p14="http://schemas.microsoft.com/office/powerpoint/2010/main" xmlns="" val="150619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91B37B9-9A04-931D-D4FC-6286DA38EB9D}"/>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212271"/>
            <a:ext cx="12192000" cy="6828489"/>
          </a:xfrm>
          <a:prstGeom prst="rect">
            <a:avLst/>
          </a:prstGeom>
          <a:effectLst>
            <a:reflection blurRad="1270000" stA="60000" endPos="65000" dist="50800" dir="5400000" sy="-100000" algn="bl" rotWithShape="0"/>
          </a:effectLst>
        </p:spPr>
      </p:pic>
      <p:sp>
        <p:nvSpPr>
          <p:cNvPr id="2" name="Title 1">
            <a:extLst>
              <a:ext uri="{FF2B5EF4-FFF2-40B4-BE49-F238E27FC236}">
                <a16:creationId xmlns:a16="http://schemas.microsoft.com/office/drawing/2014/main" xmlns="" id="{F63A175A-CAF1-969C-8E88-1EA6906072E1}"/>
              </a:ext>
            </a:extLst>
          </p:cNvPr>
          <p:cNvSpPr>
            <a:spLocks noGrp="1"/>
          </p:cNvSpPr>
          <p:nvPr>
            <p:ph type="title"/>
          </p:nvPr>
        </p:nvSpPr>
        <p:spPr>
          <a:xfrm>
            <a:off x="1147260" y="856539"/>
            <a:ext cx="9404723" cy="1400530"/>
          </a:xfrm>
        </p:spPr>
        <p:txBody>
          <a:bodyPr/>
          <a:lstStyle/>
          <a:p>
            <a:r>
              <a:rPr lang="en-US" u="sng" dirty="0">
                <a:latin typeface="Bahnschrift SemiCondensed" panose="020B0502040204020203" pitchFamily="34" charset="0"/>
              </a:rPr>
              <a:t>Problem Statement</a:t>
            </a:r>
            <a:endParaRPr lang="en-IN" u="sng" dirty="0">
              <a:latin typeface="Bahnschrift SemiCondensed" panose="020B0502040204020203" pitchFamily="34" charset="0"/>
            </a:endParaRPr>
          </a:p>
        </p:txBody>
      </p:sp>
      <p:sp>
        <p:nvSpPr>
          <p:cNvPr id="3" name="Content Placeholder 2">
            <a:extLst>
              <a:ext uri="{FF2B5EF4-FFF2-40B4-BE49-F238E27FC236}">
                <a16:creationId xmlns:a16="http://schemas.microsoft.com/office/drawing/2014/main" xmlns="" id="{AE4E1B4E-1180-1646-23B3-996322A5F2CB}"/>
              </a:ext>
            </a:extLst>
          </p:cNvPr>
          <p:cNvSpPr>
            <a:spLocks noGrp="1"/>
          </p:cNvSpPr>
          <p:nvPr>
            <p:ph idx="1"/>
          </p:nvPr>
        </p:nvSpPr>
        <p:spPr>
          <a:xfrm>
            <a:off x="1147260" y="1926863"/>
            <a:ext cx="9897480" cy="4007406"/>
          </a:xfrm>
        </p:spPr>
        <p:txBody>
          <a:bodyPr>
            <a:normAutofit lnSpcReduction="10000"/>
          </a:bodyPr>
          <a:lstStyle/>
          <a:p>
            <a:pPr>
              <a:buFont typeface="Wingdings" panose="05000000000000000000" pitchFamily="2" charset="2"/>
              <a:buChar char="§"/>
            </a:pPr>
            <a:r>
              <a:rPr lang="en-US" sz="2800" dirty="0">
                <a:latin typeface="Bahnschrift SemiCondensed" pitchFamily="34" charset="0"/>
              </a:rPr>
              <a:t>The current system is not Automated.</a:t>
            </a:r>
          </a:p>
          <a:p>
            <a:pPr>
              <a:buFont typeface="Wingdings" panose="05000000000000000000" pitchFamily="2" charset="2"/>
              <a:buChar char="§"/>
            </a:pPr>
            <a:r>
              <a:rPr lang="en-US" sz="2800" dirty="0">
                <a:latin typeface="Bahnschrift SemiCondensed" pitchFamily="34" charset="0"/>
              </a:rPr>
              <a:t>Time is wasted for ordering food in queues</a:t>
            </a:r>
            <a:r>
              <a:rPr lang="en-US" sz="2800" dirty="0" smtClean="0">
                <a:latin typeface="Bahnschrift SemiCondensed" pitchFamily="34" charset="0"/>
              </a:rPr>
              <a:t>.</a:t>
            </a:r>
          </a:p>
          <a:p>
            <a:pPr>
              <a:buFont typeface="Wingdings" panose="05000000000000000000" pitchFamily="2" charset="2"/>
              <a:buChar char="§"/>
            </a:pPr>
            <a:r>
              <a:rPr lang="en-US" sz="2800" dirty="0" smtClean="0">
                <a:latin typeface="Bahnschrift SemiCondensed" pitchFamily="34" charset="0"/>
              </a:rPr>
              <a:t>Manual record keeping trends of the expanses.</a:t>
            </a:r>
          </a:p>
          <a:p>
            <a:pPr>
              <a:buFont typeface="Wingdings" panose="05000000000000000000" pitchFamily="2" charset="2"/>
              <a:buChar char="§"/>
            </a:pPr>
            <a:r>
              <a:rPr lang="en-US" sz="2800" dirty="0" smtClean="0">
                <a:latin typeface="Bahnschrift SemiCondensed" pitchFamily="34" charset="0"/>
              </a:rPr>
              <a:t>Not Updating </a:t>
            </a:r>
            <a:r>
              <a:rPr lang="en-US" sz="2800" dirty="0" smtClean="0">
                <a:latin typeface="Bahnschrift SemiCondensed" pitchFamily="34" charset="0"/>
              </a:rPr>
              <a:t>their </a:t>
            </a:r>
            <a:r>
              <a:rPr lang="en-US" sz="2800" dirty="0" smtClean="0">
                <a:latin typeface="Bahnschrift SemiCondensed" pitchFamily="34" charset="0"/>
              </a:rPr>
              <a:t>menu </a:t>
            </a:r>
            <a:r>
              <a:rPr lang="en-US" sz="2800" dirty="0" smtClean="0">
                <a:latin typeface="Bahnschrift SemiCondensed" pitchFamily="34" charset="0"/>
              </a:rPr>
              <a:t>frequently</a:t>
            </a:r>
            <a:r>
              <a:rPr lang="en-US" sz="2800" dirty="0" smtClean="0">
                <a:latin typeface="Bahnschrift SemiCondensed" pitchFamily="34" charset="0"/>
              </a:rPr>
              <a:t>.</a:t>
            </a:r>
          </a:p>
          <a:p>
            <a:pPr>
              <a:buFont typeface="Wingdings" panose="05000000000000000000" pitchFamily="2" charset="2"/>
              <a:buChar char="§"/>
            </a:pPr>
            <a:r>
              <a:rPr lang="en-US" sz="2800" dirty="0" smtClean="0">
                <a:latin typeface="Bahnschrift SemiCondensed" pitchFamily="34" charset="0"/>
              </a:rPr>
              <a:t>Such as adding new </a:t>
            </a:r>
            <a:r>
              <a:rPr lang="en-US" sz="2800" dirty="0" smtClean="0">
                <a:latin typeface="Bahnschrift SemiCondensed" pitchFamily="34" charset="0"/>
              </a:rPr>
              <a:t>items </a:t>
            </a:r>
            <a:r>
              <a:rPr lang="en-US" sz="2800" dirty="0" smtClean="0">
                <a:latin typeface="Bahnschrift SemiCondensed" pitchFamily="34" charset="0"/>
              </a:rPr>
              <a:t>and </a:t>
            </a:r>
            <a:r>
              <a:rPr lang="en-US" sz="2800" dirty="0" smtClean="0">
                <a:latin typeface="Bahnschrift SemiCondensed" pitchFamily="34" charset="0"/>
              </a:rPr>
              <a:t>items is low. </a:t>
            </a:r>
            <a:endParaRPr lang="en-US" sz="2800" dirty="0" smtClean="0">
              <a:latin typeface="Bahnschrift SemiCondensed" pitchFamily="34" charset="0"/>
            </a:endParaRPr>
          </a:p>
          <a:p>
            <a:pPr>
              <a:buFont typeface="Wingdings" panose="05000000000000000000" pitchFamily="2" charset="2"/>
              <a:buChar char="§"/>
            </a:pPr>
            <a:r>
              <a:rPr lang="en-US" sz="2800" dirty="0" smtClean="0">
                <a:latin typeface="Bahnschrift SemiCondensed" pitchFamily="34" charset="0"/>
              </a:rPr>
              <a:t>And canteen manager </a:t>
            </a:r>
            <a:r>
              <a:rPr lang="en-US" sz="2800" dirty="0" smtClean="0">
                <a:latin typeface="Bahnschrift SemiCondensed" pitchFamily="34" charset="0"/>
              </a:rPr>
              <a:t>also </a:t>
            </a:r>
            <a:r>
              <a:rPr lang="en-US" sz="2800" dirty="0" smtClean="0">
                <a:latin typeface="Bahnschrift SemiCondensed" pitchFamily="34" charset="0"/>
              </a:rPr>
              <a:t>might change prices. </a:t>
            </a:r>
          </a:p>
          <a:p>
            <a:pPr>
              <a:buFont typeface="Wingdings" panose="05000000000000000000" pitchFamily="2" charset="2"/>
              <a:buChar char="§"/>
            </a:pPr>
            <a:r>
              <a:rPr lang="en-US" sz="2800" dirty="0" smtClean="0">
                <a:latin typeface="Bahnschrift SemiCondensed" pitchFamily="34" charset="0"/>
              </a:rPr>
              <a:t>leads </a:t>
            </a:r>
            <a:r>
              <a:rPr lang="en-US" sz="2800" dirty="0" smtClean="0">
                <a:latin typeface="Bahnschrift SemiCondensed" pitchFamily="34" charset="0"/>
              </a:rPr>
              <a:t>to lack of understanding between the customers and </a:t>
            </a:r>
            <a:r>
              <a:rPr lang="en-US" sz="2800" dirty="0" smtClean="0">
                <a:latin typeface="Bahnschrift SemiCondensed" pitchFamily="34" charset="0"/>
              </a:rPr>
              <a:t>the employees</a:t>
            </a:r>
            <a:r>
              <a:rPr lang="en-US" sz="2800" dirty="0" smtClean="0">
                <a:latin typeface="Bahnschrift SemiCondensed" pitchFamily="34" charset="0"/>
              </a:rPr>
              <a:t>.</a:t>
            </a:r>
            <a:endParaRPr lang="en-IN" sz="2800" dirty="0">
              <a:latin typeface="Bahnschrift SemiCondensed" pitchFamily="34" charset="0"/>
            </a:endParaRPr>
          </a:p>
        </p:txBody>
      </p:sp>
    </p:spTree>
    <p:extLst>
      <p:ext uri="{BB962C8B-B14F-4D97-AF65-F5344CB8AC3E}">
        <p14:creationId xmlns:p14="http://schemas.microsoft.com/office/powerpoint/2010/main" xmlns="" val="138130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25770DC-0545-07CE-4BF8-B0168EF2489A}"/>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4295"/>
            <a:ext cx="12192000" cy="6828489"/>
          </a:xfrm>
          <a:prstGeom prst="rect">
            <a:avLst/>
          </a:prstGeom>
          <a:effectLst>
            <a:reflection blurRad="1270000" stA="60000" endPos="65000" dist="50800" dir="5400000" sy="-100000" algn="bl" rotWithShape="0"/>
          </a:effectLst>
        </p:spPr>
      </p:pic>
      <p:sp>
        <p:nvSpPr>
          <p:cNvPr id="3" name="Content Placeholder 2">
            <a:extLst>
              <a:ext uri="{FF2B5EF4-FFF2-40B4-BE49-F238E27FC236}">
                <a16:creationId xmlns:a16="http://schemas.microsoft.com/office/drawing/2014/main" xmlns="" id="{3BBE6150-4F09-BD39-18BE-72200632CC2D}"/>
              </a:ext>
            </a:extLst>
          </p:cNvPr>
          <p:cNvSpPr>
            <a:spLocks noGrp="1"/>
          </p:cNvSpPr>
          <p:nvPr>
            <p:ph idx="1"/>
          </p:nvPr>
        </p:nvSpPr>
        <p:spPr>
          <a:xfrm>
            <a:off x="1050179" y="1476376"/>
            <a:ext cx="8946541" cy="4999070"/>
          </a:xfrm>
        </p:spPr>
        <p:txBody>
          <a:bodyPr>
            <a:normAutofit fontScale="92500"/>
          </a:bodyPr>
          <a:lstStyle/>
          <a:p>
            <a:pPr>
              <a:buFont typeface="Courier New" panose="02070309020205020404" pitchFamily="49" charset="0"/>
              <a:buChar char="o"/>
            </a:pPr>
            <a:r>
              <a:rPr lang="en-US" sz="2400" dirty="0">
                <a:latin typeface="Bahnschrift SemiLight" panose="020B0502040204020203" pitchFamily="34" charset="0"/>
              </a:rPr>
              <a:t>Order food through application. Orders can be paid through UPI. </a:t>
            </a:r>
          </a:p>
          <a:p>
            <a:pPr>
              <a:buFont typeface="Courier New" panose="02070309020205020404" pitchFamily="49" charset="0"/>
              <a:buChar char="o"/>
            </a:pPr>
            <a:r>
              <a:rPr lang="en-US" sz="2400" dirty="0">
                <a:latin typeface="Bahnschrift SemiLight" panose="020B0502040204020203" pitchFamily="34" charset="0"/>
              </a:rPr>
              <a:t>The food items of placed order shall be displayed on the screen which indicate the cooks to prepare the ordered items and the message “Order Placed Successfully” shall be displayed on the users screen.</a:t>
            </a:r>
          </a:p>
          <a:p>
            <a:pPr>
              <a:buFont typeface="Courier New" panose="02070309020205020404" pitchFamily="49" charset="0"/>
              <a:buChar char="o"/>
            </a:pPr>
            <a:r>
              <a:rPr lang="en-US" sz="2400" dirty="0">
                <a:latin typeface="Bahnschrift SemiLight" panose="020B0502040204020203" pitchFamily="34" charset="0"/>
              </a:rPr>
              <a:t>When the order id delivered its status is updated. When the status of the order is updated to “Completed” it goes off the screen.</a:t>
            </a:r>
          </a:p>
          <a:p>
            <a:pPr>
              <a:buFont typeface="Courier New" panose="02070309020205020404" pitchFamily="49" charset="0"/>
              <a:buChar char="o"/>
            </a:pPr>
            <a:r>
              <a:rPr lang="en-US" sz="2400" dirty="0">
                <a:latin typeface="Bahnschrift SemiLight" panose="020B0502040204020203" pitchFamily="34" charset="0"/>
              </a:rPr>
              <a:t>Editing, adding and updating of records is improved which result in proper resource management of Food Data.</a:t>
            </a:r>
          </a:p>
          <a:p>
            <a:pPr>
              <a:buFont typeface="Courier New" panose="02070309020205020404" pitchFamily="49" charset="0"/>
              <a:buChar char="o"/>
            </a:pPr>
            <a:r>
              <a:rPr lang="en-US" sz="2400" dirty="0">
                <a:latin typeface="Bahnschrift SemiLight" panose="020B0502040204020203" pitchFamily="34" charset="0"/>
              </a:rPr>
              <a:t>It tracks all the information of items, orders and sales.</a:t>
            </a:r>
          </a:p>
          <a:p>
            <a:pPr>
              <a:buFont typeface="Courier New" panose="02070309020205020404" pitchFamily="49" charset="0"/>
              <a:buChar char="o"/>
            </a:pPr>
            <a:r>
              <a:rPr lang="en-US" sz="2400" dirty="0">
                <a:latin typeface="Bahnschrift SemiLight" panose="020B0502040204020203" pitchFamily="34" charset="0"/>
              </a:rPr>
              <a:t>Shows the information and description of items and sales</a:t>
            </a:r>
            <a:r>
              <a:rPr lang="en-US" dirty="0">
                <a:latin typeface="Bahnschrift SemiLight" panose="020B0502040204020203" pitchFamily="34" charset="0"/>
              </a:rPr>
              <a:t>.</a:t>
            </a:r>
          </a:p>
          <a:p>
            <a:pPr>
              <a:buFont typeface="Courier New" panose="02070309020205020404" pitchFamily="49" charset="0"/>
              <a:buChar char="o"/>
            </a:pPr>
            <a:endParaRPr lang="en-US" dirty="0">
              <a:latin typeface="Bahnschrift SemiLight" panose="020B0502040204020203" pitchFamily="34" charset="0"/>
            </a:endParaRPr>
          </a:p>
          <a:p>
            <a:pPr>
              <a:buFont typeface="Courier New" panose="02070309020205020404" pitchFamily="49" charset="0"/>
              <a:buChar char="o"/>
            </a:pPr>
            <a:endParaRPr lang="en-IN" dirty="0"/>
          </a:p>
        </p:txBody>
      </p:sp>
      <p:sp>
        <p:nvSpPr>
          <p:cNvPr id="5" name="Title 1">
            <a:extLst>
              <a:ext uri="{FF2B5EF4-FFF2-40B4-BE49-F238E27FC236}">
                <a16:creationId xmlns:a16="http://schemas.microsoft.com/office/drawing/2014/main" xmlns="" id="{E3EB3F55-ADBA-4B14-6AAC-1FC36EE3B6C4}"/>
              </a:ext>
            </a:extLst>
          </p:cNvPr>
          <p:cNvSpPr txBox="1">
            <a:spLocks/>
          </p:cNvSpPr>
          <p:nvPr/>
        </p:nvSpPr>
        <p:spPr>
          <a:xfrm>
            <a:off x="1050179" y="475862"/>
            <a:ext cx="9026752" cy="14928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u="sng" dirty="0">
                <a:latin typeface="Bahnschrift SemiCondensed" panose="020B0502040204020203" pitchFamily="34" charset="0"/>
              </a:rPr>
              <a:t>Functionalities provided by Proposed system</a:t>
            </a:r>
            <a:endParaRPr lang="en-IN" sz="4000" u="sng" dirty="0">
              <a:latin typeface="Bahnschrift SemiCondensed" panose="020B0502040204020203" pitchFamily="34" charset="0"/>
            </a:endParaRPr>
          </a:p>
        </p:txBody>
      </p:sp>
    </p:spTree>
    <p:extLst>
      <p:ext uri="{BB962C8B-B14F-4D97-AF65-F5344CB8AC3E}">
        <p14:creationId xmlns:p14="http://schemas.microsoft.com/office/powerpoint/2010/main" xmlns="" val="314223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998EC1B-0629-13E0-2B35-567665791754}"/>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sp>
        <p:nvSpPr>
          <p:cNvPr id="2" name="Title 1">
            <a:extLst>
              <a:ext uri="{FF2B5EF4-FFF2-40B4-BE49-F238E27FC236}">
                <a16:creationId xmlns:a16="http://schemas.microsoft.com/office/drawing/2014/main" xmlns="" id="{450F61EB-1857-3193-0FA5-356FF700E286}"/>
              </a:ext>
            </a:extLst>
          </p:cNvPr>
          <p:cNvSpPr>
            <a:spLocks noGrp="1"/>
          </p:cNvSpPr>
          <p:nvPr>
            <p:ph type="title"/>
          </p:nvPr>
        </p:nvSpPr>
        <p:spPr>
          <a:xfrm>
            <a:off x="1103312" y="1311318"/>
            <a:ext cx="9404723" cy="974865"/>
          </a:xfrm>
        </p:spPr>
        <p:txBody>
          <a:bodyPr/>
          <a:lstStyle/>
          <a:p>
            <a:r>
              <a:rPr lang="en-US" sz="4400" u="sng" dirty="0">
                <a:latin typeface="Bahnschrift SemiLight SemiConde" panose="020B0502040204020203" pitchFamily="34" charset="0"/>
              </a:rPr>
              <a:t>Report Generation</a:t>
            </a:r>
            <a:endParaRPr lang="en-IN" sz="4400" u="sng" dirty="0">
              <a:latin typeface="Bahnschrift SemiLight SemiConde" panose="020B0502040204020203" pitchFamily="34" charset="0"/>
            </a:endParaRPr>
          </a:p>
        </p:txBody>
      </p:sp>
      <p:sp>
        <p:nvSpPr>
          <p:cNvPr id="3" name="Content Placeholder 2">
            <a:extLst>
              <a:ext uri="{FF2B5EF4-FFF2-40B4-BE49-F238E27FC236}">
                <a16:creationId xmlns:a16="http://schemas.microsoft.com/office/drawing/2014/main" xmlns="" id="{B04284CC-CAC0-FF03-252C-0E6399BDEBBD}"/>
              </a:ext>
            </a:extLst>
          </p:cNvPr>
          <p:cNvSpPr>
            <a:spLocks noGrp="1"/>
          </p:cNvSpPr>
          <p:nvPr>
            <p:ph idx="1"/>
          </p:nvPr>
        </p:nvSpPr>
        <p:spPr>
          <a:xfrm>
            <a:off x="1103312" y="2474077"/>
            <a:ext cx="9404723" cy="4195481"/>
          </a:xfrm>
        </p:spPr>
        <p:txBody>
          <a:bodyPr>
            <a:normAutofit/>
          </a:bodyPr>
          <a:lstStyle/>
          <a:p>
            <a:pPr>
              <a:lnSpc>
                <a:spcPct val="150000"/>
              </a:lnSpc>
              <a:buFont typeface="Courier New" panose="02070309020205020404" pitchFamily="49" charset="0"/>
              <a:buChar char="o"/>
            </a:pPr>
            <a:r>
              <a:rPr lang="en-US" sz="2800" dirty="0">
                <a:latin typeface="Bahnschrift SemiCondensed" panose="020B0502040204020203" pitchFamily="34" charset="0"/>
              </a:rPr>
              <a:t>It generates Daily and Monthly reports on Transactions .</a:t>
            </a:r>
          </a:p>
          <a:p>
            <a:pPr>
              <a:lnSpc>
                <a:spcPct val="150000"/>
              </a:lnSpc>
              <a:buFont typeface="Courier New" panose="02070309020205020404" pitchFamily="49" charset="0"/>
              <a:buChar char="o"/>
            </a:pPr>
            <a:r>
              <a:rPr lang="en-US" sz="2800" dirty="0">
                <a:latin typeface="Bahnschrift SemiCondensed" panose="020B0502040204020203" pitchFamily="34" charset="0"/>
              </a:rPr>
              <a:t>Provides filter reports on sales of Food items.</a:t>
            </a:r>
          </a:p>
        </p:txBody>
      </p:sp>
    </p:spTree>
    <p:extLst>
      <p:ext uri="{BB962C8B-B14F-4D97-AF65-F5344CB8AC3E}">
        <p14:creationId xmlns:p14="http://schemas.microsoft.com/office/powerpoint/2010/main" xmlns="" val="293979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184EB51-F0C8-A814-EA85-8F4CE8780782}"/>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graphicFrame>
        <p:nvGraphicFramePr>
          <p:cNvPr id="4" name="Diagram 3">
            <a:extLst>
              <a:ext uri="{FF2B5EF4-FFF2-40B4-BE49-F238E27FC236}">
                <a16:creationId xmlns:a16="http://schemas.microsoft.com/office/drawing/2014/main" xmlns="" id="{81EA5A2A-C080-4981-91E6-320D13F3C22C}"/>
              </a:ext>
            </a:extLst>
          </p:cNvPr>
          <p:cNvGraphicFramePr/>
          <p:nvPr>
            <p:extLst>
              <p:ext uri="{D42A27DB-BD31-4B8C-83A1-F6EECF244321}">
                <p14:modId xmlns:p14="http://schemas.microsoft.com/office/powerpoint/2010/main" xmlns="" val="3045097950"/>
              </p:ext>
            </p:extLst>
          </p:nvPr>
        </p:nvGraphicFramePr>
        <p:xfrm>
          <a:off x="870079" y="130629"/>
          <a:ext cx="10451842" cy="59715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xmlns="" id="{C35CF13D-A0BB-D6E9-5E8A-2F519FB4C0D8}"/>
              </a:ext>
            </a:extLst>
          </p:cNvPr>
          <p:cNvSpPr txBox="1"/>
          <p:nvPr/>
        </p:nvSpPr>
        <p:spPr>
          <a:xfrm>
            <a:off x="4164563" y="5971239"/>
            <a:ext cx="3862874" cy="523220"/>
          </a:xfrm>
          <a:prstGeom prst="rect">
            <a:avLst/>
          </a:prstGeom>
          <a:noFill/>
        </p:spPr>
        <p:txBody>
          <a:bodyPr wrap="square" rtlCol="0">
            <a:spAutoFit/>
          </a:bodyPr>
          <a:lstStyle/>
          <a:p>
            <a:pPr algn="ctr"/>
            <a:r>
              <a:rPr lang="en-US" sz="2800" dirty="0">
                <a:latin typeface="Bahnschrift SemiCondensed" panose="020B0502040204020203" pitchFamily="34" charset="0"/>
              </a:rPr>
              <a:t>1-Level DFD</a:t>
            </a:r>
            <a:endParaRPr lang="en-IN" sz="2800" dirty="0">
              <a:latin typeface="Bahnschrift SemiCondensed" panose="020B0502040204020203" pitchFamily="34" charset="0"/>
            </a:endParaRPr>
          </a:p>
        </p:txBody>
      </p:sp>
    </p:spTree>
    <p:extLst>
      <p:ext uri="{BB962C8B-B14F-4D97-AF65-F5344CB8AC3E}">
        <p14:creationId xmlns:p14="http://schemas.microsoft.com/office/powerpoint/2010/main" xmlns="" val="394719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1FE55EB-AFFF-0DBE-4762-1D97519DF9E0}"/>
              </a:ext>
            </a:extLst>
          </p:cNvPr>
          <p:cNvPicPr>
            <a:picLocks noChangeAspect="1"/>
          </p:cNvPicPr>
          <p:nvPr/>
        </p:nvPicPr>
        <p:blipFill>
          <a:blip r:embed="rId2">
            <a:extLst>
              <a:ext uri="{BEBA8EAE-BF5A-486C-A8C5-ECC9F3942E4B}">
                <a14:imgProps xmlns:a14="http://schemas.microsoft.com/office/drawing/2010/main" xmlns="">
                  <a14:imgLayer r:embed="rId3">
                    <a14:imgEffect>
                      <a14:artisticPencilGrayscale trans="52000"/>
                    </a14:imgEffect>
                  </a14:imgLayer>
                </a14:imgProps>
              </a:ext>
            </a:extLst>
          </a:blip>
          <a:stretch>
            <a:fillRect/>
          </a:stretch>
        </p:blipFill>
        <p:spPr>
          <a:xfrm>
            <a:off x="0" y="0"/>
            <a:ext cx="12192000" cy="6828489"/>
          </a:xfrm>
          <a:prstGeom prst="rect">
            <a:avLst/>
          </a:prstGeom>
          <a:effectLst>
            <a:reflection blurRad="1270000" stA="60000" endPos="65000" dist="50800" dir="5400000" sy="-100000" algn="bl" rotWithShape="0"/>
          </a:effectLst>
        </p:spPr>
      </p:pic>
      <p:graphicFrame>
        <p:nvGraphicFramePr>
          <p:cNvPr id="4" name="Diagram 3">
            <a:extLst>
              <a:ext uri="{FF2B5EF4-FFF2-40B4-BE49-F238E27FC236}">
                <a16:creationId xmlns:a16="http://schemas.microsoft.com/office/drawing/2014/main" xmlns="" id="{2AE469D5-9E5B-52C3-BB07-4C8BE987310C}"/>
              </a:ext>
            </a:extLst>
          </p:cNvPr>
          <p:cNvGraphicFramePr/>
          <p:nvPr>
            <p:extLst>
              <p:ext uri="{D42A27DB-BD31-4B8C-83A1-F6EECF244321}">
                <p14:modId xmlns:p14="http://schemas.microsoft.com/office/powerpoint/2010/main" xmlns="" val="2362018921"/>
              </p:ext>
            </p:extLst>
          </p:nvPr>
        </p:nvGraphicFramePr>
        <p:xfrm>
          <a:off x="2031999" y="1267957"/>
          <a:ext cx="8128000" cy="48048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Oval 4">
            <a:extLst>
              <a:ext uri="{FF2B5EF4-FFF2-40B4-BE49-F238E27FC236}">
                <a16:creationId xmlns:a16="http://schemas.microsoft.com/office/drawing/2014/main" xmlns="" id="{6AE0F14E-3D99-7A97-3396-E2FBEA408756}"/>
              </a:ext>
            </a:extLst>
          </p:cNvPr>
          <p:cNvSpPr/>
          <p:nvPr/>
        </p:nvSpPr>
        <p:spPr>
          <a:xfrm>
            <a:off x="4867275" y="134720"/>
            <a:ext cx="2457450" cy="758428"/>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xmlns="" id="{E417BA93-F824-726E-C1D5-357F41D6F8AF}"/>
              </a:ext>
            </a:extLst>
          </p:cNvPr>
          <p:cNvGrpSpPr/>
          <p:nvPr/>
        </p:nvGrpSpPr>
        <p:grpSpPr>
          <a:xfrm>
            <a:off x="5952716" y="964506"/>
            <a:ext cx="286565" cy="254750"/>
            <a:chOff x="3867630" y="929645"/>
            <a:chExt cx="392738" cy="327282"/>
          </a:xfrm>
        </p:grpSpPr>
        <p:sp>
          <p:nvSpPr>
            <p:cNvPr id="7" name="Arrow: Right 6">
              <a:extLst>
                <a:ext uri="{FF2B5EF4-FFF2-40B4-BE49-F238E27FC236}">
                  <a16:creationId xmlns:a16="http://schemas.microsoft.com/office/drawing/2014/main" xmlns="" id="{B5BF1696-90F6-26AD-79DB-F99B47E94E65}"/>
                </a:ext>
              </a:extLst>
            </p:cNvPr>
            <p:cNvSpPr/>
            <p:nvPr/>
          </p:nvSpPr>
          <p:spPr>
            <a:xfrm rot="5400000">
              <a:off x="3900358" y="896917"/>
              <a:ext cx="327282" cy="39273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Arrow: Right 4">
              <a:extLst>
                <a:ext uri="{FF2B5EF4-FFF2-40B4-BE49-F238E27FC236}">
                  <a16:creationId xmlns:a16="http://schemas.microsoft.com/office/drawing/2014/main" xmlns="" id="{59B6A244-A590-7320-F883-E55A52BB2548}"/>
                </a:ext>
              </a:extLst>
            </p:cNvPr>
            <p:cNvSpPr txBox="1"/>
            <p:nvPr/>
          </p:nvSpPr>
          <p:spPr>
            <a:xfrm>
              <a:off x="3946179" y="929645"/>
              <a:ext cx="235642" cy="2290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dirty="0"/>
            </a:p>
          </p:txBody>
        </p:sp>
      </p:grpSp>
      <p:sp>
        <p:nvSpPr>
          <p:cNvPr id="9" name="TextBox 8">
            <a:extLst>
              <a:ext uri="{FF2B5EF4-FFF2-40B4-BE49-F238E27FC236}">
                <a16:creationId xmlns:a16="http://schemas.microsoft.com/office/drawing/2014/main" xmlns="" id="{67E4E0E2-6366-46D8-832C-E6BC0E17B877}"/>
              </a:ext>
            </a:extLst>
          </p:cNvPr>
          <p:cNvSpPr txBox="1"/>
          <p:nvPr/>
        </p:nvSpPr>
        <p:spPr>
          <a:xfrm>
            <a:off x="5264943" y="299759"/>
            <a:ext cx="1662113" cy="461665"/>
          </a:xfrm>
          <a:prstGeom prst="rect">
            <a:avLst/>
          </a:prstGeom>
          <a:noFill/>
        </p:spPr>
        <p:txBody>
          <a:bodyPr wrap="square" rtlCol="0">
            <a:spAutoFit/>
          </a:bodyPr>
          <a:lstStyle/>
          <a:p>
            <a:pPr algn="ctr"/>
            <a:r>
              <a:rPr lang="en-US" sz="2400" b="1" dirty="0"/>
              <a:t>User</a:t>
            </a:r>
            <a:endParaRPr lang="en-IN" sz="2400" b="1" dirty="0"/>
          </a:p>
        </p:txBody>
      </p:sp>
      <p:sp>
        <p:nvSpPr>
          <p:cNvPr id="2" name="TextBox 1">
            <a:extLst>
              <a:ext uri="{FF2B5EF4-FFF2-40B4-BE49-F238E27FC236}">
                <a16:creationId xmlns:a16="http://schemas.microsoft.com/office/drawing/2014/main" xmlns="" id="{E74D7B02-E190-5414-2A9C-477F12B32EFC}"/>
              </a:ext>
            </a:extLst>
          </p:cNvPr>
          <p:cNvSpPr txBox="1"/>
          <p:nvPr/>
        </p:nvSpPr>
        <p:spPr>
          <a:xfrm>
            <a:off x="4164562" y="6121490"/>
            <a:ext cx="3862874" cy="523220"/>
          </a:xfrm>
          <a:prstGeom prst="rect">
            <a:avLst/>
          </a:prstGeom>
          <a:noFill/>
        </p:spPr>
        <p:txBody>
          <a:bodyPr wrap="square" rtlCol="0">
            <a:spAutoFit/>
          </a:bodyPr>
          <a:lstStyle/>
          <a:p>
            <a:pPr algn="ctr"/>
            <a:r>
              <a:rPr lang="en-US" sz="2800" dirty="0">
                <a:latin typeface="Bahnschrift SemiCondensed" panose="020B0502040204020203" pitchFamily="34" charset="0"/>
              </a:rPr>
              <a:t>User Interface</a:t>
            </a:r>
            <a:endParaRPr lang="en-IN" sz="2800" dirty="0">
              <a:latin typeface="Bahnschrift SemiCondensed" panose="020B0502040204020203" pitchFamily="34" charset="0"/>
            </a:endParaRPr>
          </a:p>
        </p:txBody>
      </p:sp>
    </p:spTree>
    <p:extLst>
      <p:ext uri="{BB962C8B-B14F-4D97-AF65-F5344CB8AC3E}">
        <p14:creationId xmlns:p14="http://schemas.microsoft.com/office/powerpoint/2010/main" xmlns="" val="179073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452</Words>
  <Application>Microsoft Office PowerPoint</Application>
  <PresentationFormat>Custom</PresentationFormat>
  <Paragraphs>102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Slide 1</vt:lpstr>
      <vt:lpstr>Slide 2</vt:lpstr>
      <vt:lpstr>Slide 3</vt:lpstr>
      <vt:lpstr>Objective</vt:lpstr>
      <vt:lpstr>Problem Statement</vt:lpstr>
      <vt:lpstr>Slide 6</vt:lpstr>
      <vt:lpstr>Report Generation</vt:lpstr>
      <vt:lpstr>Slide 8</vt:lpstr>
      <vt:lpstr>Slide 9</vt:lpstr>
      <vt:lpstr>Slide 10</vt:lpstr>
      <vt:lpstr>Slide 11</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Management System</dc:title>
  <dc:creator>saurabhrajwade62968@gmail.com</dc:creator>
  <cp:lastModifiedBy>Windows10</cp:lastModifiedBy>
  <cp:revision>26</cp:revision>
  <dcterms:created xsi:type="dcterms:W3CDTF">2022-11-09T12:48:05Z</dcterms:created>
  <dcterms:modified xsi:type="dcterms:W3CDTF">2022-11-17T13:14:30Z</dcterms:modified>
</cp:coreProperties>
</file>