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タイトルは適当。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C7B97-D94E-4C78-8766-405BD2D2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343F70-861D-45DD-A51A-3FEB1AB76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83DDF-AC7A-4C48-80B3-523CFDE7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C1021B-EECF-46F9-B71E-CFA4BC39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B095F-3212-42AB-B321-7D8E560D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0BBE9-4D30-432A-88A1-444FD92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B1CF56-61DD-4528-A3D3-045AAA0AE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09F93-E5B6-46A1-98AB-6953D934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1622D8-1184-42B3-9E6D-2EC730D0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3BEAC-0C5C-4ACB-94B4-FEF8695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22743A-FD3F-4B02-A1E5-7813F0902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08698C-3B27-44DE-8D82-A3BC7E9A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9E4F4-95C7-4C6B-9979-95E19778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EDA05-E6C0-41D5-94B6-3C064436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5AACF-9169-42A4-8532-09FFBED4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7AD44-64EA-4980-9CA6-A7C0CDC9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722C8B-3A1F-42AB-BCF7-FF7E5BCD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B3A9A-C4A0-4487-992A-5D8E8EC8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8F99D-1689-4C82-8109-147C80C8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4E8ABA-AA85-4715-A220-E52D7E99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2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E8542-2E7B-4280-99A7-89DEDB82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6E9D34-CDD3-4F80-AEE8-FECD4BAD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1A9F97-5599-4610-A14B-68198424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33D97-26D1-4980-95C6-590C905B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C67B2C-F048-4394-958E-2C0F1A7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2D25-6A95-4E04-B1CA-3828F1C7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C6093-C19D-4655-AE5B-13289DF7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3B4DD1-D15E-4A43-97DB-11E43A6C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DDA5C9-DDFD-47E1-A5A2-473FEE2A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B3B050-57E5-40A3-AC1C-4F8F5AC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58B70D-FDAE-4692-ACA2-CEEE413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4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158FC-55FF-4CCE-A6CD-ACBDE53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9E9B8-0CF0-4F3A-A1DB-0FA0A466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F3823-398C-4334-832B-10A729CE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579883-34BA-4681-9EF8-0264F65FA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FDE9D2-4355-4CD2-830D-8AF86AE2C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75C3-68B4-4EB7-BCC9-17B68398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6437DD-4DF4-4F49-A112-A2422D1B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4BBCF6-BD92-41F2-8DA0-1001BBD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21AB-9DA3-46D8-B7CC-47FE1655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E26B55-9BAA-4399-BC09-210B01F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CA5DE-966F-4E71-9F07-7D931BC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1372B7-DACD-4D4D-8D9A-C27A2BC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0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D97CC2-FE23-419B-A321-198DC813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6F2F3A-9BBD-4753-9CAC-4E1D8387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353D7A-810E-4A21-A98C-4CE43DDD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5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8B2BA-65A2-4F59-9A0C-737AF02F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57319-30FA-4288-8F11-5C6901C4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2BFDA3-F143-4E70-919B-C0838D2C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2CE8AC-5953-49E3-9EB8-DBD977E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10E2F-C9A2-46B9-9302-63356511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AC798-9D1E-442E-8E54-C7FC05D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2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3EB67-DC98-46A5-A36D-20BE90C1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36FC54-E5B1-4677-AA30-DD5DCD1EA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BCE35C-96C8-4D92-ABB5-43EE4C4B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6A1ADC-9905-49E6-B3ED-A2F8BE27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4C7B7B-0581-4B71-81E7-5125CB2E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8D850-CBBE-44F0-A6C4-B78D2429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31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C4DF-875D-4360-AABF-B833E960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AEE5F-17BA-4E83-917C-D383E763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D36D7-7740-4774-8C4B-D10DEE23F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43B82-A7AF-4522-833F-5D9C76DC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F480B-3D7B-46D8-B48A-E4E95067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7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実験におけるイオン分析器のシミュレーション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5D410-DC85-4730-B09A-FF219A0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B3C16-DACE-4F46-995E-604AFF9C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B5DC3D-67C6-44A8-92F1-4245B2446A51}"/>
              </a:ext>
            </a:extLst>
          </p:cNvPr>
          <p:cNvSpPr/>
          <p:nvPr/>
        </p:nvSpPr>
        <p:spPr>
          <a:xfrm>
            <a:off x="1030941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SCRIT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00A92E-522F-4F13-AB21-5FA530470987}"/>
              </a:ext>
            </a:extLst>
          </p:cNvPr>
          <p:cNvSpPr/>
          <p:nvPr/>
        </p:nvSpPr>
        <p:spPr>
          <a:xfrm>
            <a:off x="5199529" y="3429000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イオン分別器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AF414C-0791-49A3-A0AE-7CB8E069B7FF}"/>
              </a:ext>
            </a:extLst>
          </p:cNvPr>
          <p:cNvSpPr/>
          <p:nvPr/>
        </p:nvSpPr>
        <p:spPr>
          <a:xfrm>
            <a:off x="9368117" y="3428999"/>
            <a:ext cx="1792941" cy="748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イオン検出器</a:t>
            </a:r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A7E47-7DB3-44CC-967C-013C3895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9E4860-50C2-4007-BACA-E5178843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2176" cy="4351338"/>
          </a:xfrm>
        </p:spPr>
        <p:txBody>
          <a:bodyPr/>
          <a:lstStyle/>
          <a:p>
            <a:r>
              <a:rPr kumimoji="1" lang="ja-JP" altLang="en-US" dirty="0"/>
              <a:t>ああ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FBDD498-CEE5-4F70-BCD9-52D00169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8" y="1561756"/>
            <a:ext cx="9988118" cy="41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F6BA6-92DD-4609-9DF7-F9D8D8D8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23565" cy="4351338"/>
          </a:xfrm>
        </p:spPr>
        <p:txBody>
          <a:bodyPr/>
          <a:lstStyle/>
          <a:p>
            <a:r>
              <a:rPr kumimoji="1" lang="ja-JP" altLang="en-US" dirty="0"/>
              <a:t>ああ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4" y="1507191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159</Words>
  <Application>Microsoft Office PowerPoint</Application>
  <PresentationFormat>ワイド画面</PresentationFormat>
  <Paragraphs>34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SCRIT実験におけるイオン分析器のシミュレーション</vt:lpstr>
      <vt:lpstr>目的</vt:lpstr>
      <vt:lpstr>方針</vt:lpstr>
      <vt:lpstr>input</vt:lpstr>
      <vt:lpstr>運動計算　ルンゲクッタ法</vt:lpstr>
      <vt:lpstr>output</vt:lpstr>
      <vt:lpstr>進捗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10</cp:revision>
  <dcterms:created xsi:type="dcterms:W3CDTF">2020-09-26T04:16:16Z</dcterms:created>
  <dcterms:modified xsi:type="dcterms:W3CDTF">2020-09-29T09:30:30Z</dcterms:modified>
</cp:coreProperties>
</file>