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sldIdLst>
    <p:sldId id="256" r:id="rId2"/>
    <p:sldId id="267" r:id="rId3"/>
    <p:sldId id="266" r:id="rId4"/>
    <p:sldId id="257" r:id="rId5"/>
    <p:sldId id="258" r:id="rId6"/>
    <p:sldId id="263" r:id="rId7"/>
    <p:sldId id="264" r:id="rId8"/>
    <p:sldId id="265" r:id="rId9"/>
    <p:sldId id="259" r:id="rId10"/>
    <p:sldId id="261" r:id="rId11"/>
    <p:sldId id="260" r:id="rId12"/>
    <p:sldId id="26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20EBB-8C6C-4DEA-8F69-236F8EB798F4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C74C9-A3B3-42D0-9EC6-DE7CEAAF2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16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全体的にシミュレーションは通過点って認識でいきたい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64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ちょうどいい画像思いつかん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90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何をシミュレーションするのか、全体の流れを視覚的に伝えたい。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40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シミュレーションの流れを説明。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99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軽く触れる程度でいいかも。　→　書かんでいいかも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160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具体的な計算方法とともに、感覚的に理解できるようにかみ砕いて説明したい。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994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同時プロット、３</a:t>
            </a:r>
            <a:r>
              <a:rPr kumimoji="1" lang="en-US" altLang="ja-JP" dirty="0"/>
              <a:t>D</a:t>
            </a:r>
            <a:r>
              <a:rPr kumimoji="1" lang="ja-JP" altLang="en-US" dirty="0"/>
              <a:t>プロット、ベクトル表示は説明するとして、途中経過を言うか否か。言わなくていいとは思っている。　→いらない気がする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5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現状どこまで進んでいるか。結果だけ紹介して、改善策は次のスライドから。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94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14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DA879-F20B-4071-A25F-6972856F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B5F80D-A109-4E34-BE38-141451E9E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E8D0C-4628-42D8-B945-8523A3FC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5DC059-98AE-4BC7-AF66-EBB5B9CB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E1CFCB-F1A3-4A15-B321-4AB8414C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79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9BCC1-A357-446E-ACA9-B9B198FD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E3BDEE-6F32-454C-A308-CE390207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3A3C3-B465-440E-8D4E-F960F8F9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8AAC13-C627-431A-871C-3928BD28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6B2F6A-3C4E-4100-BA5A-1CAA4D6F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76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3448F1-C069-4466-BBE9-C3B5CB7EB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2BD30E-99FA-4C1B-B02C-E2925F952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836E0-E251-4DAD-8C18-8193AA6F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74121-0883-4FFA-99F2-AB0EB07E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6E662-02E1-43F0-BC62-18716B00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44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EFF86-F44E-4AA4-9A2D-BE7A5341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1D313-8C7F-434D-85C7-ABF829D9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61B7C0-C548-48D7-80FE-314588B1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8EDA2-7B3D-4460-B4D5-5CA34BD9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A90E39-FA7E-4D3E-856A-8D846326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12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DF5D5-388E-4823-8DB4-2219D390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41C787-0CDF-4639-AEF2-BCC5F2E5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872233-8513-4A7B-B07E-703CACBD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70973E-00CD-4136-B29B-190E8822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222033-E08B-484A-82DD-54FB4591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86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8D9D8-F2FE-4B94-9CA2-DDB5379D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2F726E-A588-4E1E-9964-714010671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91DBAD-685A-4DB6-9FA8-A1775600B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720E82-2DD6-4A66-8DE8-0C8FAB7D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C32BA-33E4-473D-BE1C-42CD5E6F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AC51E3-2953-426D-9134-7E7164E6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6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DAE6C-C38A-44AC-821E-7C77231C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F0B7A1-53C7-4B40-AEC1-16DF33BF1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B77734-4113-474B-91E2-8A34BFA2C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BC6AA5-7FE4-4D8F-9945-3013FE848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0C64E2-9CE0-4345-8E74-24DB49152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DE11B6-7F1D-4C2D-8110-EB2E02AA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8D9DFF-D7F2-4D83-9D70-1B954F70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B0381BA-A66D-4750-9790-9F571693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23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4D85-1B4C-4454-941A-B77EFC4B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753020-B81F-4C79-980F-E1BF5BF2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7C7705-F93B-4DCD-9C57-5BA9FEDE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602FBC-1900-4501-A3AE-463E20A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1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838957-8C43-4431-A6BF-B9FBB9E9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EDBEB9-AF0E-461E-BC37-ACD84316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086802-DBB8-43B4-82B2-3F40FF11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4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9092F-07FE-490C-9155-277ABB9F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22A15E-999D-4F43-BEC3-DA7C67B0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F6379F-78CC-4435-B851-B49A3D340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893129-A943-452D-857C-9236869E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51B2A6-E006-4F5C-9577-AF45E410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A00AC6-6E63-4297-BBDF-4134D185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68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42945-6E00-4FCC-A5EA-1B367F2C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4EACA9-8FC6-4B5E-9515-081ABC488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BB8ECA-77BE-4CBA-936A-8BDC1CF2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D7C392-86F1-4F0C-A51A-2C56725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46847C-2A30-45EB-9A9D-FA70FC63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B68522-072A-4DDC-93E4-E5BB0C09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8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A98EEC-F5AC-4FCE-97C2-0C46691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C040A1-22DA-4464-B054-61A49E00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BEB7C-BE1D-499A-913F-17D4CAA47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D9F0A-2578-410E-B32A-F089453602AE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886B0-635F-455C-94E6-DC6C018D7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6F3505-CE59-4242-B1A2-19B7A680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02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pollo.lns.tohoku.ac.jp/scrit/SCRIT_Sendai_J/Physic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3165D-006A-4288-824F-B1D1ED1D2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SCRIT</a:t>
            </a:r>
            <a:r>
              <a:rPr lang="ja-JP" altLang="en-US" dirty="0"/>
              <a:t>実験におけるイオン分析器の分解能の向上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CE68D1-B8E7-4320-A49B-3BF1CD307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17cb084r</a:t>
            </a:r>
            <a:r>
              <a:rPr kumimoji="1" lang="ja-JP" altLang="en-US" dirty="0"/>
              <a:t>　東條風雅</a:t>
            </a:r>
            <a:endParaRPr kumimoji="1" lang="en-US" altLang="ja-JP" dirty="0"/>
          </a:p>
          <a:p>
            <a:r>
              <a:rPr lang="en-US" altLang="ja-JP" dirty="0"/>
              <a:t>17cb021b</a:t>
            </a:r>
            <a:r>
              <a:rPr lang="ja-JP" altLang="en-US" dirty="0"/>
              <a:t>　竹内湧哉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29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A0B81-CF8A-4895-89BC-4945BF82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展望　初期設定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EF6BA6-92DD-4609-9DF7-F9D8D8D8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816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702505-D70F-41E1-AE7F-A5752453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23193-A369-4705-9F75-A1F404D8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23565" cy="4351338"/>
          </a:xfrm>
        </p:spPr>
        <p:txBody>
          <a:bodyPr/>
          <a:lstStyle/>
          <a:p>
            <a:r>
              <a:rPr kumimoji="1" lang="ja-JP" altLang="en-US" dirty="0"/>
              <a:t>ああ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C75AE44-7E3F-434A-9017-81226BB33A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564" y="1507191"/>
            <a:ext cx="5659120" cy="4187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29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7CE5C-C84D-4731-B6E3-862A96EA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5D410-DC85-4730-B09A-FF219A043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55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D27C19-04AA-4947-A50D-F55DA7239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407" y="1243012"/>
            <a:ext cx="353377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7DCB5B-9326-40E4-AC7D-84FDD91590D8}"/>
              </a:ext>
            </a:extLst>
          </p:cNvPr>
          <p:cNvSpPr txBox="1"/>
          <p:nvPr/>
        </p:nvSpPr>
        <p:spPr>
          <a:xfrm>
            <a:off x="476547" y="781347"/>
            <a:ext cx="655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不安定原子核の大きさと形を決定したい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5829C1-C781-43FC-A81F-C27D096EA12E}"/>
              </a:ext>
            </a:extLst>
          </p:cNvPr>
          <p:cNvSpPr txBox="1"/>
          <p:nvPr/>
        </p:nvSpPr>
        <p:spPr>
          <a:xfrm>
            <a:off x="1714003" y="5430321"/>
            <a:ext cx="353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SCRIT</a:t>
            </a:r>
            <a:r>
              <a:rPr lang="ja-JP" altLang="en-US" dirty="0"/>
              <a:t>（</a:t>
            </a:r>
            <a:r>
              <a:rPr lang="en-US" altLang="ja-JP" i="0" dirty="0">
                <a:solidFill>
                  <a:srgbClr val="574D4D"/>
                </a:solidFill>
                <a:effectLst/>
                <a:latin typeface="HiraKakuPro-W6"/>
              </a:rPr>
              <a:t>Self Confining RI Target</a:t>
            </a:r>
            <a:r>
              <a:rPr lang="ja-JP" altLang="en-US" dirty="0"/>
              <a:t>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81C1EC-03FB-4BF3-941E-645FF281FD0A}"/>
              </a:ext>
            </a:extLst>
          </p:cNvPr>
          <p:cNvSpPr txBox="1"/>
          <p:nvPr/>
        </p:nvSpPr>
        <p:spPr>
          <a:xfrm>
            <a:off x="964818" y="174002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問題点：</a:t>
            </a:r>
            <a:endParaRPr kumimoji="1" lang="en-US" altLang="ja-JP" dirty="0"/>
          </a:p>
          <a:p>
            <a:r>
              <a:rPr kumimoji="1" lang="ja-JP" altLang="en-US" dirty="0"/>
              <a:t>半減期が短く固体ターゲットを作る時間がない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F007F5-28E5-43AF-B60D-2A162EA7D0D3}"/>
              </a:ext>
            </a:extLst>
          </p:cNvPr>
          <p:cNvSpPr txBox="1"/>
          <p:nvPr/>
        </p:nvSpPr>
        <p:spPr>
          <a:xfrm>
            <a:off x="1195650" y="370642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解決策：</a:t>
            </a:r>
            <a:endParaRPr kumimoji="1" lang="en-US" altLang="ja-JP" dirty="0"/>
          </a:p>
          <a:p>
            <a:r>
              <a:rPr lang="ja-JP" altLang="en-US" dirty="0"/>
              <a:t>イオンのままトラップして電子散乱しよう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5502A51-7C2E-4D96-A3E8-EE0D072572A9}"/>
              </a:ext>
            </a:extLst>
          </p:cNvPr>
          <p:cNvSpPr txBox="1"/>
          <p:nvPr/>
        </p:nvSpPr>
        <p:spPr>
          <a:xfrm>
            <a:off x="7031115" y="5799653"/>
            <a:ext cx="5179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出典（</a:t>
            </a:r>
            <a:r>
              <a:rPr lang="en-US" altLang="ja-JP" sz="1100" dirty="0"/>
              <a:t> </a:t>
            </a:r>
            <a:r>
              <a:rPr lang="en-US" altLang="ja-JP" sz="1100" dirty="0">
                <a:hlinkClick r:id="rId3"/>
              </a:rPr>
              <a:t>http://apollo.lns.tohoku.ac.jp/scrit/SCRIT_Sendai_J/Physics.html</a:t>
            </a:r>
            <a:r>
              <a:rPr lang="ja-JP" altLang="en-US" sz="1100" dirty="0"/>
              <a:t>）</a:t>
            </a:r>
            <a:endParaRPr kumimoji="1" lang="ja-JP" altLang="en-US" sz="1100" dirty="0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E1506AC9-4368-4053-B070-6A15C14E7EAD}"/>
              </a:ext>
            </a:extLst>
          </p:cNvPr>
          <p:cNvSpPr/>
          <p:nvPr/>
        </p:nvSpPr>
        <p:spPr>
          <a:xfrm>
            <a:off x="2689934" y="2565647"/>
            <a:ext cx="1367161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B1790516-05E0-4CA8-BCE1-889AB1B1F252}"/>
              </a:ext>
            </a:extLst>
          </p:cNvPr>
          <p:cNvSpPr/>
          <p:nvPr/>
        </p:nvSpPr>
        <p:spPr>
          <a:xfrm>
            <a:off x="2689933" y="4586131"/>
            <a:ext cx="1367161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22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EB38E1-467E-4790-89B2-53332EE0737A}"/>
              </a:ext>
            </a:extLst>
          </p:cNvPr>
          <p:cNvSpPr txBox="1"/>
          <p:nvPr/>
        </p:nvSpPr>
        <p:spPr>
          <a:xfrm>
            <a:off x="476547" y="781347"/>
            <a:ext cx="655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捕獲できたイオンの分析器の現状</a:t>
            </a: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870DFE3C-2A1C-4D76-A7C0-A868140C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3926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5B5DC3D-67C6-44A8-92F1-4245B2446A51}"/>
              </a:ext>
            </a:extLst>
          </p:cNvPr>
          <p:cNvSpPr/>
          <p:nvPr/>
        </p:nvSpPr>
        <p:spPr>
          <a:xfrm>
            <a:off x="1030941" y="3429000"/>
            <a:ext cx="1792941" cy="748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SCRIT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00A92E-522F-4F13-AB21-5FA530470987}"/>
              </a:ext>
            </a:extLst>
          </p:cNvPr>
          <p:cNvSpPr/>
          <p:nvPr/>
        </p:nvSpPr>
        <p:spPr>
          <a:xfrm>
            <a:off x="5199529" y="3429000"/>
            <a:ext cx="1792941" cy="748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イオン分別器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AF414C-0791-49A3-A0AE-7CB8E069B7FF}"/>
              </a:ext>
            </a:extLst>
          </p:cNvPr>
          <p:cNvSpPr/>
          <p:nvPr/>
        </p:nvSpPr>
        <p:spPr>
          <a:xfrm>
            <a:off x="9368117" y="3428999"/>
            <a:ext cx="1792941" cy="748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イオン検出器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55D983C1-E01E-4294-8F23-02257B41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2.</a:t>
            </a:r>
            <a:r>
              <a:rPr kumimoji="1" lang="ja-JP" altLang="en-US" sz="3200" dirty="0"/>
              <a:t>目的</a:t>
            </a:r>
          </a:p>
        </p:txBody>
      </p:sp>
    </p:spTree>
    <p:extLst>
      <p:ext uri="{BB962C8B-B14F-4D97-AF65-F5344CB8AC3E}">
        <p14:creationId xmlns:p14="http://schemas.microsoft.com/office/powerpoint/2010/main" val="88338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BCEB5-BFD4-40AF-9C32-9106209A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76FC9B-03B9-4CA2-BC2D-7F3C27DB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33047" cy="4351338"/>
          </a:xfrm>
        </p:spPr>
        <p:txBody>
          <a:bodyPr/>
          <a:lstStyle/>
          <a:p>
            <a:r>
              <a:rPr kumimoji="1" lang="ja-JP" altLang="en-US" dirty="0"/>
              <a:t>右図の構成で進めていく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9D6BA8-F7D4-4719-BDA8-89E6345C21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59" y="1825625"/>
            <a:ext cx="2895600" cy="4548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37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E3B86-ADED-4895-AFAF-D678EF1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input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16E7D0-4F67-4E4D-8A2B-FF8DC3A5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初期値を保持するファイルとして</a:t>
            </a:r>
            <a:r>
              <a:rPr kumimoji="1" lang="en-US" altLang="ja-JP" dirty="0"/>
              <a:t>Json</a:t>
            </a:r>
            <a:r>
              <a:rPr kumimoji="1" lang="ja-JP" altLang="en-US" dirty="0"/>
              <a:t>を用いた</a:t>
            </a:r>
          </a:p>
        </p:txBody>
      </p:sp>
    </p:spTree>
    <p:extLst>
      <p:ext uri="{BB962C8B-B14F-4D97-AF65-F5344CB8AC3E}">
        <p14:creationId xmlns:p14="http://schemas.microsoft.com/office/powerpoint/2010/main" val="428935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F2F8D-3B70-420B-8241-4BA6DAD5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運動計算　ルンゲクッタ法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EA7E47-7DB3-44CC-967C-013C3895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26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E4ACD1-2AFD-4C09-B598-208C27BE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output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449DC5-F0FE-46DB-984E-DF48D2C2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517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77A0F-76E0-47BF-BA71-E115BE75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2922C5C-C4BC-4916-BD6E-3E396ACA51B1}"/>
              </a:ext>
            </a:extLst>
          </p:cNvPr>
          <p:cNvGrpSpPr/>
          <p:nvPr/>
        </p:nvGrpSpPr>
        <p:grpSpPr>
          <a:xfrm>
            <a:off x="0" y="1446346"/>
            <a:ext cx="11858829" cy="4931119"/>
            <a:chOff x="0" y="1446346"/>
            <a:chExt cx="11858829" cy="4931119"/>
          </a:xfrm>
        </p:grpSpPr>
        <p:pic>
          <p:nvPicPr>
            <p:cNvPr id="6" name="図 5" descr="グラフ&#10;&#10;自動的に生成された説明">
              <a:extLst>
                <a:ext uri="{FF2B5EF4-FFF2-40B4-BE49-F238E27FC236}">
                  <a16:creationId xmlns:a16="http://schemas.microsoft.com/office/drawing/2014/main" id="{9FBDD498-CEE5-4F70-BCD9-52D001693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46346"/>
              <a:ext cx="11858829" cy="4931119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23EDACD2-EFF7-4676-8EB3-9D64D1573179}"/>
                </a:ext>
              </a:extLst>
            </p:cNvPr>
            <p:cNvSpPr txBox="1"/>
            <p:nvPr/>
          </p:nvSpPr>
          <p:spPr>
            <a:xfrm>
              <a:off x="1319753" y="1692832"/>
              <a:ext cx="1404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r>
                <a:rPr kumimoji="1" lang="ja-JP" altLang="en-US" dirty="0"/>
                <a:t>価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D773A8D-1CB8-4C1D-A923-FD288B30F058}"/>
                </a:ext>
              </a:extLst>
            </p:cNvPr>
            <p:cNvSpPr txBox="1"/>
            <p:nvPr/>
          </p:nvSpPr>
          <p:spPr>
            <a:xfrm>
              <a:off x="4081806" y="1690688"/>
              <a:ext cx="1404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</a:t>
              </a:r>
              <a:r>
                <a:rPr kumimoji="1" lang="ja-JP" altLang="en-US" dirty="0"/>
                <a:t>価</a:t>
              </a: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702FB98B-88E9-40BE-9D46-A7761D73C00B}"/>
                </a:ext>
              </a:extLst>
            </p:cNvPr>
            <p:cNvCxnSpPr>
              <a:endCxn id="9" idx="1"/>
            </p:cNvCxnSpPr>
            <p:nvPr/>
          </p:nvCxnSpPr>
          <p:spPr>
            <a:xfrm flipV="1">
              <a:off x="2022050" y="1875354"/>
              <a:ext cx="2059756" cy="2144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01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4767</TotalTime>
  <Words>269</Words>
  <Application>Microsoft Office PowerPoint</Application>
  <PresentationFormat>ワイド画面</PresentationFormat>
  <Paragraphs>47</Paragraphs>
  <Slides>12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HiraKakuPro-W6</vt:lpstr>
      <vt:lpstr>游ゴシック</vt:lpstr>
      <vt:lpstr>游ゴシック Light</vt:lpstr>
      <vt:lpstr>Arial</vt:lpstr>
      <vt:lpstr>Office テーマ</vt:lpstr>
      <vt:lpstr>SCRIT実験におけるイオン分析器の分解能の向上</vt:lpstr>
      <vt:lpstr>1.はじめに</vt:lpstr>
      <vt:lpstr>1.はじめに</vt:lpstr>
      <vt:lpstr>2.目的</vt:lpstr>
      <vt:lpstr>方針</vt:lpstr>
      <vt:lpstr>input</vt:lpstr>
      <vt:lpstr>運動計算　ルンゲクッタ法</vt:lpstr>
      <vt:lpstr>output</vt:lpstr>
      <vt:lpstr>進捗</vt:lpstr>
      <vt:lpstr>展望　初期設定</vt:lpstr>
      <vt:lpstr>展望</vt:lpstr>
      <vt:lpstr>シミュレーション後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風雅 東條</dc:creator>
  <cp:lastModifiedBy>17cb021b @rikkyo.ac.jp</cp:lastModifiedBy>
  <cp:revision>17</cp:revision>
  <dcterms:created xsi:type="dcterms:W3CDTF">2020-09-26T04:16:16Z</dcterms:created>
  <dcterms:modified xsi:type="dcterms:W3CDTF">2020-09-29T14:00:04Z</dcterms:modified>
</cp:coreProperties>
</file>