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67" r:id="rId3"/>
    <p:sldId id="266" r:id="rId4"/>
    <p:sldId id="257" r:id="rId5"/>
    <p:sldId id="258" r:id="rId6"/>
    <p:sldId id="263" r:id="rId7"/>
    <p:sldId id="264" r:id="rId8"/>
    <p:sldId id="265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軽く触れる程度でいいかも。　→　書かんでいいかも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6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同時プロット、３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プロット、ベクトル表示は説明するとして、途中経過を言うか否か。言わなくていいとは思っている。　→いらない気がする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5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ollo.lns.tohoku.ac.jp/scrit/SCRIT_Sendai_J/Physic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EF6BA6-92DD-4609-9DF7-F9D8D8D8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kumimoji="1" lang="ja-JP" altLang="en-US" dirty="0"/>
              <a:t>電場をラプラス方程式を解いて求めた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磁場も同様に計算していく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14" y="1441203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5D410-DC85-4730-B09A-FF219A04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MCP</a:t>
            </a:r>
            <a:r>
              <a:rPr kumimoji="1" lang="ja-JP" altLang="en-US" dirty="0"/>
              <a:t>の読み出し電極分割</a:t>
            </a:r>
            <a:endParaRPr kumimoji="1" lang="en-US" altLang="ja-JP" dirty="0"/>
          </a:p>
          <a:p>
            <a:r>
              <a:rPr kumimoji="1" lang="en-US" altLang="ja-JP" dirty="0"/>
              <a:t>Si</a:t>
            </a:r>
            <a:r>
              <a:rPr kumimoji="1" lang="ja-JP" altLang="en-US" dirty="0"/>
              <a:t>ストリップ検出器</a:t>
            </a:r>
            <a:endParaRPr kumimoji="1" lang="en-US" altLang="ja-JP" dirty="0"/>
          </a:p>
          <a:p>
            <a:r>
              <a:rPr kumimoji="1" lang="en-US" altLang="ja-JP" dirty="0"/>
              <a:t>MPPC</a:t>
            </a:r>
          </a:p>
          <a:p>
            <a:r>
              <a:rPr kumimoji="1" lang="ja-JP" altLang="en-US" dirty="0"/>
              <a:t>シンチレーション光の</a:t>
            </a:r>
            <a:r>
              <a:rPr kumimoji="1" lang="en-US" altLang="ja-JP" dirty="0"/>
              <a:t>CCD</a:t>
            </a:r>
            <a:r>
              <a:rPr kumimoji="1" lang="ja-JP" altLang="en-US" dirty="0"/>
              <a:t>読み出し</a:t>
            </a:r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7031115" y="5799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捕獲できたイオンの分析器の現状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92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B5DC3D-67C6-44A8-92F1-4245B2446A51}"/>
              </a:ext>
            </a:extLst>
          </p:cNvPr>
          <p:cNvSpPr/>
          <p:nvPr/>
        </p:nvSpPr>
        <p:spPr>
          <a:xfrm>
            <a:off x="8471646" y="808348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SCRIT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00A92E-522F-4F13-AB21-5FA530470987}"/>
              </a:ext>
            </a:extLst>
          </p:cNvPr>
          <p:cNvSpPr/>
          <p:nvPr/>
        </p:nvSpPr>
        <p:spPr>
          <a:xfrm>
            <a:off x="8471645" y="2579059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イオン分別器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AF414C-0791-49A3-A0AE-7CB8E069B7FF}"/>
              </a:ext>
            </a:extLst>
          </p:cNvPr>
          <p:cNvSpPr/>
          <p:nvPr/>
        </p:nvSpPr>
        <p:spPr>
          <a:xfrm>
            <a:off x="8471645" y="4349770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イオン検出器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E3B86-ADED-4895-AFAF-D678EF1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6E7D0-4F67-4E4D-8A2B-FF8DC3A5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初期値を保持するファイルとして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を用いた</a:t>
            </a:r>
          </a:p>
        </p:txBody>
      </p:sp>
    </p:spTree>
    <p:extLst>
      <p:ext uri="{BB962C8B-B14F-4D97-AF65-F5344CB8AC3E}">
        <p14:creationId xmlns:p14="http://schemas.microsoft.com/office/powerpoint/2010/main" val="42893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運動計算　ルンゲクッタ法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EA7E47-7DB3-44CC-967C-013C3895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4ACD1-2AFD-4C09-B598-208C27BE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49DC5-F0FE-46DB-984E-DF48D2C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1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2922C5C-C4BC-4916-BD6E-3E396ACA51B1}"/>
              </a:ext>
            </a:extLst>
          </p:cNvPr>
          <p:cNvGrpSpPr/>
          <p:nvPr/>
        </p:nvGrpSpPr>
        <p:grpSpPr>
          <a:xfrm>
            <a:off x="0" y="1446346"/>
            <a:ext cx="11858829" cy="4931119"/>
            <a:chOff x="0" y="1446346"/>
            <a:chExt cx="11858829" cy="4931119"/>
          </a:xfrm>
        </p:grpSpPr>
        <p:pic>
          <p:nvPicPr>
            <p:cNvPr id="6" name="図 5" descr="グラフ&#10;&#10;自動的に生成された説明">
              <a:extLst>
                <a:ext uri="{FF2B5EF4-FFF2-40B4-BE49-F238E27FC236}">
                  <a16:creationId xmlns:a16="http://schemas.microsoft.com/office/drawing/2014/main" id="{9FBDD498-CEE5-4F70-BCD9-52D001693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46346"/>
              <a:ext cx="11858829" cy="493111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3EDACD2-EFF7-4676-8EB3-9D64D1573179}"/>
                </a:ext>
              </a:extLst>
            </p:cNvPr>
            <p:cNvSpPr txBox="1"/>
            <p:nvPr/>
          </p:nvSpPr>
          <p:spPr>
            <a:xfrm>
              <a:off x="1319753" y="1692832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773A8D-1CB8-4C1D-A923-FD288B30F058}"/>
                </a:ext>
              </a:extLst>
            </p:cNvPr>
            <p:cNvSpPr txBox="1"/>
            <p:nvPr/>
          </p:nvSpPr>
          <p:spPr>
            <a:xfrm>
              <a:off x="4081806" y="1690688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02FB98B-88E9-40BE-9D46-A7761D73C00B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2022050" y="1875354"/>
              <a:ext cx="2059756" cy="2144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</TotalTime>
  <Words>295</Words>
  <Application>Microsoft Office PowerPoint</Application>
  <PresentationFormat>ワイド画面</PresentationFormat>
  <Paragraphs>53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HiraKakuPro-W6</vt:lpstr>
      <vt:lpstr>游ゴシック</vt:lpstr>
      <vt:lpstr>游ゴシック Light</vt:lpstr>
      <vt:lpstr>Arial</vt:lpstr>
      <vt:lpstr>Office テーマ</vt:lpstr>
      <vt:lpstr>SCRIT実験におけるイオン分析器の分解能の向上</vt:lpstr>
      <vt:lpstr>1.はじめに</vt:lpstr>
      <vt:lpstr>1.はじめに</vt:lpstr>
      <vt:lpstr>2.目的</vt:lpstr>
      <vt:lpstr>方針</vt:lpstr>
      <vt:lpstr>input</vt:lpstr>
      <vt:lpstr>運動計算　ルンゲクッタ法</vt:lpstr>
      <vt:lpstr>output</vt:lpstr>
      <vt:lpstr>進捗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18</cp:revision>
  <dcterms:created xsi:type="dcterms:W3CDTF">2020-09-26T04:16:16Z</dcterms:created>
  <dcterms:modified xsi:type="dcterms:W3CDTF">2020-10-01T03:36:01Z</dcterms:modified>
</cp:coreProperties>
</file>