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67" r:id="rId3"/>
    <p:sldId id="257" r:id="rId4"/>
    <p:sldId id="275" r:id="rId5"/>
    <p:sldId id="278" r:id="rId6"/>
    <p:sldId id="279" r:id="rId7"/>
    <p:sldId id="273" r:id="rId8"/>
    <p:sldId id="280" r:id="rId9"/>
    <p:sldId id="277" r:id="rId10"/>
    <p:sldId id="281" r:id="rId11"/>
    <p:sldId id="268" r:id="rId12"/>
    <p:sldId id="261" r:id="rId13"/>
    <p:sldId id="260" r:id="rId14"/>
    <p:sldId id="262" r:id="rId15"/>
    <p:sldId id="264" r:id="rId16"/>
    <p:sldId id="272" r:id="rId17"/>
    <p:sldId id="274" r:id="rId18"/>
    <p:sldId id="270" r:id="rId19"/>
    <p:sldId id="27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87"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pollo.lns.tohoku.ac.jp/scrit/SCRIT_Sendai_J/Physics.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utomatic-browsing.com/2020/02/28"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C030D3AC-B6A0-4EDE-9672-592BCED14F55}"/>
              </a:ext>
            </a:extLst>
          </p:cNvPr>
          <p:cNvPicPr>
            <a:picLocks noChangeAspect="1"/>
          </p:cNvPicPr>
          <p:nvPr/>
        </p:nvPicPr>
        <p:blipFill rotWithShape="1">
          <a:blip r:embed="rId2">
            <a:extLst>
              <a:ext uri="{28A0092B-C50C-407E-A947-70E740481C1C}">
                <a14:useLocalDpi xmlns:a14="http://schemas.microsoft.com/office/drawing/2010/main" val="0"/>
              </a:ext>
            </a:extLst>
          </a:blip>
          <a:srcRect l="1" t="6166" r="65791" b="41396"/>
          <a:stretch/>
        </p:blipFill>
        <p:spPr>
          <a:xfrm>
            <a:off x="-2" y="2500729"/>
            <a:ext cx="5430417" cy="4357272"/>
          </a:xfrm>
          <a:prstGeom prst="rect">
            <a:avLst/>
          </a:prstGeom>
        </p:spPr>
      </p:pic>
      <p:pic>
        <p:nvPicPr>
          <p:cNvPr id="7" name="図 6" descr="グラフィカル ユーザー インターフェイス&#10;&#10;自動的に生成された説明">
            <a:extLst>
              <a:ext uri="{FF2B5EF4-FFF2-40B4-BE49-F238E27FC236}">
                <a16:creationId xmlns:a16="http://schemas.microsoft.com/office/drawing/2014/main" id="{E76453B9-2ACF-4F9E-B68A-DFA0E59B9279}"/>
              </a:ext>
            </a:extLst>
          </p:cNvPr>
          <p:cNvPicPr>
            <a:picLocks noChangeAspect="1"/>
          </p:cNvPicPr>
          <p:nvPr/>
        </p:nvPicPr>
        <p:blipFill rotWithShape="1">
          <a:blip r:embed="rId3">
            <a:extLst>
              <a:ext uri="{28A0092B-C50C-407E-A947-70E740481C1C}">
                <a14:useLocalDpi xmlns:a14="http://schemas.microsoft.com/office/drawing/2010/main" val="0"/>
              </a:ext>
            </a:extLst>
          </a:blip>
          <a:srcRect t="29804" r="52462" b="10279"/>
          <a:stretch/>
        </p:blipFill>
        <p:spPr>
          <a:xfrm>
            <a:off x="5505450" y="2500728"/>
            <a:ext cx="6686549" cy="4376321"/>
          </a:xfrm>
          <a:prstGeom prst="rect">
            <a:avLst/>
          </a:prstGeom>
        </p:spPr>
      </p:pic>
      <p:sp>
        <p:nvSpPr>
          <p:cNvPr id="9" name="タイトル 1">
            <a:extLst>
              <a:ext uri="{FF2B5EF4-FFF2-40B4-BE49-F238E27FC236}">
                <a16:creationId xmlns:a16="http://schemas.microsoft.com/office/drawing/2014/main" id="{0E24BD7F-4ED3-426A-8490-D12D15BCB9F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10" name="グループ化 9">
            <a:extLst>
              <a:ext uri="{FF2B5EF4-FFF2-40B4-BE49-F238E27FC236}">
                <a16:creationId xmlns:a16="http://schemas.microsoft.com/office/drawing/2014/main" id="{C239EF1B-9AA0-484A-8835-CCCC7F895A6B}"/>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36AE43FD-B972-403F-BACF-8E10727BCC22}"/>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288FDA03-84ED-4711-BC43-91535F6463DF}"/>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2137B5BB-FA3F-4E4B-A95B-046B5D65375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4" name="四角形: 角を丸くする 13">
              <a:extLst>
                <a:ext uri="{FF2B5EF4-FFF2-40B4-BE49-F238E27FC236}">
                  <a16:creationId xmlns:a16="http://schemas.microsoft.com/office/drawing/2014/main" id="{BEA4CCB8-9122-47BE-9D3C-40FD0C23F87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5" name="矢印: 下 14">
              <a:extLst>
                <a:ext uri="{FF2B5EF4-FFF2-40B4-BE49-F238E27FC236}">
                  <a16:creationId xmlns:a16="http://schemas.microsoft.com/office/drawing/2014/main" id="{1BB64481-E8F3-473F-BDE0-04F5D9439D3A}"/>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B06C87A4-5713-405D-B8C8-509225C9D939}"/>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7" name="矢印: 下 16">
              <a:extLst>
                <a:ext uri="{FF2B5EF4-FFF2-40B4-BE49-F238E27FC236}">
                  <a16:creationId xmlns:a16="http://schemas.microsoft.com/office/drawing/2014/main" id="{D63C2577-EF9F-4550-86B2-421DF28BB8F3}"/>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18" name="テキスト ボックス 17">
            <a:extLst>
              <a:ext uri="{FF2B5EF4-FFF2-40B4-BE49-F238E27FC236}">
                <a16:creationId xmlns:a16="http://schemas.microsoft.com/office/drawing/2014/main" id="{F03166BC-52C4-45A1-A66B-8DDF6B9727F7}"/>
              </a:ext>
            </a:extLst>
          </p:cNvPr>
          <p:cNvSpPr txBox="1"/>
          <p:nvPr/>
        </p:nvSpPr>
        <p:spPr>
          <a:xfrm>
            <a:off x="5896947" y="1882111"/>
            <a:ext cx="2687217" cy="369332"/>
          </a:xfrm>
          <a:prstGeom prst="rect">
            <a:avLst/>
          </a:prstGeom>
          <a:noFill/>
        </p:spPr>
        <p:txBody>
          <a:bodyPr wrap="square" rtlCol="0">
            <a:spAutoFit/>
          </a:bodyPr>
          <a:lstStyle/>
          <a:p>
            <a:r>
              <a:rPr kumimoji="1" lang="ja-JP" altLang="en-US" dirty="0"/>
              <a:t>磁場のテスト</a:t>
            </a:r>
          </a:p>
        </p:txBody>
      </p:sp>
      <p:sp>
        <p:nvSpPr>
          <p:cNvPr id="20" name="テキスト ボックス 19">
            <a:extLst>
              <a:ext uri="{FF2B5EF4-FFF2-40B4-BE49-F238E27FC236}">
                <a16:creationId xmlns:a16="http://schemas.microsoft.com/office/drawing/2014/main" id="{5475CB75-1D3F-4085-85AB-27E21D32FAB6}"/>
              </a:ext>
            </a:extLst>
          </p:cNvPr>
          <p:cNvSpPr txBox="1"/>
          <p:nvPr/>
        </p:nvSpPr>
        <p:spPr>
          <a:xfrm>
            <a:off x="553615" y="1882111"/>
            <a:ext cx="2687217" cy="369332"/>
          </a:xfrm>
          <a:prstGeom prst="rect">
            <a:avLst/>
          </a:prstGeom>
          <a:noFill/>
        </p:spPr>
        <p:txBody>
          <a:bodyPr wrap="square" rtlCol="0">
            <a:spAutoFit/>
          </a:bodyPr>
          <a:lstStyle/>
          <a:p>
            <a:r>
              <a:rPr lang="ja-JP" altLang="en-US" dirty="0"/>
              <a:t>電場</a:t>
            </a:r>
            <a:r>
              <a:rPr kumimoji="1" lang="ja-JP" altLang="en-US" dirty="0"/>
              <a:t>のテスト</a:t>
            </a:r>
          </a:p>
        </p:txBody>
      </p:sp>
      <p:cxnSp>
        <p:nvCxnSpPr>
          <p:cNvPr id="21" name="直線コネクタ 20">
            <a:extLst>
              <a:ext uri="{FF2B5EF4-FFF2-40B4-BE49-F238E27FC236}">
                <a16:creationId xmlns:a16="http://schemas.microsoft.com/office/drawing/2014/main" id="{F5A3E52A-8D28-4035-BE11-7DF1794D0A71}"/>
              </a:ext>
            </a:extLst>
          </p:cNvPr>
          <p:cNvCxnSpPr>
            <a:cxnSpLocks/>
          </p:cNvCxnSpPr>
          <p:nvPr/>
        </p:nvCxnSpPr>
        <p:spPr>
          <a:xfrm>
            <a:off x="712925" y="5736268"/>
            <a:ext cx="2244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8DE06F-EDB9-4B5E-B817-5C7213F1D9BE}"/>
              </a:ext>
            </a:extLst>
          </p:cNvPr>
          <p:cNvCxnSpPr>
            <a:cxnSpLocks/>
          </p:cNvCxnSpPr>
          <p:nvPr/>
        </p:nvCxnSpPr>
        <p:spPr>
          <a:xfrm>
            <a:off x="9841374" y="6028627"/>
            <a:ext cx="21113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382286"/>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711727" y="5441561"/>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711727" y="5441561"/>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2"/>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3"/>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5"/>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6"/>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7"/>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6209794" y="2022632"/>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6002416" y="3403211"/>
            <a:ext cx="6331646"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6096000" y="1154915"/>
            <a:ext cx="4366883" cy="461665"/>
          </a:xfrm>
          <a:prstGeom prst="rect">
            <a:avLst/>
          </a:prstGeom>
          <a:noFill/>
        </p:spPr>
        <p:txBody>
          <a:bodyPr wrap="square" rtlCol="0">
            <a:spAutoFit/>
          </a:bodyPr>
          <a:lstStyle/>
          <a:p>
            <a:r>
              <a:rPr kumimoji="1" lang="ja-JP" altLang="en-US" sz="2400" dirty="0"/>
              <a:t>シミュレーション後について</a:t>
            </a:r>
          </a:p>
        </p:txBody>
      </p:sp>
      <p:grpSp>
        <p:nvGrpSpPr>
          <p:cNvPr id="6" name="グループ化 5">
            <a:extLst>
              <a:ext uri="{FF2B5EF4-FFF2-40B4-BE49-F238E27FC236}">
                <a16:creationId xmlns:a16="http://schemas.microsoft.com/office/drawing/2014/main" id="{F86EA6EB-C7A0-4A6F-9139-A2626DF7C032}"/>
              </a:ext>
            </a:extLst>
          </p:cNvPr>
          <p:cNvGrpSpPr/>
          <p:nvPr/>
        </p:nvGrpSpPr>
        <p:grpSpPr>
          <a:xfrm>
            <a:off x="1" y="3013788"/>
            <a:ext cx="6096000" cy="3844212"/>
            <a:chOff x="1676400" y="1091640"/>
            <a:chExt cx="8808638" cy="5770887"/>
          </a:xfrm>
        </p:grpSpPr>
        <p:pic>
          <p:nvPicPr>
            <p:cNvPr id="7" name="図 6" descr="グラフ, ヒストグラム&#10;&#10;自動的に生成された説明">
              <a:extLst>
                <a:ext uri="{FF2B5EF4-FFF2-40B4-BE49-F238E27FC236}">
                  <a16:creationId xmlns:a16="http://schemas.microsoft.com/office/drawing/2014/main" id="{76A548B1-B018-47B6-8906-48FB9784B506}"/>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9" name="グループ化 8">
              <a:extLst>
                <a:ext uri="{FF2B5EF4-FFF2-40B4-BE49-F238E27FC236}">
                  <a16:creationId xmlns:a16="http://schemas.microsoft.com/office/drawing/2014/main" id="{074A1FAE-8E27-4664-A1AB-256DB2CDD71D}"/>
                </a:ext>
              </a:extLst>
            </p:cNvPr>
            <p:cNvGrpSpPr/>
            <p:nvPr/>
          </p:nvGrpSpPr>
          <p:grpSpPr>
            <a:xfrm>
              <a:off x="1877073" y="1091640"/>
              <a:ext cx="6131908" cy="458792"/>
              <a:chOff x="753938" y="1648102"/>
              <a:chExt cx="6131908" cy="458792"/>
            </a:xfrm>
          </p:grpSpPr>
          <p:sp>
            <p:nvSpPr>
              <p:cNvPr id="11" name="テキスト ボックス 10">
                <a:extLst>
                  <a:ext uri="{FF2B5EF4-FFF2-40B4-BE49-F238E27FC236}">
                    <a16:creationId xmlns:a16="http://schemas.microsoft.com/office/drawing/2014/main" id="{AD0B80B2-9104-4B11-B5CC-D55E9CD663BE}"/>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2" name="テキスト ボックス 11">
                <a:extLst>
                  <a:ext uri="{FF2B5EF4-FFF2-40B4-BE49-F238E27FC236}">
                    <a16:creationId xmlns:a16="http://schemas.microsoft.com/office/drawing/2014/main" id="{3A0C9831-862C-475E-97DC-BC2E3AC13E4D}"/>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3" name="直線矢印コネクタ 12">
                <a:extLst>
                  <a:ext uri="{FF2B5EF4-FFF2-40B4-BE49-F238E27FC236}">
                    <a16:creationId xmlns:a16="http://schemas.microsoft.com/office/drawing/2014/main" id="{81D62F73-EA2C-4DCF-AA05-33591CB1C950}"/>
                  </a:ext>
                </a:extLst>
              </p:cNvPr>
              <p:cNvCxnSpPr>
                <a:cxnSpLocks/>
                <a:stCxn id="11" idx="3"/>
                <a:endCxn id="12"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テキスト ボックス 1">
            <a:extLst>
              <a:ext uri="{FF2B5EF4-FFF2-40B4-BE49-F238E27FC236}">
                <a16:creationId xmlns:a16="http://schemas.microsoft.com/office/drawing/2014/main" id="{D23D759F-3570-43DF-9D5E-F956DDE60CD5}"/>
              </a:ext>
            </a:extLst>
          </p:cNvPr>
          <p:cNvSpPr txBox="1"/>
          <p:nvPr/>
        </p:nvSpPr>
        <p:spPr>
          <a:xfrm>
            <a:off x="279918" y="1158110"/>
            <a:ext cx="3508310" cy="461665"/>
          </a:xfrm>
          <a:prstGeom prst="rect">
            <a:avLst/>
          </a:prstGeom>
          <a:noFill/>
        </p:spPr>
        <p:txBody>
          <a:bodyPr wrap="square" rtlCol="0">
            <a:spAutoFit/>
          </a:bodyPr>
          <a:lstStyle/>
          <a:p>
            <a:r>
              <a:rPr kumimoji="1" lang="ja-JP" altLang="en-US" sz="2400" dirty="0"/>
              <a:t>まとめ</a:t>
            </a:r>
          </a:p>
        </p:txBody>
      </p:sp>
      <p:sp>
        <p:nvSpPr>
          <p:cNvPr id="3" name="テキスト ボックス 2">
            <a:extLst>
              <a:ext uri="{FF2B5EF4-FFF2-40B4-BE49-F238E27FC236}">
                <a16:creationId xmlns:a16="http://schemas.microsoft.com/office/drawing/2014/main" id="{1A8879A1-C64C-482B-8640-68EC7BC9A279}"/>
              </a:ext>
            </a:extLst>
          </p:cNvPr>
          <p:cNvSpPr txBox="1"/>
          <p:nvPr/>
        </p:nvSpPr>
        <p:spPr>
          <a:xfrm>
            <a:off x="531845" y="1884133"/>
            <a:ext cx="5044750" cy="646331"/>
          </a:xfrm>
          <a:prstGeom prst="rect">
            <a:avLst/>
          </a:prstGeom>
          <a:noFill/>
        </p:spPr>
        <p:txBody>
          <a:bodyPr wrap="square" rtlCol="0">
            <a:spAutoFit/>
          </a:bodyPr>
          <a:lstStyle/>
          <a:p>
            <a:r>
              <a:rPr kumimoji="1" lang="ja-JP" altLang="en-US" dirty="0"/>
              <a:t>電場と磁場はリアルなものではないが、</a:t>
            </a:r>
            <a:r>
              <a:rPr lang="ja-JP" altLang="en-US" dirty="0"/>
              <a:t>イオンの振る舞いはシミュレーションできた</a:t>
            </a:r>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5257800" y="1403789"/>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5257800" y="1403789"/>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7732644" y="1403789"/>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7732644" y="1403789"/>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125254" y="2302856"/>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125254" y="2302856"/>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480950"/>
            <a:ext cx="5934074" cy="2377050"/>
          </a:xfrm>
          <a:prstGeom prst="rect">
            <a:avLst/>
          </a:prstGeom>
        </p:spPr>
      </p:pic>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023517" y="5231874"/>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023517" y="5231874"/>
                <a:ext cx="3925957" cy="646331"/>
              </a:xfrm>
              <a:prstGeom prst="rect">
                <a:avLst/>
              </a:prstGeom>
              <a:blipFill>
                <a:blip r:embed="rId8"/>
                <a:stretch>
                  <a:fillRect l="-1242" t="-3774" b="-14151"/>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0F5641B-139C-452F-B68B-DA0155E0F4E0}"/>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12394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3"/>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6"/>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
        <p:nvSpPr>
          <p:cNvPr id="4" name="タイトル 1">
            <a:extLst>
              <a:ext uri="{FF2B5EF4-FFF2-40B4-BE49-F238E27FC236}">
                <a16:creationId xmlns:a16="http://schemas.microsoft.com/office/drawing/2014/main" id="{02E01345-41DD-47F8-BA57-F71F43DFD707}"/>
              </a:ext>
            </a:extLst>
          </p:cNvPr>
          <p:cNvSpPr txBox="1">
            <a:spLocks/>
          </p:cNvSpPr>
          <p:nvPr/>
        </p:nvSpPr>
        <p:spPr>
          <a:xfrm>
            <a:off x="0" y="27587"/>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961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2">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xmlns="">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3"/>
                <a:stretch>
                  <a:fillRect l="-1329" t="-743"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2">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ja-JP" altLang="en-US" dirty="0"/>
              </a:p>
            </p:txBody>
          </p:sp>
        </mc:Choice>
        <mc:Fallback xmlns="">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3"/>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3"/>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4"/>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121387" y="6541292"/>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490370" y="2734145"/>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505381" y="1852614"/>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505381" y="1852614"/>
                <a:ext cx="969881" cy="521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762780"/>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762780"/>
                <a:ext cx="1930016" cy="622350"/>
              </a:xfrm>
              <a:prstGeom prst="rect">
                <a:avLst/>
              </a:prstGeom>
              <a:blipFill>
                <a:blip r:embed="rId4"/>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9055690" y="1918976"/>
            <a:ext cx="1126268" cy="369332"/>
          </a:xfrm>
          <a:prstGeom prst="rect">
            <a:avLst/>
          </a:prstGeom>
          <a:noFill/>
        </p:spPr>
        <p:txBody>
          <a:bodyPr wrap="square" rtlCol="0">
            <a:spAutoFit/>
          </a:bodyPr>
          <a:lstStyle/>
          <a:p>
            <a:r>
              <a:rPr kumimoji="1" lang="ja-JP" altLang="en-US" dirty="0"/>
              <a:t>のとき、</a:t>
            </a:r>
          </a:p>
        </p:txBody>
      </p:sp>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ECAB01B7-F67C-4ABA-B496-0632A562FFDD}"/>
              </a:ext>
            </a:extLst>
          </p:cNvPr>
          <p:cNvSpPr txBox="1"/>
          <p:nvPr/>
        </p:nvSpPr>
        <p:spPr>
          <a:xfrm>
            <a:off x="5084113" y="5671586"/>
            <a:ext cx="1052893" cy="369332"/>
          </a:xfrm>
          <a:prstGeom prst="rect">
            <a:avLst/>
          </a:prstGeom>
          <a:noFill/>
        </p:spPr>
        <p:txBody>
          <a:bodyPr wrap="square" rtlCol="0">
            <a:spAutoFit/>
          </a:bodyPr>
          <a:lstStyle/>
          <a:p>
            <a:r>
              <a:rPr kumimoji="1" lang="en-US" altLang="ja-JP" dirty="0"/>
              <a:t>z</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7"/>
                <a:stretch>
                  <a:fillRect l="-1176" t="-2174" r="-5098"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1564640" y="1128233"/>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8096839" y="1387039"/>
            <a:ext cx="2692400" cy="369332"/>
          </a:xfrm>
          <a:prstGeom prst="rect">
            <a:avLst/>
          </a:prstGeom>
          <a:noFill/>
        </p:spPr>
        <p:txBody>
          <a:bodyPr wrap="square" rtlCol="0">
            <a:spAutoFit/>
          </a:bodyPr>
          <a:lstStyle/>
          <a:p>
            <a:r>
              <a:rPr kumimoji="1" lang="ja-JP" altLang="en-US" dirty="0"/>
              <a:t>磁場のテストの方針</a:t>
            </a:r>
          </a:p>
        </p:txBody>
      </p:sp>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15452049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6033</TotalTime>
  <Words>1567</Words>
  <Application>Microsoft Office PowerPoint</Application>
  <PresentationFormat>ワイド画面</PresentationFormat>
  <Paragraphs>356</Paragraphs>
  <Slides>19</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115</cp:revision>
  <dcterms:created xsi:type="dcterms:W3CDTF">2020-09-26T04:16:16Z</dcterms:created>
  <dcterms:modified xsi:type="dcterms:W3CDTF">2020-10-07T15:58:55Z</dcterms:modified>
</cp:coreProperties>
</file>