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EB03-3470-44D0-8385-7CC5820F5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23EF6-0A4B-4B7F-A364-B74007A5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03D1-EFE0-46DF-B3C2-20F725C0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3CE5-A4A2-4C55-9857-5CA52086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A8F3-6FF1-40F7-9D97-2D2E4B5D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1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BB10-1A53-4E38-931B-0F43498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B667F-27CE-4FBA-8C85-3D18C2EE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D4DE-C28E-4971-BD60-694A3B4E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D453-026B-477C-A6A2-855388E4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F809-D4EA-4D70-91AA-2E660378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B8FD3-CE2E-472E-8F29-53E8B4316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3AC4-A64D-4C1E-9CA0-EFC56165C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E819-0E49-4E5B-8175-435A5382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2C53-C108-42CE-A690-8031065F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5CA0-188A-491D-8712-FBE7ACD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C982-77A5-4091-A35D-ED201AAC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3AEF-F151-424F-817B-C19631F6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DB8F5-1839-47CB-9971-E28F5502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D654-8640-4CBA-BB4B-E13E0EB9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C898-F973-4010-8689-5ABC0685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E3D7-E407-455B-94BE-451998AF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03D4A-4AFF-41E2-855B-7489D208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9F352-509F-47DD-AD2E-F8A3681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F727-841C-4C72-B547-B531AA0B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E2F0-9C2B-4C68-9932-C29AF482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3E86-6EAF-4429-AF4D-C403A4A5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CBC9-A9F2-47DC-9F4A-020A5AAB1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D27E3-2977-4133-A614-DE960BA8E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B73B0-2396-494A-A978-F92EC48A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BE1C9-D0C8-493A-B204-08A6F897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AADF-6D68-40F7-8746-FAD0FD4A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0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B781-E4CD-49DA-8016-AC353348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42E15-F3EB-4211-86EA-1CD34E42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EF9C7-C20C-49F8-8DE8-B3081011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5C37E-2AAC-4B34-BCDC-057CD820F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7DA7A-EEC1-4298-AD46-53A4A14B3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77C3A-9BD7-47C9-BC1D-0BBBB6E2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FF75B-E535-4B2C-AE50-28CFF2D2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6C07B-A3B1-44BC-B106-51CC46C6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60DF-9D63-4EE6-A41E-5502B618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962C9-F3F9-4BEB-AFA8-D2353F71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1630-EB36-4BD4-80FD-F3887FDC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B4C36-4FA0-40F1-8C3C-7237CA6B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1558F-1DDF-4BF2-87CC-B479338A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6C508-E822-477E-9E97-E8DB61B8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808DF-272B-4C1E-93EE-4580BABA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AD8A-726E-42FC-B06E-5124395A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195F-E26D-48DC-A529-D11DD09B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0030A-A9CA-4516-BA28-952BE372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E9B8-C05C-4801-82A9-825E1106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199FB-D89D-4650-B827-04318569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FC13A-33B1-48B7-8C48-04D9E162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C2E8-5034-4694-ADBF-258470C8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11CAE-E477-4ADF-B35B-0912EF126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54A70-5F01-46E7-9D2A-68D7893D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1CD8-4FDF-46EB-A68A-9FA6CF4C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C94AC-70A4-4010-A916-231E84B1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C0AFF-48C8-4450-9EB1-43404CEA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772DA-AC14-44E0-90A3-E3A5C8FF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06B7-5BD6-4D57-95FC-DA607CCA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5B98-2BA9-43AD-9208-B16890C3F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B402-D102-4BF4-8A3C-E36D3D6B8D6C}" type="datetimeFigureOut">
              <a:rPr lang="en-US" smtClean="0"/>
              <a:t>06-Oct-19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9283-0178-42FE-A340-568BD5022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6150-85D5-45CE-8F03-E75573E9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BCCE3-B08C-473B-936F-EA4A7CCC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1XSZy11vQ&amp;t=1332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8346750-86E9-4496-AF55-6F02E979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90" y="992826"/>
            <a:ext cx="8712620" cy="44933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1806A6-81C8-498D-B161-8E318E92DB83}"/>
              </a:ext>
            </a:extLst>
          </p:cNvPr>
          <p:cNvSpPr/>
          <p:nvPr/>
        </p:nvSpPr>
        <p:spPr>
          <a:xfrm>
            <a:off x="3141173" y="323580"/>
            <a:ext cx="578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https://www.youtube.com/watch?v=bl1XSZy11vQ&amp;t=1332s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5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EC721BB-7B8A-4569-A208-A4565AAC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3" y="207170"/>
            <a:ext cx="6296025" cy="3771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372965-8FC8-4217-9B34-269D3B5A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08" y="3427870"/>
            <a:ext cx="7122242" cy="22501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A8068C-0A62-436A-B54A-58343CD3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08" y="5761950"/>
            <a:ext cx="6470022" cy="965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28CBEE-124F-49D7-8712-0D573F09E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027" y="1801078"/>
            <a:ext cx="3314700" cy="12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5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04B8C1-2ECA-45C1-8674-33A02133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6" y="562881"/>
            <a:ext cx="5886450" cy="441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A492B6-43D0-48EE-B657-34808149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059" y="562881"/>
            <a:ext cx="48482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5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FD176-D8CD-4053-B7F4-0D4FCF4B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77" y="129777"/>
            <a:ext cx="5153025" cy="2686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E54B4D-5888-4DC1-B147-C2D12E20C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77" y="2860106"/>
            <a:ext cx="3781425" cy="3400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7B059-FAA6-4257-8C0D-F121F1FC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59" y="129777"/>
            <a:ext cx="3724136" cy="2577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CAAFDB-03F0-44D5-9BD6-2D7CFC2E7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58" y="2762476"/>
            <a:ext cx="3941923" cy="2076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29B025-2025-4A0A-8D4F-0B55EB3D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59" y="4880399"/>
            <a:ext cx="3477312" cy="1335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3930F-20CF-4CAF-A88C-65B78A18F6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1643" y="3859172"/>
            <a:ext cx="3764943" cy="23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95723-C339-4FF3-9BA1-24C2C0FD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1" y="307026"/>
            <a:ext cx="5860180" cy="3696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813C7D-265E-4898-B880-BD5900F4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429000"/>
            <a:ext cx="5410200" cy="29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5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17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Takis Fessas</dc:creator>
  <cp:lastModifiedBy>Takis Fessas</cp:lastModifiedBy>
  <cp:revision>15</cp:revision>
  <dcterms:created xsi:type="dcterms:W3CDTF">2019-05-03T20:08:58Z</dcterms:created>
  <dcterms:modified xsi:type="dcterms:W3CDTF">2019-10-06T23:23:56Z</dcterms:modified>
</cp:coreProperties>
</file>