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42" r:id="rId6"/>
    <p:sldId id="343" r:id="rId7"/>
    <p:sldId id="344" r:id="rId8"/>
    <p:sldId id="347" r:id="rId9"/>
    <p:sldId id="348" r:id="rId10"/>
    <p:sldId id="349" r:id="rId11"/>
    <p:sldId id="350" r:id="rId12"/>
    <p:sldId id="346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AF7F5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388" autoAdjust="0"/>
  </p:normalViewPr>
  <p:slideViewPr>
    <p:cSldViewPr snapToGrid="0" snapToObjects="1">
      <p:cViewPr varScale="1">
        <p:scale>
          <a:sx n="113" d="100"/>
          <a:sy n="113" d="100"/>
        </p:scale>
        <p:origin x="672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8" y="2021819"/>
            <a:ext cx="6392421" cy="1407181"/>
          </a:xfrm>
        </p:spPr>
        <p:txBody>
          <a:bodyPr anchor="ctr"/>
          <a:lstStyle/>
          <a:p>
            <a:r>
              <a:rPr lang="en-US" dirty="0"/>
              <a:t>PERTEMUAN 7</a:t>
            </a:r>
            <a:br>
              <a:rPr lang="en-US" dirty="0"/>
            </a:br>
            <a:r>
              <a:rPr lang="en-US" dirty="0"/>
              <a:t>SEQUENTIAL SEARCH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FC08DF-B4A6-4F49-8926-8050BA8AF254}"/>
              </a:ext>
            </a:extLst>
          </p:cNvPr>
          <p:cNvSpPr txBox="1">
            <a:spLocks/>
          </p:cNvSpPr>
          <p:nvPr/>
        </p:nvSpPr>
        <p:spPr>
          <a:xfrm>
            <a:off x="2899788" y="5145803"/>
            <a:ext cx="6392421" cy="1832659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AF7F5"/>
                </a:solidFill>
              </a:rPr>
              <a:t>Praktikum</a:t>
            </a:r>
          </a:p>
          <a:p>
            <a:r>
              <a:rPr lang="en-US" sz="1600" dirty="0" err="1">
                <a:solidFill>
                  <a:srgbClr val="FAF7F5"/>
                </a:solidFill>
              </a:rPr>
              <a:t>Algoritma</a:t>
            </a:r>
            <a:r>
              <a:rPr lang="en-US" sz="1600" dirty="0">
                <a:solidFill>
                  <a:srgbClr val="FAF7F5"/>
                </a:solidFill>
              </a:rPr>
              <a:t> dan </a:t>
            </a:r>
            <a:r>
              <a:rPr lang="en-US" sz="1600" dirty="0" err="1">
                <a:solidFill>
                  <a:srgbClr val="FAF7F5"/>
                </a:solidFill>
              </a:rPr>
              <a:t>pemrograman</a:t>
            </a:r>
            <a:endParaRPr lang="en-US" sz="1600" dirty="0">
              <a:solidFill>
                <a:srgbClr val="FAF7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>
            <a:normAutofit/>
          </a:bodyPr>
          <a:lstStyle/>
          <a:p>
            <a:r>
              <a:rPr lang="en-US" dirty="0"/>
              <a:t>Tim asprak alpro </a:t>
            </a:r>
            <a:r>
              <a:rPr lang="en-US" dirty="0" err="1"/>
              <a:t>cihuy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6"/>
            <a:ext cx="10511627" cy="651225"/>
          </a:xfrm>
        </p:spPr>
        <p:txBody>
          <a:bodyPr/>
          <a:lstStyle/>
          <a:p>
            <a:pPr algn="l"/>
            <a:r>
              <a:rPr lang="en-US" dirty="0"/>
              <a:t>SEQUENTIAL SEARCH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91E34A-B24B-46A1-ADF3-A3C124C2A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380779"/>
            <a:ext cx="10511627" cy="4883846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elemen X </a:t>
            </a:r>
            <a:r>
              <a:rPr lang="en-US" dirty="0" err="1"/>
              <a:t>dari</a:t>
            </a:r>
            <a:r>
              <a:rPr lang="en-US" dirty="0"/>
              <a:t> suatu table 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en-US" dirty="0"/>
              <a:t> (</a:t>
            </a:r>
            <a:r>
              <a:rPr lang="en-US" dirty="0" err="1"/>
              <a:t>berurutan</a:t>
            </a:r>
            <a:r>
              <a:rPr lang="en-US" dirty="0"/>
              <a:t>) mulai </a:t>
            </a:r>
            <a:r>
              <a:rPr lang="en-US" dirty="0" err="1"/>
              <a:t>dari</a:t>
            </a:r>
            <a:r>
              <a:rPr lang="en-US" dirty="0"/>
              <a:t> elemen pertama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X atau </a:t>
            </a:r>
            <a:r>
              <a:rPr lang="en-US" dirty="0" err="1"/>
              <a:t>sampai</a:t>
            </a:r>
            <a:r>
              <a:rPr lang="en-US" dirty="0"/>
              <a:t> elemen terakhir</a:t>
            </a:r>
          </a:p>
          <a:p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,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IX di mana X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</a:t>
            </a:r>
          </a:p>
          <a:p>
            <a:r>
              <a:rPr lang="en-ID" dirty="0"/>
              <a:t>Jika X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, </a:t>
            </a:r>
            <a:r>
              <a:rPr lang="en-ID" b="1" dirty="0"/>
              <a:t>IX </a:t>
            </a:r>
            <a:r>
              <a:rPr lang="en-ID" b="1" dirty="0" err="1"/>
              <a:t>diberi</a:t>
            </a:r>
            <a:r>
              <a:rPr lang="en-ID" b="1" dirty="0"/>
              <a:t> </a:t>
            </a:r>
            <a:r>
              <a:rPr lang="en-ID" b="1" dirty="0" err="1"/>
              <a:t>harga</a:t>
            </a:r>
            <a:r>
              <a:rPr lang="en-ID" b="1" dirty="0"/>
              <a:t> 0</a:t>
            </a:r>
          </a:p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: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ditemukan</a:t>
            </a:r>
            <a:endParaRPr lang="en-ID" dirty="0"/>
          </a:p>
          <a:p>
            <a:pPr lvl="1"/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305210-6209-464E-AD19-0057C15D5D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7656" y="3341255"/>
            <a:ext cx="5638811" cy="971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CC7481-84DF-4CFC-BB3A-E060A43DD4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2321" y="4991715"/>
            <a:ext cx="5078595" cy="9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7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6"/>
            <a:ext cx="10511627" cy="651225"/>
          </a:xfrm>
        </p:spPr>
        <p:txBody>
          <a:bodyPr/>
          <a:lstStyle/>
          <a:p>
            <a:pPr algn="l"/>
            <a:r>
              <a:rPr lang="en-US" dirty="0"/>
              <a:t>SEQUENTIAL SEARCH </a:t>
            </a:r>
            <a:r>
              <a:rPr lang="en-US" dirty="0" err="1"/>
              <a:t>versi</a:t>
            </a:r>
            <a:r>
              <a:rPr lang="en-US" dirty="0"/>
              <a:t> 1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C38A93-7B59-4289-A68C-FE3941971F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3933" y="1380778"/>
            <a:ext cx="9364133" cy="511800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5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6"/>
            <a:ext cx="10511627" cy="651225"/>
          </a:xfrm>
        </p:spPr>
        <p:txBody>
          <a:bodyPr/>
          <a:lstStyle/>
          <a:p>
            <a:pPr algn="l"/>
            <a:r>
              <a:rPr lang="en-US" dirty="0"/>
              <a:t>SEQUENTIAL SEARCH </a:t>
            </a:r>
            <a:r>
              <a:rPr lang="en-US" dirty="0" err="1"/>
              <a:t>versi</a:t>
            </a:r>
            <a:r>
              <a:rPr lang="en-US" dirty="0"/>
              <a:t> 1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BA47A4-86A3-4FE6-996A-E05F1B424A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380778"/>
            <a:ext cx="9754961" cy="451548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6"/>
            <a:ext cx="10511627" cy="651225"/>
          </a:xfrm>
        </p:spPr>
        <p:txBody>
          <a:bodyPr/>
          <a:lstStyle/>
          <a:p>
            <a:pPr algn="l"/>
            <a:r>
              <a:rPr lang="en-US" dirty="0"/>
              <a:t>SEQUENTIAL SEARCH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boolean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C38A93-7B59-4289-A68C-FE3941971F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413933" y="1595915"/>
            <a:ext cx="9364133" cy="468772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7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6"/>
            <a:ext cx="10511627" cy="651225"/>
          </a:xfrm>
        </p:spPr>
        <p:txBody>
          <a:bodyPr/>
          <a:lstStyle/>
          <a:p>
            <a:pPr algn="l"/>
            <a:r>
              <a:rPr lang="en-US" dirty="0"/>
              <a:t>SEQUENTIAL SEARCH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boolean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BA47A4-86A3-4FE6-996A-E05F1B424A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914400" y="1575344"/>
            <a:ext cx="9754961" cy="412634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8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6"/>
            <a:ext cx="10511627" cy="651225"/>
          </a:xfrm>
        </p:spPr>
        <p:txBody>
          <a:bodyPr/>
          <a:lstStyle/>
          <a:p>
            <a:pPr algn="l"/>
            <a:r>
              <a:rPr lang="en-US" dirty="0"/>
              <a:t>SEQUENTIAL SEARCH </a:t>
            </a:r>
            <a:r>
              <a:rPr lang="en-US" dirty="0" err="1"/>
              <a:t>versi</a:t>
            </a:r>
            <a:r>
              <a:rPr lang="en-US" dirty="0"/>
              <a:t> 2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C38A93-7B59-4289-A68C-FE3941971F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2519883" y="1595915"/>
            <a:ext cx="7152232" cy="468772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6"/>
            <a:ext cx="10511627" cy="651225"/>
          </a:xfrm>
        </p:spPr>
        <p:txBody>
          <a:bodyPr/>
          <a:lstStyle/>
          <a:p>
            <a:pPr algn="l"/>
            <a:r>
              <a:rPr lang="en-US" dirty="0"/>
              <a:t>SEQUENTIAL SEARCH </a:t>
            </a:r>
            <a:r>
              <a:rPr lang="en-US" dirty="0" err="1"/>
              <a:t>versi</a:t>
            </a:r>
            <a:r>
              <a:rPr lang="en-US" dirty="0"/>
              <a:t> 2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BA47A4-86A3-4FE6-996A-E05F1B424A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914400" y="1456810"/>
            <a:ext cx="7933267" cy="50852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2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6"/>
            <a:ext cx="10511627" cy="651225"/>
          </a:xfrm>
        </p:spPr>
        <p:txBody>
          <a:bodyPr/>
          <a:lstStyle/>
          <a:p>
            <a:pPr algn="l"/>
            <a:r>
              <a:rPr lang="en-US" dirty="0"/>
              <a:t>Tugas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A424BF-B939-4781-94EE-BDC85C953B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538050"/>
            <a:ext cx="9678751" cy="34009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423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{0DB8EBD3-FF1A-4490-A842-FA11DE2EA3CF}tf78438558_win32</Template>
  <TotalTime>1002</TotalTime>
  <Words>106</Words>
  <Application>Microsoft Office PowerPoint</Application>
  <PresentationFormat>Widescreen</PresentationFormat>
  <Paragraphs>29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PERTEMUAN 7 SEQUENTIAL SEARCH</vt:lpstr>
      <vt:lpstr>SEQUENTIAL SEARCH</vt:lpstr>
      <vt:lpstr>SEQUENTIAL SEARCH versi 1</vt:lpstr>
      <vt:lpstr>SEQUENTIAL SEARCH versi 1</vt:lpstr>
      <vt:lpstr>SEQUENTIAL SEARCH versi boolean</vt:lpstr>
      <vt:lpstr>SEQUENTIAL SEARCH versi boolean</vt:lpstr>
      <vt:lpstr>SEQUENTIAL SEARCH versi 2</vt:lpstr>
      <vt:lpstr>SEQUENTIAL SEARCH versi 2</vt:lpstr>
      <vt:lpstr>Tugas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2 KONDISIONAL</dc:title>
  <dc:subject/>
  <dc:creator>pavilion gaming</dc:creator>
  <cp:lastModifiedBy>pavilion gaming</cp:lastModifiedBy>
  <cp:revision>36</cp:revision>
  <dcterms:created xsi:type="dcterms:W3CDTF">2024-02-29T00:26:36Z</dcterms:created>
  <dcterms:modified xsi:type="dcterms:W3CDTF">2024-05-02T02:28:46Z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