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7559675" cy="10691813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1"/>
    <p:restoredTop sz="94674"/>
  </p:normalViewPr>
  <p:slideViewPr>
    <p:cSldViewPr snapToGrid="0" snapToObjects="1">
      <p:cViewPr>
        <p:scale>
          <a:sx n="150" d="100"/>
          <a:sy n="150" d="100"/>
        </p:scale>
        <p:origin x="-516" y="-72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D77D99A6-7210-3A46-8BE0-B1E15267EA7B}" type="datetimeFigureOut">
              <a:rPr lang="fr-FR" smtClean="0"/>
              <a:pPr/>
              <a:t>13/11/2018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49488" y="1252538"/>
            <a:ext cx="23891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4AC480A0-DB64-C847-9803-4199976B3F8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26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29BA6-EDF3-A04E-A026-B59160FACE5F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29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F623-6717-3F44-AB7C-1E51171BDA81}" type="datetimeFigureOut">
              <a:rPr lang="fr-FR" smtClean="0"/>
              <a:pPr/>
              <a:t>13/11/2018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387B-D751-F44A-A9CB-DD856023EB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F623-6717-3F44-AB7C-1E51171BDA81}" type="datetimeFigureOut">
              <a:rPr lang="fr-FR" smtClean="0"/>
              <a:pPr/>
              <a:t>13/11/2018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387B-D751-F44A-A9CB-DD856023EB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F623-6717-3F44-AB7C-1E51171BDA81}" type="datetimeFigureOut">
              <a:rPr lang="fr-FR" smtClean="0"/>
              <a:pPr/>
              <a:t>13/11/2018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387B-D751-F44A-A9CB-DD856023EB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F623-6717-3F44-AB7C-1E51171BDA81}" type="datetimeFigureOut">
              <a:rPr lang="fr-FR" smtClean="0"/>
              <a:pPr/>
              <a:t>13/11/2018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387B-D751-F44A-A9CB-DD856023EB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F623-6717-3F44-AB7C-1E51171BDA81}" type="datetimeFigureOut">
              <a:rPr lang="fr-FR" smtClean="0"/>
              <a:pPr/>
              <a:t>13/11/2018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387B-D751-F44A-A9CB-DD856023EB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F623-6717-3F44-AB7C-1E51171BDA81}" type="datetimeFigureOut">
              <a:rPr lang="fr-FR" smtClean="0"/>
              <a:pPr/>
              <a:t>13/11/2018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387B-D751-F44A-A9CB-DD856023EB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F623-6717-3F44-AB7C-1E51171BDA81}" type="datetimeFigureOut">
              <a:rPr lang="fr-FR" smtClean="0"/>
              <a:pPr/>
              <a:t>13/11/2018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387B-D751-F44A-A9CB-DD856023EB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F623-6717-3F44-AB7C-1E51171BDA81}" type="datetimeFigureOut">
              <a:rPr lang="fr-FR" smtClean="0"/>
              <a:pPr/>
              <a:t>13/11/2018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387B-D751-F44A-A9CB-DD856023EB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F623-6717-3F44-AB7C-1E51171BDA81}" type="datetimeFigureOut">
              <a:rPr lang="fr-FR" smtClean="0"/>
              <a:pPr/>
              <a:t>13/11/2018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387B-D751-F44A-A9CB-DD856023EB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F623-6717-3F44-AB7C-1E51171BDA81}" type="datetimeFigureOut">
              <a:rPr lang="fr-FR" smtClean="0"/>
              <a:pPr/>
              <a:t>13/11/2018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387B-D751-F44A-A9CB-DD856023EB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F623-6717-3F44-AB7C-1E51171BDA81}" type="datetimeFigureOut">
              <a:rPr lang="fr-FR" smtClean="0"/>
              <a:pPr/>
              <a:t>13/11/2018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387B-D751-F44A-A9CB-DD856023EB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2F623-6717-3F44-AB7C-1E51171BDA81}" type="datetimeFigureOut">
              <a:rPr lang="fr-FR" smtClean="0"/>
              <a:pPr/>
              <a:t>13/11/2018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5387B-D751-F44A-A9CB-DD856023EB0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5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bject 58"/>
          <p:cNvSpPr/>
          <p:nvPr/>
        </p:nvSpPr>
        <p:spPr>
          <a:xfrm>
            <a:off x="593101" y="9410395"/>
            <a:ext cx="783474" cy="783474"/>
          </a:xfrm>
          <a:custGeom>
            <a:avLst/>
            <a:gdLst/>
            <a:ahLst/>
            <a:cxnLst/>
            <a:rect l="l" t="t" r="r" b="b"/>
            <a:pathLst>
              <a:path w="783590" h="783590">
                <a:moveTo>
                  <a:pt x="391668" y="0"/>
                </a:moveTo>
                <a:lnTo>
                  <a:pt x="440799" y="3051"/>
                </a:lnTo>
                <a:lnTo>
                  <a:pt x="488110" y="11962"/>
                </a:lnTo>
                <a:lnTo>
                  <a:pt x="533233" y="26364"/>
                </a:lnTo>
                <a:lnTo>
                  <a:pt x="575801" y="45891"/>
                </a:lnTo>
                <a:lnTo>
                  <a:pt x="615447" y="70176"/>
                </a:lnTo>
                <a:lnTo>
                  <a:pt x="651804" y="98851"/>
                </a:lnTo>
                <a:lnTo>
                  <a:pt x="684504" y="131550"/>
                </a:lnTo>
                <a:lnTo>
                  <a:pt x="713181" y="167905"/>
                </a:lnTo>
                <a:lnTo>
                  <a:pt x="737466" y="207549"/>
                </a:lnTo>
                <a:lnTo>
                  <a:pt x="756995" y="250116"/>
                </a:lnTo>
                <a:lnTo>
                  <a:pt x="771398" y="295238"/>
                </a:lnTo>
                <a:lnTo>
                  <a:pt x="780309" y="342549"/>
                </a:lnTo>
                <a:lnTo>
                  <a:pt x="783361" y="391680"/>
                </a:lnTo>
                <a:lnTo>
                  <a:pt x="780309" y="440809"/>
                </a:lnTo>
                <a:lnTo>
                  <a:pt x="771398" y="488117"/>
                </a:lnTo>
                <a:lnTo>
                  <a:pt x="756995" y="533237"/>
                </a:lnTo>
                <a:lnTo>
                  <a:pt x="737466" y="575803"/>
                </a:lnTo>
                <a:lnTo>
                  <a:pt x="713181" y="615446"/>
                </a:lnTo>
                <a:lnTo>
                  <a:pt x="684504" y="651800"/>
                </a:lnTo>
                <a:lnTo>
                  <a:pt x="651804" y="684498"/>
                </a:lnTo>
                <a:lnTo>
                  <a:pt x="615447" y="713173"/>
                </a:lnTo>
                <a:lnTo>
                  <a:pt x="575801" y="737457"/>
                </a:lnTo>
                <a:lnTo>
                  <a:pt x="533233" y="756984"/>
                </a:lnTo>
                <a:lnTo>
                  <a:pt x="488110" y="771386"/>
                </a:lnTo>
                <a:lnTo>
                  <a:pt x="440799" y="780296"/>
                </a:lnTo>
                <a:lnTo>
                  <a:pt x="391668" y="783348"/>
                </a:lnTo>
                <a:lnTo>
                  <a:pt x="342541" y="780296"/>
                </a:lnTo>
                <a:lnTo>
                  <a:pt x="295235" y="771386"/>
                </a:lnTo>
                <a:lnTo>
                  <a:pt x="250116" y="756984"/>
                </a:lnTo>
                <a:lnTo>
                  <a:pt x="207551" y="737457"/>
                </a:lnTo>
                <a:lnTo>
                  <a:pt x="167907" y="713173"/>
                </a:lnTo>
                <a:lnTo>
                  <a:pt x="131553" y="684498"/>
                </a:lnTo>
                <a:lnTo>
                  <a:pt x="98854" y="651800"/>
                </a:lnTo>
                <a:lnTo>
                  <a:pt x="70178" y="615446"/>
                </a:lnTo>
                <a:lnTo>
                  <a:pt x="45893" y="575803"/>
                </a:lnTo>
                <a:lnTo>
                  <a:pt x="26365" y="533237"/>
                </a:lnTo>
                <a:lnTo>
                  <a:pt x="11963" y="488117"/>
                </a:lnTo>
                <a:lnTo>
                  <a:pt x="3051" y="440809"/>
                </a:lnTo>
                <a:lnTo>
                  <a:pt x="0" y="391680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76200">
            <a:solidFill>
              <a:srgbClr val="BBBD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55"/>
          <p:cNvSpPr/>
          <p:nvPr/>
        </p:nvSpPr>
        <p:spPr>
          <a:xfrm>
            <a:off x="1690411" y="9410395"/>
            <a:ext cx="391737" cy="783474"/>
          </a:xfrm>
          <a:custGeom>
            <a:avLst/>
            <a:gdLst/>
            <a:ahLst/>
            <a:cxnLst/>
            <a:rect l="l" t="t" r="r" b="b"/>
            <a:pathLst>
              <a:path w="391794" h="783590">
                <a:moveTo>
                  <a:pt x="391668" y="783348"/>
                </a:moveTo>
                <a:lnTo>
                  <a:pt x="342539" y="780296"/>
                </a:lnTo>
                <a:lnTo>
                  <a:pt x="295231" y="771386"/>
                </a:lnTo>
                <a:lnTo>
                  <a:pt x="250110" y="756984"/>
                </a:lnTo>
                <a:lnTo>
                  <a:pt x="207545" y="737457"/>
                </a:lnTo>
                <a:lnTo>
                  <a:pt x="167902" y="713173"/>
                </a:lnTo>
                <a:lnTo>
                  <a:pt x="131548" y="684498"/>
                </a:lnTo>
                <a:lnTo>
                  <a:pt x="98850" y="651800"/>
                </a:lnTo>
                <a:lnTo>
                  <a:pt x="70175" y="615446"/>
                </a:lnTo>
                <a:lnTo>
                  <a:pt x="45891" y="575803"/>
                </a:lnTo>
                <a:lnTo>
                  <a:pt x="26364" y="533237"/>
                </a:lnTo>
                <a:lnTo>
                  <a:pt x="11962" y="488117"/>
                </a:lnTo>
                <a:lnTo>
                  <a:pt x="3051" y="440809"/>
                </a:lnTo>
                <a:lnTo>
                  <a:pt x="0" y="391680"/>
                </a:lnTo>
                <a:lnTo>
                  <a:pt x="3051" y="342549"/>
                </a:lnTo>
                <a:lnTo>
                  <a:pt x="11962" y="295238"/>
                </a:lnTo>
                <a:lnTo>
                  <a:pt x="26364" y="250116"/>
                </a:lnTo>
                <a:lnTo>
                  <a:pt x="45891" y="207549"/>
                </a:lnTo>
                <a:lnTo>
                  <a:pt x="70175" y="167905"/>
                </a:lnTo>
                <a:lnTo>
                  <a:pt x="98850" y="131550"/>
                </a:lnTo>
                <a:lnTo>
                  <a:pt x="131548" y="98851"/>
                </a:lnTo>
                <a:lnTo>
                  <a:pt x="167902" y="70176"/>
                </a:lnTo>
                <a:lnTo>
                  <a:pt x="207545" y="45891"/>
                </a:lnTo>
                <a:lnTo>
                  <a:pt x="250110" y="26364"/>
                </a:lnTo>
                <a:lnTo>
                  <a:pt x="295231" y="11962"/>
                </a:lnTo>
                <a:lnTo>
                  <a:pt x="342539" y="3051"/>
                </a:lnTo>
                <a:lnTo>
                  <a:pt x="391668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7620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56"/>
          <p:cNvSpPr/>
          <p:nvPr/>
        </p:nvSpPr>
        <p:spPr>
          <a:xfrm>
            <a:off x="2060003" y="9410395"/>
            <a:ext cx="391737" cy="783474"/>
          </a:xfrm>
          <a:custGeom>
            <a:avLst/>
            <a:gdLst/>
            <a:ahLst/>
            <a:cxnLst/>
            <a:rect l="l" t="t" r="r" b="b"/>
            <a:pathLst>
              <a:path w="391795" h="783590">
                <a:moveTo>
                  <a:pt x="0" y="0"/>
                </a:moveTo>
                <a:lnTo>
                  <a:pt x="49129" y="3051"/>
                </a:lnTo>
                <a:lnTo>
                  <a:pt x="96437" y="11962"/>
                </a:lnTo>
                <a:lnTo>
                  <a:pt x="141558" y="26364"/>
                </a:lnTo>
                <a:lnTo>
                  <a:pt x="184125" y="45891"/>
                </a:lnTo>
                <a:lnTo>
                  <a:pt x="223769" y="70176"/>
                </a:lnTo>
                <a:lnTo>
                  <a:pt x="260125" y="98851"/>
                </a:lnTo>
                <a:lnTo>
                  <a:pt x="292824" y="131550"/>
                </a:lnTo>
                <a:lnTo>
                  <a:pt x="321501" y="167905"/>
                </a:lnTo>
                <a:lnTo>
                  <a:pt x="345786" y="207549"/>
                </a:lnTo>
                <a:lnTo>
                  <a:pt x="365314" y="250116"/>
                </a:lnTo>
                <a:lnTo>
                  <a:pt x="379717" y="295238"/>
                </a:lnTo>
                <a:lnTo>
                  <a:pt x="388628" y="342549"/>
                </a:lnTo>
                <a:lnTo>
                  <a:pt x="391680" y="391680"/>
                </a:lnTo>
                <a:lnTo>
                  <a:pt x="388628" y="440809"/>
                </a:lnTo>
                <a:lnTo>
                  <a:pt x="379717" y="488117"/>
                </a:lnTo>
                <a:lnTo>
                  <a:pt x="365314" y="533237"/>
                </a:lnTo>
                <a:lnTo>
                  <a:pt x="345786" y="575803"/>
                </a:lnTo>
                <a:lnTo>
                  <a:pt x="321501" y="615446"/>
                </a:lnTo>
                <a:lnTo>
                  <a:pt x="292824" y="651800"/>
                </a:lnTo>
                <a:lnTo>
                  <a:pt x="260125" y="684498"/>
                </a:lnTo>
                <a:lnTo>
                  <a:pt x="223769" y="713173"/>
                </a:lnTo>
                <a:lnTo>
                  <a:pt x="184125" y="737457"/>
                </a:lnTo>
                <a:lnTo>
                  <a:pt x="141558" y="756984"/>
                </a:lnTo>
                <a:lnTo>
                  <a:pt x="96437" y="771386"/>
                </a:lnTo>
                <a:lnTo>
                  <a:pt x="49129" y="780296"/>
                </a:lnTo>
                <a:lnTo>
                  <a:pt x="0" y="783348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76199">
            <a:solidFill>
              <a:srgbClr val="BBBD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Rectangle 71"/>
          <p:cNvSpPr/>
          <p:nvPr/>
        </p:nvSpPr>
        <p:spPr>
          <a:xfrm>
            <a:off x="-142874" y="0"/>
            <a:ext cx="7740562" cy="27810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fr-FR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0042" y="3687260"/>
            <a:ext cx="1923404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fr-FR" sz="1000" b="1" dirty="0" smtClean="0"/>
              <a:t>24 ans</a:t>
            </a:r>
            <a:endParaRPr lang="fr-FR" sz="1000" dirty="0" smtClean="0"/>
          </a:p>
          <a:p>
            <a:r>
              <a:rPr lang="fr-FR" sz="1000" b="1" dirty="0" smtClean="0"/>
              <a:t>                                                       </a:t>
            </a:r>
          </a:p>
          <a:p>
            <a:r>
              <a:rPr lang="fr-FR" sz="1000" b="1" dirty="0" smtClean="0"/>
              <a:t> AIT MELLOUL         </a:t>
            </a:r>
            <a:endParaRPr lang="fr-FR" sz="1000" dirty="0" smtClean="0"/>
          </a:p>
          <a:p>
            <a:r>
              <a:rPr lang="fr-FR" sz="1000" b="1" dirty="0" smtClean="0"/>
              <a:t>                                                          Célibataire </a:t>
            </a:r>
            <a:endParaRPr lang="fr-FR" sz="1000" dirty="0" smtClean="0"/>
          </a:p>
          <a:p>
            <a:r>
              <a:rPr lang="fr-FR" sz="1000" b="1" dirty="0" smtClean="0"/>
              <a:t>                                                          Tél:0606245383  </a:t>
            </a:r>
          </a:p>
          <a:p>
            <a:r>
              <a:rPr lang="fr-FR" sz="1000" b="1" dirty="0" smtClean="0"/>
              <a:t>                                                                 </a:t>
            </a:r>
            <a:endParaRPr lang="fr-FR" sz="1000" dirty="0" smtClean="0"/>
          </a:p>
          <a:p>
            <a:r>
              <a:rPr lang="fr-FR" sz="1000" b="1" dirty="0" smtClean="0"/>
              <a:t>                                                         Achouhad.abderrahim@gmail.com                                                </a:t>
            </a:r>
            <a:endParaRPr lang="fr-FR" sz="1000" dirty="0" smtClean="0"/>
          </a:p>
          <a:p>
            <a:r>
              <a:rPr lang="fr-FR" sz="1000" dirty="0" smtClean="0"/>
              <a:t> </a:t>
            </a:r>
            <a:endParaRPr lang="fr-FR" sz="1000" dirty="0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540588" y="205021"/>
            <a:ext cx="6519252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ABDERRAHIM ACHOUHAD</a:t>
            </a:r>
            <a:r>
              <a:rPr lang="fr-FR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Lato Light"/>
            </a:endParaRPr>
          </a:p>
        </p:txBody>
      </p:sp>
      <p:sp>
        <p:nvSpPr>
          <p:cNvPr id="35" name="object 35"/>
          <p:cNvSpPr/>
          <p:nvPr/>
        </p:nvSpPr>
        <p:spPr>
          <a:xfrm flipH="1">
            <a:off x="3791157" y="3146108"/>
            <a:ext cx="45719" cy="7245392"/>
          </a:xfrm>
          <a:custGeom>
            <a:avLst/>
            <a:gdLst/>
            <a:ahLst/>
            <a:cxnLst/>
            <a:rect l="l" t="t" r="r" b="b"/>
            <a:pathLst>
              <a:path h="6227445">
                <a:moveTo>
                  <a:pt x="0" y="0"/>
                </a:moveTo>
                <a:lnTo>
                  <a:pt x="0" y="6227229"/>
                </a:lnTo>
              </a:path>
            </a:pathLst>
          </a:cu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02781" y="8722443"/>
            <a:ext cx="338106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lang="fr-FR" b="1" i="1" dirty="0" smtClean="0">
                <a:solidFill>
                  <a:srgbClr val="231F20"/>
                </a:solidFill>
                <a:cs typeface="Lato"/>
              </a:rPr>
              <a:t>FORMATION</a:t>
            </a:r>
            <a:endParaRPr dirty="0">
              <a:cs typeface="La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3978" y="3295041"/>
            <a:ext cx="174852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algn="r"/>
            <a:r>
              <a:rPr lang="fr-FR" b="1" i="1" dirty="0" smtClean="0">
                <a:solidFill>
                  <a:srgbClr val="231F20"/>
                </a:solidFill>
                <a:cs typeface="Lato"/>
              </a:rPr>
              <a:t>CONTACT</a:t>
            </a:r>
            <a:endParaRPr dirty="0">
              <a:cs typeface="La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07383" y="8991251"/>
            <a:ext cx="123235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lang="fr-FR" b="1" i="1" dirty="0" smtClean="0">
                <a:solidFill>
                  <a:srgbClr val="231F20"/>
                </a:solidFill>
                <a:cs typeface="Lato"/>
              </a:rPr>
              <a:t>LANGUES</a:t>
            </a:r>
            <a:endParaRPr dirty="0">
              <a:cs typeface="La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98900" y="3054514"/>
            <a:ext cx="3640590" cy="5693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fr-FR" sz="1000" b="1" u="sng" dirty="0" smtClean="0"/>
              <a:t>STE AHMA   </a:t>
            </a:r>
            <a:r>
              <a:rPr lang="fr-FR" sz="1000" dirty="0" smtClean="0"/>
              <a:t>juil2018-ac</a:t>
            </a:r>
            <a:r>
              <a:rPr lang="fr-FR" sz="1000" dirty="0" smtClean="0"/>
              <a:t>tuellement </a:t>
            </a:r>
            <a:endParaRPr lang="fr-FR" sz="1000" dirty="0"/>
          </a:p>
          <a:p>
            <a:r>
              <a:rPr lang="fr-FR" sz="1000" u="sng" dirty="0"/>
              <a:t>TECHNICIEN DE CHANTIER </a:t>
            </a:r>
          </a:p>
          <a:p>
            <a:r>
              <a:rPr lang="fr-FR" sz="1000" dirty="0"/>
              <a:t>Etablissement métrer et attachements et décomptes </a:t>
            </a:r>
          </a:p>
          <a:p>
            <a:r>
              <a:rPr lang="fr-FR" sz="1000" dirty="0"/>
              <a:t>contrôle de qualité de travaux </a:t>
            </a:r>
          </a:p>
          <a:p>
            <a:r>
              <a:rPr lang="fr-FR" sz="1000" dirty="0"/>
              <a:t>Projet de construction </a:t>
            </a:r>
            <a:r>
              <a:rPr lang="fr-FR" sz="1000" dirty="0" smtClean="0"/>
              <a:t>de prison </a:t>
            </a:r>
          </a:p>
          <a:p>
            <a:r>
              <a:rPr lang="fr-FR" sz="1000" dirty="0" smtClean="0"/>
              <a:t> </a:t>
            </a:r>
            <a:r>
              <a:rPr lang="fr-FR" sz="1000" b="1" u="sng" dirty="0"/>
              <a:t>A TAN </a:t>
            </a:r>
            <a:r>
              <a:rPr lang="fr-FR" sz="1000" b="1" u="sng" dirty="0" err="1"/>
              <a:t>TAN</a:t>
            </a:r>
            <a:r>
              <a:rPr lang="fr-FR" sz="1000" b="1" u="sng" dirty="0"/>
              <a:t>  </a:t>
            </a:r>
            <a:endParaRPr lang="fr-FR" sz="1000" b="1" u="sng" dirty="0" smtClean="0"/>
          </a:p>
          <a:p>
            <a:r>
              <a:rPr lang="fr-FR" sz="1000" b="1" u="sng" dirty="0" smtClean="0"/>
              <a:t>STE MOUSSADAK HASSAN TP</a:t>
            </a:r>
            <a:r>
              <a:rPr lang="fr-FR" sz="1000" dirty="0"/>
              <a:t> </a:t>
            </a:r>
            <a:r>
              <a:rPr lang="fr-FR" sz="1000" b="1" u="sng" dirty="0" smtClean="0"/>
              <a:t>,</a:t>
            </a:r>
            <a:r>
              <a:rPr lang="fr-FR" sz="1000" dirty="0"/>
              <a:t> ( 8 mois</a:t>
            </a:r>
            <a:r>
              <a:rPr lang="fr-FR" sz="1000" dirty="0" smtClean="0"/>
              <a:t>) oct2017-juin2018</a:t>
            </a:r>
            <a:endParaRPr lang="fr-FR" sz="1000" dirty="0"/>
          </a:p>
          <a:p>
            <a:r>
              <a:rPr lang="fr-FR" sz="1000" b="1" u="sng" dirty="0" smtClean="0"/>
              <a:t> </a:t>
            </a:r>
            <a:r>
              <a:rPr lang="fr-FR" sz="1000" u="sng" dirty="0" smtClean="0"/>
              <a:t>TECHNICIEN </a:t>
            </a:r>
            <a:r>
              <a:rPr lang="fr-FR" sz="1000" u="sng" dirty="0"/>
              <a:t>DE CHANTIER </a:t>
            </a:r>
            <a:endParaRPr lang="fr-FR" sz="1000" u="sng" dirty="0" smtClean="0"/>
          </a:p>
          <a:p>
            <a:r>
              <a:rPr lang="fr-FR" sz="1000" dirty="0" smtClean="0"/>
              <a:t>Etablissement métrer et attachements et décomptes </a:t>
            </a:r>
          </a:p>
          <a:p>
            <a:r>
              <a:rPr lang="fr-FR" sz="1000" dirty="0" smtClean="0"/>
              <a:t>contrôle de qualité de travaux </a:t>
            </a:r>
          </a:p>
          <a:p>
            <a:r>
              <a:rPr lang="fr-FR" sz="1000" dirty="0" smtClean="0"/>
              <a:t>Projet de construction de un collège et une école première </a:t>
            </a:r>
          </a:p>
          <a:p>
            <a:r>
              <a:rPr lang="fr-FR" sz="1000" b="1" u="sng" dirty="0" smtClean="0"/>
              <a:t>A </a:t>
            </a:r>
            <a:r>
              <a:rPr lang="fr-FR" sz="1000" b="1" u="sng" dirty="0" smtClean="0"/>
              <a:t>KENITRA </a:t>
            </a:r>
            <a:endParaRPr lang="fr-FR" sz="1000" b="1" u="sng" dirty="0"/>
          </a:p>
          <a:p>
            <a:r>
              <a:rPr lang="fr-FR" sz="1000" b="1" u="sng" dirty="0" smtClean="0"/>
              <a:t>STE EMOTRI S.A.R.L secteur de travaux industriel</a:t>
            </a:r>
            <a:endParaRPr lang="fr-FR" sz="1000" u="sng" dirty="0" smtClean="0"/>
          </a:p>
          <a:p>
            <a:r>
              <a:rPr lang="fr-FR" sz="1000" u="sng" dirty="0" smtClean="0"/>
              <a:t>Stage de perfectionnement comme conducteur de travaux de génie civil  </a:t>
            </a:r>
            <a:r>
              <a:rPr lang="fr-FR" sz="1000" dirty="0" smtClean="0"/>
              <a:t>( 6mois </a:t>
            </a:r>
            <a:r>
              <a:rPr lang="fr-FR" sz="1000" dirty="0" smtClean="0"/>
              <a:t>)nov2016-juin2017</a:t>
            </a:r>
            <a:endParaRPr lang="fr-FR" sz="1000" dirty="0" smtClean="0"/>
          </a:p>
          <a:p>
            <a:r>
              <a:rPr lang="fr-FR" sz="1000" dirty="0" smtClean="0"/>
              <a:t> </a:t>
            </a:r>
          </a:p>
          <a:p>
            <a:r>
              <a:rPr lang="fr-FR" sz="1000" b="1" dirty="0" smtClean="0"/>
              <a:t>STE SOKETRADOZ S.A.R.L</a:t>
            </a:r>
            <a:r>
              <a:rPr lang="fr-FR" sz="1000" dirty="0" smtClean="0"/>
              <a:t>, Secteur de travaux  routier et assainissement. </a:t>
            </a:r>
          </a:p>
          <a:p>
            <a:r>
              <a:rPr lang="fr-FR" sz="1000" u="sng" dirty="0" smtClean="0"/>
              <a:t>Stage de fin de formation </a:t>
            </a:r>
            <a:r>
              <a:rPr lang="fr-FR" sz="1000" dirty="0" smtClean="0"/>
              <a:t>( 2mois </a:t>
            </a:r>
            <a:r>
              <a:rPr lang="fr-FR" sz="1000" dirty="0" smtClean="0"/>
              <a:t>) jan2015-mar2015</a:t>
            </a:r>
            <a:endParaRPr lang="fr-FR" sz="1000" dirty="0" smtClean="0"/>
          </a:p>
          <a:p>
            <a:r>
              <a:rPr lang="fr-FR" sz="1000" dirty="0" smtClean="0"/>
              <a:t> </a:t>
            </a:r>
          </a:p>
          <a:p>
            <a:r>
              <a:rPr lang="fr-FR" sz="1000" b="1" dirty="0" smtClean="0"/>
              <a:t>STE ISSDAD S.AR.L</a:t>
            </a:r>
            <a:r>
              <a:rPr lang="fr-FR" sz="1000" dirty="0" smtClean="0"/>
              <a:t>, Secteur des bâtiments et construction</a:t>
            </a:r>
          </a:p>
          <a:p>
            <a:r>
              <a:rPr lang="fr-FR" sz="1000" u="sng" dirty="0" smtClean="0"/>
              <a:t>Stage de reconnaissance et perfection de mes connaissances</a:t>
            </a:r>
            <a:endParaRPr lang="fr-FR" sz="1000" dirty="0" smtClean="0"/>
          </a:p>
          <a:p>
            <a:r>
              <a:rPr lang="fr-FR" sz="1000" dirty="0" smtClean="0"/>
              <a:t>  ( 2mois </a:t>
            </a:r>
            <a:r>
              <a:rPr lang="fr-FR" sz="1000" dirty="0" smtClean="0"/>
              <a:t>)juin2015-aut2015</a:t>
            </a:r>
            <a:endParaRPr lang="fr-FR" sz="1000" dirty="0" smtClean="0"/>
          </a:p>
          <a:p>
            <a:endParaRPr lang="fr-FR" sz="1000" dirty="0" smtClean="0"/>
          </a:p>
          <a:p>
            <a:r>
              <a:rPr lang="fr-FR" sz="1000" b="1" dirty="0" smtClean="0"/>
              <a:t>STE ITALY CONSTRUCTION S.A.R.L</a:t>
            </a:r>
            <a:r>
              <a:rPr lang="fr-FR" sz="1000" dirty="0" smtClean="0"/>
              <a:t>, Secteur travaux routier et assainissement</a:t>
            </a:r>
          </a:p>
          <a:p>
            <a:r>
              <a:rPr lang="fr-FR" sz="1000" u="sng" dirty="0" smtClean="0"/>
              <a:t>Stage de reconnaissance et perfection de mes connaissances</a:t>
            </a:r>
          </a:p>
          <a:p>
            <a:r>
              <a:rPr lang="fr-FR" sz="1000" u="sng" dirty="0" smtClean="0"/>
              <a:t> </a:t>
            </a:r>
            <a:r>
              <a:rPr lang="fr-FR" sz="1000" dirty="0" smtClean="0"/>
              <a:t>( 3.5mois </a:t>
            </a:r>
            <a:r>
              <a:rPr lang="fr-FR" sz="1000" dirty="0" smtClean="0"/>
              <a:t>) sep 2015-jan2016</a:t>
            </a:r>
            <a:endParaRPr lang="fr-FR" sz="1000" dirty="0" smtClean="0"/>
          </a:p>
          <a:p>
            <a:r>
              <a:rPr lang="fr-FR" sz="1000" dirty="0" smtClean="0"/>
              <a:t>Par l’appareille niveaux de chantier ,Etablir le métré des ouvrages ,Gestion les personnages de chantier </a:t>
            </a:r>
          </a:p>
          <a:p>
            <a:r>
              <a:rPr lang="fr-FR" sz="1000" dirty="0" smtClean="0"/>
              <a:t> </a:t>
            </a:r>
          </a:p>
          <a:p>
            <a:r>
              <a:rPr lang="fr-FR" sz="1000" b="1" dirty="0" smtClean="0"/>
              <a:t>STE SAHAF S.A.R.L</a:t>
            </a:r>
            <a:r>
              <a:rPr lang="fr-FR" sz="1000" dirty="0" smtClean="0"/>
              <a:t>, Secteur travaux routier et assainissement</a:t>
            </a:r>
          </a:p>
          <a:p>
            <a:r>
              <a:rPr lang="fr-FR" sz="1000" u="sng" dirty="0" smtClean="0"/>
              <a:t>Stage De rémunéré et travaille comme un chef chantier </a:t>
            </a:r>
          </a:p>
          <a:p>
            <a:r>
              <a:rPr lang="fr-FR" sz="1000" dirty="0" smtClean="0"/>
              <a:t>( 7mois </a:t>
            </a:r>
            <a:r>
              <a:rPr lang="fr-FR" sz="1000" dirty="0" smtClean="0"/>
              <a:t>) mar2016-oct2016</a:t>
            </a:r>
            <a:endParaRPr lang="fr-FR" sz="1000" dirty="0" smtClean="0"/>
          </a:p>
          <a:p>
            <a:r>
              <a:rPr lang="fr-FR" sz="1000" dirty="0" smtClean="0"/>
              <a:t>Missions et tâches réalisées: élaboration des cotes et des niveaux de projet par l’appareille nivaux de chantier </a:t>
            </a:r>
          </a:p>
          <a:p>
            <a:r>
              <a:rPr lang="fr-FR" sz="1000" dirty="0" smtClean="0"/>
              <a:t> </a:t>
            </a:r>
            <a:endParaRPr lang="fr-FR" sz="1000" dirty="0"/>
          </a:p>
        </p:txBody>
      </p:sp>
      <p:sp>
        <p:nvSpPr>
          <p:cNvPr id="46" name="object 46"/>
          <p:cNvSpPr txBox="1"/>
          <p:nvPr/>
        </p:nvSpPr>
        <p:spPr>
          <a:xfrm>
            <a:off x="4085043" y="2781058"/>
            <a:ext cx="331893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algn="just"/>
            <a:r>
              <a:rPr lang="fr-FR" b="1" i="1" spc="-20" dirty="0" smtClean="0">
                <a:solidFill>
                  <a:srgbClr val="231F20"/>
                </a:solidFill>
                <a:cs typeface="Lato"/>
              </a:rPr>
              <a:t>EXPERIENCES PROFESIONNELLES</a:t>
            </a:r>
            <a:endParaRPr dirty="0">
              <a:cs typeface="Lato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744217" y="9410395"/>
            <a:ext cx="783474" cy="783474"/>
          </a:xfrm>
          <a:custGeom>
            <a:avLst/>
            <a:gdLst/>
            <a:ahLst/>
            <a:cxnLst/>
            <a:rect l="l" t="t" r="r" b="b"/>
            <a:pathLst>
              <a:path w="783589" h="783590">
                <a:moveTo>
                  <a:pt x="783361" y="391680"/>
                </a:moveTo>
                <a:lnTo>
                  <a:pt x="780309" y="440809"/>
                </a:lnTo>
                <a:lnTo>
                  <a:pt x="771398" y="488117"/>
                </a:lnTo>
                <a:lnTo>
                  <a:pt x="756995" y="533237"/>
                </a:lnTo>
                <a:lnTo>
                  <a:pt x="737466" y="575803"/>
                </a:lnTo>
                <a:lnTo>
                  <a:pt x="713181" y="615446"/>
                </a:lnTo>
                <a:lnTo>
                  <a:pt x="684504" y="651800"/>
                </a:lnTo>
                <a:lnTo>
                  <a:pt x="651804" y="684498"/>
                </a:lnTo>
                <a:lnTo>
                  <a:pt x="615447" y="713173"/>
                </a:lnTo>
                <a:lnTo>
                  <a:pt x="575801" y="737457"/>
                </a:lnTo>
                <a:lnTo>
                  <a:pt x="533233" y="756984"/>
                </a:lnTo>
                <a:lnTo>
                  <a:pt x="488110" y="771386"/>
                </a:lnTo>
                <a:lnTo>
                  <a:pt x="440799" y="780296"/>
                </a:lnTo>
                <a:lnTo>
                  <a:pt x="391668" y="783348"/>
                </a:lnTo>
                <a:lnTo>
                  <a:pt x="342541" y="780296"/>
                </a:lnTo>
                <a:lnTo>
                  <a:pt x="295235" y="771386"/>
                </a:lnTo>
                <a:lnTo>
                  <a:pt x="250116" y="756984"/>
                </a:lnTo>
                <a:lnTo>
                  <a:pt x="207551" y="737457"/>
                </a:lnTo>
                <a:lnTo>
                  <a:pt x="167907" y="713173"/>
                </a:lnTo>
                <a:lnTo>
                  <a:pt x="131553" y="684498"/>
                </a:lnTo>
                <a:lnTo>
                  <a:pt x="98854" y="651800"/>
                </a:lnTo>
                <a:lnTo>
                  <a:pt x="70178" y="615446"/>
                </a:lnTo>
                <a:lnTo>
                  <a:pt x="45893" y="575803"/>
                </a:lnTo>
                <a:lnTo>
                  <a:pt x="26365" y="533237"/>
                </a:lnTo>
                <a:lnTo>
                  <a:pt x="11963" y="488117"/>
                </a:lnTo>
                <a:lnTo>
                  <a:pt x="3051" y="440809"/>
                </a:lnTo>
                <a:lnTo>
                  <a:pt x="0" y="391680"/>
                </a:lnTo>
                <a:lnTo>
                  <a:pt x="3051" y="342549"/>
                </a:lnTo>
                <a:lnTo>
                  <a:pt x="11963" y="295238"/>
                </a:lnTo>
                <a:lnTo>
                  <a:pt x="26365" y="250116"/>
                </a:lnTo>
                <a:lnTo>
                  <a:pt x="45893" y="207549"/>
                </a:lnTo>
                <a:lnTo>
                  <a:pt x="70178" y="167905"/>
                </a:lnTo>
                <a:lnTo>
                  <a:pt x="98854" y="131550"/>
                </a:lnTo>
                <a:lnTo>
                  <a:pt x="131553" y="98851"/>
                </a:lnTo>
                <a:lnTo>
                  <a:pt x="167907" y="70176"/>
                </a:lnTo>
                <a:lnTo>
                  <a:pt x="207551" y="45891"/>
                </a:lnTo>
                <a:lnTo>
                  <a:pt x="250116" y="26364"/>
                </a:lnTo>
                <a:lnTo>
                  <a:pt x="295235" y="11962"/>
                </a:lnTo>
                <a:lnTo>
                  <a:pt x="342541" y="3051"/>
                </a:lnTo>
                <a:lnTo>
                  <a:pt x="391668" y="0"/>
                </a:lnTo>
                <a:lnTo>
                  <a:pt x="440799" y="3051"/>
                </a:lnTo>
                <a:lnTo>
                  <a:pt x="488110" y="11962"/>
                </a:lnTo>
                <a:lnTo>
                  <a:pt x="533233" y="26364"/>
                </a:lnTo>
                <a:lnTo>
                  <a:pt x="575801" y="45891"/>
                </a:lnTo>
                <a:lnTo>
                  <a:pt x="615447" y="70176"/>
                </a:lnTo>
                <a:lnTo>
                  <a:pt x="651804" y="98851"/>
                </a:lnTo>
                <a:lnTo>
                  <a:pt x="684504" y="131550"/>
                </a:lnTo>
                <a:lnTo>
                  <a:pt x="713181" y="167905"/>
                </a:lnTo>
                <a:lnTo>
                  <a:pt x="737466" y="207549"/>
                </a:lnTo>
                <a:lnTo>
                  <a:pt x="756995" y="250116"/>
                </a:lnTo>
                <a:lnTo>
                  <a:pt x="771398" y="295238"/>
                </a:lnTo>
                <a:lnTo>
                  <a:pt x="780309" y="342549"/>
                </a:lnTo>
                <a:lnTo>
                  <a:pt x="783361" y="39168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7620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771002" y="9703610"/>
            <a:ext cx="514908" cy="16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lang="fr-FR" sz="1100" dirty="0" smtClean="0">
                <a:cs typeface="Lato Light"/>
              </a:rPr>
              <a:t>Anglais</a:t>
            </a:r>
            <a:endParaRPr sz="1100" dirty="0">
              <a:cs typeface="Lato Ligh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824882" y="9703610"/>
            <a:ext cx="62685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lang="fr-FR" sz="1100" dirty="0" smtClean="0">
                <a:cs typeface="Lato Light"/>
              </a:rPr>
              <a:t>français</a:t>
            </a:r>
            <a:endParaRPr sz="1100" dirty="0">
              <a:cs typeface="Lato Ligh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936028" y="9703635"/>
            <a:ext cx="514908" cy="16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lang="fr-FR" sz="1100" dirty="0" smtClean="0">
                <a:cs typeface="Lato Light"/>
              </a:rPr>
              <a:t>arabe</a:t>
            </a:r>
            <a:endParaRPr sz="1100" dirty="0">
              <a:cs typeface="Lato Light"/>
            </a:endParaRPr>
          </a:p>
        </p:txBody>
      </p:sp>
      <p:cxnSp>
        <p:nvCxnSpPr>
          <p:cNvPr id="75" name="Connecteur droit 74"/>
          <p:cNvCxnSpPr/>
          <p:nvPr/>
        </p:nvCxnSpPr>
        <p:spPr>
          <a:xfrm>
            <a:off x="5560242" y="482149"/>
            <a:ext cx="20374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1255" y="482149"/>
            <a:ext cx="1921252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945001" y="8945085"/>
            <a:ext cx="34966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b="1" dirty="0" smtClean="0"/>
              <a:t> </a:t>
            </a:r>
            <a:endParaRPr lang="fr-FR" sz="1000" dirty="0" smtClean="0"/>
          </a:p>
          <a:p>
            <a:r>
              <a:rPr lang="fr-FR" sz="1000" b="1" dirty="0" smtClean="0"/>
              <a:t> 2013/2015</a:t>
            </a:r>
            <a:r>
              <a:rPr lang="fr-FR" sz="1000" dirty="0" smtClean="0"/>
              <a:t>            Diplôme technicien spécialise conducteur de travaux : travaux public </a:t>
            </a:r>
          </a:p>
          <a:p>
            <a:r>
              <a:rPr lang="fr-FR" sz="1000" b="1" dirty="0" smtClean="0"/>
              <a:t>                              </a:t>
            </a:r>
            <a:r>
              <a:rPr lang="fr-FR" sz="1000" i="1" dirty="0" smtClean="0"/>
              <a:t>Institut Spécialise de Technologie Appliquée Agadir</a:t>
            </a:r>
            <a:endParaRPr lang="fr-FR" sz="1000" dirty="0" smtClean="0"/>
          </a:p>
          <a:p>
            <a:r>
              <a:rPr lang="fr-FR" sz="1000" b="1" dirty="0" smtClean="0"/>
              <a:t> </a:t>
            </a:r>
            <a:endParaRPr lang="fr-FR" sz="1000" dirty="0" smtClean="0"/>
          </a:p>
          <a:p>
            <a:r>
              <a:rPr lang="fr-FR" sz="1000" b="1" dirty="0" smtClean="0"/>
              <a:t> 2012/2013   </a:t>
            </a:r>
            <a:r>
              <a:rPr lang="fr-FR" sz="1000" dirty="0" smtClean="0"/>
              <a:t>          Baccalauréat en sciences expérimentales sciences de la vie et de terre </a:t>
            </a:r>
          </a:p>
          <a:p>
            <a:r>
              <a:rPr lang="fr-FR" sz="1000" b="1" dirty="0" smtClean="0"/>
              <a:t>                               </a:t>
            </a:r>
            <a:r>
              <a:rPr lang="fr-FR" sz="1000" i="1" dirty="0" smtClean="0"/>
              <a:t>Lycée ALFATH </a:t>
            </a:r>
            <a:endParaRPr lang="fr-FR" sz="1000" dirty="0" smtClean="0"/>
          </a:p>
          <a:p>
            <a:r>
              <a:rPr lang="fr-FR" sz="1000" dirty="0" smtClean="0"/>
              <a:t>    </a:t>
            </a:r>
            <a:r>
              <a:rPr lang="fr-FR" sz="1000" dirty="0" smtClean="0"/>
              <a:t>                    </a:t>
            </a:r>
            <a:r>
              <a:rPr lang="fr-FR" sz="1000" dirty="0" smtClean="0"/>
              <a:t>Permis de conduire « B »</a:t>
            </a:r>
            <a:endParaRPr lang="fr-FR" sz="1000" dirty="0"/>
          </a:p>
        </p:txBody>
      </p:sp>
      <p:sp>
        <p:nvSpPr>
          <p:cNvPr id="81" name="object 3"/>
          <p:cNvSpPr txBox="1"/>
          <p:nvPr/>
        </p:nvSpPr>
        <p:spPr>
          <a:xfrm>
            <a:off x="183978" y="3687260"/>
            <a:ext cx="938046" cy="1748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72383" algn="r">
              <a:lnSpc>
                <a:spcPct val="141700"/>
              </a:lnSpc>
            </a:pPr>
            <a:r>
              <a:rPr lang="fr-FR" sz="1000" b="1" spc="-10" dirty="0" smtClean="0">
                <a:solidFill>
                  <a:srgbClr val="231F20"/>
                </a:solidFill>
                <a:cs typeface="Lato Light"/>
              </a:rPr>
              <a:t>âge</a:t>
            </a:r>
          </a:p>
          <a:p>
            <a:pPr marL="12699" marR="72383" algn="r">
              <a:lnSpc>
                <a:spcPct val="141700"/>
              </a:lnSpc>
            </a:pPr>
            <a:r>
              <a:rPr lang="fr-FR" sz="1000" b="1" spc="-10" dirty="0" smtClean="0">
                <a:solidFill>
                  <a:srgbClr val="231F20"/>
                </a:solidFill>
                <a:cs typeface="Lato Light"/>
              </a:rPr>
              <a:t>Adresse</a:t>
            </a:r>
          </a:p>
          <a:p>
            <a:pPr marL="12699" marR="72383" algn="r">
              <a:lnSpc>
                <a:spcPct val="141700"/>
              </a:lnSpc>
            </a:pPr>
            <a:r>
              <a:rPr lang="fr-FR" sz="1000" b="1" spc="-10" dirty="0" smtClean="0">
                <a:solidFill>
                  <a:srgbClr val="231F20"/>
                </a:solidFill>
                <a:cs typeface="Lato Light"/>
              </a:rPr>
              <a:t>Situation familiale</a:t>
            </a:r>
          </a:p>
          <a:p>
            <a:pPr marL="12699" marR="72383" algn="r">
              <a:lnSpc>
                <a:spcPct val="141700"/>
              </a:lnSpc>
            </a:pPr>
            <a:r>
              <a:rPr lang="fr-FR" sz="1000" b="1" spc="-10" dirty="0" smtClean="0">
                <a:solidFill>
                  <a:srgbClr val="231F20"/>
                </a:solidFill>
                <a:cs typeface="Lato Light"/>
              </a:rPr>
              <a:t>Tel</a:t>
            </a:r>
          </a:p>
          <a:p>
            <a:pPr marL="12699" marR="72383" algn="r">
              <a:lnSpc>
                <a:spcPct val="141700"/>
              </a:lnSpc>
            </a:pPr>
            <a:endParaRPr lang="fr-FR" sz="1000" b="1" spc="-10" dirty="0">
              <a:solidFill>
                <a:srgbClr val="231F20"/>
              </a:solidFill>
              <a:cs typeface="Lato Light"/>
            </a:endParaRPr>
          </a:p>
          <a:p>
            <a:pPr marL="12699" marR="72383" algn="r">
              <a:lnSpc>
                <a:spcPct val="141700"/>
              </a:lnSpc>
            </a:pPr>
            <a:r>
              <a:rPr lang="fr-FR" sz="1000" b="1" spc="-10" dirty="0" smtClean="0">
                <a:solidFill>
                  <a:srgbClr val="231F20"/>
                </a:solidFill>
                <a:cs typeface="Lato Light"/>
              </a:rPr>
              <a:t>Email</a:t>
            </a:r>
          </a:p>
          <a:p>
            <a:pPr marL="12699" marR="72383" algn="r">
              <a:lnSpc>
                <a:spcPct val="141700"/>
              </a:lnSpc>
            </a:pPr>
            <a:endParaRPr lang="fr-FR" sz="1000" b="1" spc="-10" dirty="0" smtClean="0">
              <a:solidFill>
                <a:srgbClr val="231F20"/>
              </a:solidFill>
              <a:cs typeface="Lato Light"/>
            </a:endParaRPr>
          </a:p>
        </p:txBody>
      </p:sp>
      <p:pic>
        <p:nvPicPr>
          <p:cNvPr id="1028" name="Picture 4" descr="SelfieCity_20160525101835_org-1"/>
          <p:cNvPicPr>
            <a:picLocks noChangeAspect="1" noChangeArrowheads="1"/>
          </p:cNvPicPr>
          <p:nvPr/>
        </p:nvPicPr>
        <p:blipFill>
          <a:blip r:embed="rId3">
            <a:lum contrast="40000"/>
          </a:blip>
          <a:srcRect l="11407" t="5861" r="7629" b="3078"/>
          <a:stretch>
            <a:fillRect/>
          </a:stretch>
        </p:blipFill>
        <p:spPr bwMode="auto">
          <a:xfrm>
            <a:off x="2473885" y="655093"/>
            <a:ext cx="1978598" cy="2125965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" name="object 57"/>
          <p:cNvSpPr/>
          <p:nvPr/>
        </p:nvSpPr>
        <p:spPr>
          <a:xfrm>
            <a:off x="593101" y="9410395"/>
            <a:ext cx="391737" cy="391737"/>
          </a:xfrm>
          <a:custGeom>
            <a:avLst/>
            <a:gdLst/>
            <a:ahLst/>
            <a:cxnLst/>
            <a:rect l="l" t="t" r="r" b="b"/>
            <a:pathLst>
              <a:path w="391794" h="391795">
                <a:moveTo>
                  <a:pt x="0" y="391680"/>
                </a:moveTo>
                <a:lnTo>
                  <a:pt x="3051" y="342549"/>
                </a:lnTo>
                <a:lnTo>
                  <a:pt x="11963" y="295238"/>
                </a:lnTo>
                <a:lnTo>
                  <a:pt x="26365" y="250116"/>
                </a:lnTo>
                <a:lnTo>
                  <a:pt x="45893" y="207549"/>
                </a:lnTo>
                <a:lnTo>
                  <a:pt x="70178" y="167905"/>
                </a:lnTo>
                <a:lnTo>
                  <a:pt x="98854" y="131550"/>
                </a:lnTo>
                <a:lnTo>
                  <a:pt x="131553" y="98851"/>
                </a:lnTo>
                <a:lnTo>
                  <a:pt x="167907" y="70176"/>
                </a:lnTo>
                <a:lnTo>
                  <a:pt x="207551" y="45891"/>
                </a:lnTo>
                <a:lnTo>
                  <a:pt x="250116" y="26364"/>
                </a:lnTo>
                <a:lnTo>
                  <a:pt x="295235" y="11962"/>
                </a:lnTo>
                <a:lnTo>
                  <a:pt x="342541" y="3051"/>
                </a:lnTo>
                <a:lnTo>
                  <a:pt x="391668" y="0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7620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53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114</Words>
  <Application>Microsoft Office PowerPoint</Application>
  <PresentationFormat>Personnalisé</PresentationFormat>
  <Paragraphs>62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ABDERRAHIM ACHOUHAD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Alexandre DUPRES TITE DU POSTE RECHERCHE</dc:title>
  <dc:creator>Axel Maille</dc:creator>
  <cp:lastModifiedBy>Windows User</cp:lastModifiedBy>
  <cp:revision>21</cp:revision>
  <dcterms:created xsi:type="dcterms:W3CDTF">2017-09-29T12:11:58Z</dcterms:created>
  <dcterms:modified xsi:type="dcterms:W3CDTF">2018-11-13T23:03:49Z</dcterms:modified>
</cp:coreProperties>
</file>