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EB11-095D-4072-8A83-F2D6853581CC}" v="574" dt="2022-07-21T03:39:50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0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3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4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6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1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6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0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5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85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226" y="1409910"/>
            <a:ext cx="9144000" cy="964242"/>
          </a:xfrm>
        </p:spPr>
        <p:txBody>
          <a:bodyPr/>
          <a:lstStyle/>
          <a:p>
            <a:r>
              <a:rPr lang="en-US">
                <a:cs typeface="Calibri Light"/>
              </a:rPr>
              <a:t>BJIT Academy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67402B-537F-0A60-DE11-4C99A5C173F5}"/>
              </a:ext>
            </a:extLst>
          </p:cNvPr>
          <p:cNvSpPr txBox="1">
            <a:spLocks/>
          </p:cNvSpPr>
          <p:nvPr/>
        </p:nvSpPr>
        <p:spPr>
          <a:xfrm>
            <a:off x="1431984" y="2942537"/>
            <a:ext cx="10193547" cy="964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cs typeface="Calibri Light"/>
              </a:rPr>
              <a:t>By </a:t>
            </a:r>
            <a:r>
              <a:rPr lang="en-US" sz="4800" dirty="0" err="1">
                <a:cs typeface="Calibri Light"/>
              </a:rPr>
              <a:t>Takitazwar</a:t>
            </a:r>
            <a:r>
              <a:rPr lang="en-US" sz="4800" dirty="0">
                <a:cs typeface="Calibri Light"/>
              </a:rPr>
              <a:t> </a:t>
            </a:r>
            <a:r>
              <a:rPr lang="en-US" sz="4800" dirty="0" err="1">
                <a:cs typeface="Calibri Light"/>
              </a:rPr>
              <a:t>Parthib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494B-4748-C0E2-9CF7-75B436BE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CC2A6878-CD14-FA65-C934-DC93A451E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22" y="1909144"/>
            <a:ext cx="11105475" cy="4756197"/>
          </a:xfrm>
        </p:spPr>
      </p:pic>
    </p:spTree>
    <p:extLst>
      <p:ext uri="{BB962C8B-B14F-4D97-AF65-F5344CB8AC3E}">
        <p14:creationId xmlns:p14="http://schemas.microsoft.com/office/powerpoint/2010/main" val="28909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39C2-0BAB-0195-F500-75970C4C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 (User)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763E-9098-9E8E-D01C-E190B355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31" y="186601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create two type of users</a:t>
            </a:r>
          </a:p>
          <a:p>
            <a:pPr>
              <a:buClr>
                <a:srgbClr val="8AD0D6"/>
              </a:buClr>
            </a:pPr>
            <a:r>
              <a:rPr lang="en-US" dirty="0"/>
              <a:t>Can add Picture of employee</a:t>
            </a:r>
          </a:p>
          <a:p>
            <a:pPr>
              <a:buClr>
                <a:srgbClr val="8AD0D6"/>
              </a:buClr>
            </a:pPr>
            <a:r>
              <a:rPr lang="en-US" dirty="0"/>
              <a:t>Can Edit and Delete Employee</a:t>
            </a:r>
          </a:p>
          <a:p>
            <a:pPr>
              <a:buClr>
                <a:srgbClr val="8AD0D6"/>
              </a:buClr>
            </a:pPr>
            <a:r>
              <a:rPr lang="en-US" dirty="0"/>
              <a:t>If User delete, It is also deleted from Batch</a:t>
            </a:r>
          </a:p>
          <a:p>
            <a:pPr>
              <a:buClr>
                <a:srgbClr val="8AD0D6"/>
              </a:buClr>
            </a:pPr>
            <a:r>
              <a:rPr lang="en-US" dirty="0"/>
              <a:t>Can add Topics to Trainer Profile</a:t>
            </a:r>
          </a:p>
        </p:txBody>
      </p:sp>
    </p:spTree>
    <p:extLst>
      <p:ext uri="{BB962C8B-B14F-4D97-AF65-F5344CB8AC3E}">
        <p14:creationId xmlns:p14="http://schemas.microsoft.com/office/powerpoint/2010/main" val="40740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5BB-85E5-23E8-4A7D-847C9793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Admin Functionality (Batch)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2391-DBB5-2488-1032-64F2431D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CRUD Operation on Batch</a:t>
            </a:r>
          </a:p>
          <a:p>
            <a:pPr>
              <a:buClr>
                <a:srgbClr val="8AD0D6"/>
              </a:buClr>
            </a:pPr>
            <a:r>
              <a:rPr lang="en-US" dirty="0"/>
              <a:t>Add Trainee to batch</a:t>
            </a:r>
          </a:p>
          <a:p>
            <a:pPr>
              <a:buClr>
                <a:srgbClr val="8AD0D6"/>
              </a:buClr>
            </a:pPr>
            <a:r>
              <a:rPr lang="en-US" dirty="0"/>
              <a:t>Delete Trainee from batch</a:t>
            </a:r>
          </a:p>
          <a:p>
            <a:pPr>
              <a:buClr>
                <a:srgbClr val="8AD0D6"/>
              </a:buClr>
            </a:pPr>
            <a:r>
              <a:rPr lang="en-US" dirty="0"/>
              <a:t>Paginated UI</a:t>
            </a:r>
          </a:p>
          <a:p>
            <a:pPr>
              <a:buClr>
                <a:srgbClr val="8AD0D6"/>
              </a:buClr>
            </a:pPr>
            <a:r>
              <a:rPr lang="en-US" dirty="0"/>
              <a:t>Can Search Batch</a:t>
            </a:r>
          </a:p>
        </p:txBody>
      </p:sp>
    </p:spTree>
    <p:extLst>
      <p:ext uri="{BB962C8B-B14F-4D97-AF65-F5344CB8AC3E}">
        <p14:creationId xmlns:p14="http://schemas.microsoft.com/office/powerpoint/2010/main" val="15943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D43F-B49A-C377-AC6F-B72B187D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Admin Functionality (Course)</a:t>
            </a:r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0772-08DD-70CE-3126-36E3A492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Crude operation on Course</a:t>
            </a:r>
          </a:p>
          <a:p>
            <a:pPr>
              <a:buClr>
                <a:srgbClr val="8AD0D6"/>
              </a:buClr>
            </a:pPr>
            <a:r>
              <a:rPr lang="en-US" dirty="0"/>
              <a:t>Add, Delete Topics from course</a:t>
            </a:r>
          </a:p>
          <a:p>
            <a:pPr>
              <a:buClr>
                <a:srgbClr val="8AD0D6"/>
              </a:buClr>
            </a:pPr>
            <a:r>
              <a:rPr lang="en-US" dirty="0"/>
              <a:t>If Course is deleted, it is also deleted from Term</a:t>
            </a:r>
          </a:p>
          <a:p>
            <a:pPr>
              <a:buClr>
                <a:srgbClr val="8AD0D6"/>
              </a:buClr>
            </a:pPr>
            <a:r>
              <a:rPr lang="en-US" dirty="0"/>
              <a:t>Term Trainer can only be added if Course is added first</a:t>
            </a:r>
          </a:p>
        </p:txBody>
      </p:sp>
    </p:spTree>
    <p:extLst>
      <p:ext uri="{BB962C8B-B14F-4D97-AF65-F5344CB8AC3E}">
        <p14:creationId xmlns:p14="http://schemas.microsoft.com/office/powerpoint/2010/main" val="28850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847-9309-7A0A-9882-DE7977A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Admin Functionality (Term)</a:t>
            </a: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3281-AF67-8707-A6A2-240B56C4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Common Database for Trainer, Batch and Course</a:t>
            </a:r>
          </a:p>
          <a:p>
            <a:pPr>
              <a:buClr>
                <a:srgbClr val="8AD0D6"/>
              </a:buClr>
            </a:pPr>
            <a:r>
              <a:rPr lang="en-US" dirty="0"/>
              <a:t>Can Add, remove Batch</a:t>
            </a:r>
          </a:p>
          <a:p>
            <a:pPr>
              <a:buClr>
                <a:srgbClr val="8AD0D6"/>
              </a:buClr>
            </a:pPr>
            <a:r>
              <a:rPr lang="en-US" dirty="0"/>
              <a:t>If course is removed, Trainer is vacated</a:t>
            </a:r>
          </a:p>
          <a:p>
            <a:pPr>
              <a:buClr>
                <a:srgbClr val="8AD0D6"/>
              </a:buClr>
            </a:pPr>
            <a:r>
              <a:rPr lang="en-US" dirty="0"/>
              <a:t>Only those trainer which has topic expertise will be offered to be added</a:t>
            </a:r>
          </a:p>
        </p:txBody>
      </p:sp>
    </p:spTree>
    <p:extLst>
      <p:ext uri="{BB962C8B-B14F-4D97-AF65-F5344CB8AC3E}">
        <p14:creationId xmlns:p14="http://schemas.microsoft.com/office/powerpoint/2010/main" val="49570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BB0B-84B7-D8E6-B668-3D2145E3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 (Term)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B843-3419-57F8-F7AF-D16E7BFB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check Terms assigned to him only</a:t>
            </a:r>
          </a:p>
          <a:p>
            <a:pPr>
              <a:buClr>
                <a:srgbClr val="8AD0D6"/>
              </a:buClr>
            </a:pPr>
            <a:r>
              <a:rPr lang="en-US" dirty="0"/>
              <a:t>Can add Quiz to term</a:t>
            </a:r>
          </a:p>
          <a:p>
            <a:pPr>
              <a:buClr>
                <a:srgbClr val="8AD0D6"/>
              </a:buClr>
            </a:pPr>
            <a:r>
              <a:rPr lang="en-US" dirty="0"/>
              <a:t>Can give marks to trainers</a:t>
            </a:r>
          </a:p>
        </p:txBody>
      </p:sp>
    </p:spTree>
    <p:extLst>
      <p:ext uri="{BB962C8B-B14F-4D97-AF65-F5344CB8AC3E}">
        <p14:creationId xmlns:p14="http://schemas.microsoft.com/office/powerpoint/2010/main" val="217597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BJIT Academy</vt:lpstr>
      <vt:lpstr>Class Diagram</vt:lpstr>
      <vt:lpstr>Admin Functionality (User)</vt:lpstr>
      <vt:lpstr>Admin Functionality (Batch) </vt:lpstr>
      <vt:lpstr>Admin Functionality (Course)  </vt:lpstr>
      <vt:lpstr>Admin Functionality (Term)   </vt:lpstr>
      <vt:lpstr>Trainer (Term)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BJIT </dc:title>
  <dc:creator/>
  <cp:lastModifiedBy/>
  <cp:revision>76</cp:revision>
  <dcterms:created xsi:type="dcterms:W3CDTF">2022-07-21T03:27:58Z</dcterms:created>
  <dcterms:modified xsi:type="dcterms:W3CDTF">2022-07-26T09:21:48Z</dcterms:modified>
</cp:coreProperties>
</file>