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63" d="100"/>
          <a:sy n="63"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E4BD9-B1F3-487D-9EFF-2E976A09AA3D}"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C64FE-0464-4313-B752-DCEDA59A1369}" type="slidenum">
              <a:rPr lang="en-US" smtClean="0"/>
              <a:t>‹#›</a:t>
            </a:fld>
            <a:endParaRPr lang="en-US"/>
          </a:p>
        </p:txBody>
      </p:sp>
    </p:spTree>
    <p:extLst>
      <p:ext uri="{BB962C8B-B14F-4D97-AF65-F5344CB8AC3E}">
        <p14:creationId xmlns:p14="http://schemas.microsoft.com/office/powerpoint/2010/main" val="258027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proxy</a:t>
            </a:r>
            <a:r>
              <a:rPr lang="en-US" baseline="0" dirty="0" smtClean="0"/>
              <a:t> class is often called the stub.  The control class on the remote end that receives the proxy’s request is called a skeleton.</a:t>
            </a:r>
            <a:endParaRPr lang="en-US" dirty="0"/>
          </a:p>
        </p:txBody>
      </p:sp>
      <p:sp>
        <p:nvSpPr>
          <p:cNvPr id="4" name="Slide Number Placeholder 3"/>
          <p:cNvSpPr>
            <a:spLocks noGrp="1"/>
          </p:cNvSpPr>
          <p:nvPr>
            <p:ph type="sldNum" sz="quarter" idx="10"/>
          </p:nvPr>
        </p:nvSpPr>
        <p:spPr/>
        <p:txBody>
          <a:bodyPr/>
          <a:lstStyle/>
          <a:p>
            <a:fld id="{BE4C64FE-0464-4313-B752-DCEDA59A1369}" type="slidenum">
              <a:rPr lang="en-US" smtClean="0"/>
              <a:t>5</a:t>
            </a:fld>
            <a:endParaRPr lang="en-US"/>
          </a:p>
        </p:txBody>
      </p:sp>
    </p:spTree>
    <p:extLst>
      <p:ext uri="{BB962C8B-B14F-4D97-AF65-F5344CB8AC3E}">
        <p14:creationId xmlns:p14="http://schemas.microsoft.com/office/powerpoint/2010/main" val="117884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Proxy Pattern</a:t>
            </a:r>
            <a:endParaRPr lang="en-US" dirty="0"/>
          </a:p>
        </p:txBody>
      </p:sp>
      <p:sp>
        <p:nvSpPr>
          <p:cNvPr id="3" name="Subtitle 2"/>
          <p:cNvSpPr>
            <a:spLocks noGrp="1"/>
          </p:cNvSpPr>
          <p:nvPr>
            <p:ph type="subTitle" idx="1"/>
          </p:nvPr>
        </p:nvSpPr>
        <p:spPr/>
        <p:txBody>
          <a:bodyPr/>
          <a:lstStyle/>
          <a:p>
            <a:r>
              <a:rPr lang="en-US" dirty="0" smtClean="0"/>
              <a:t>Simple, yet complicated</a:t>
            </a:r>
            <a:endParaRPr lang="en-US" dirty="0"/>
          </a:p>
        </p:txBody>
      </p:sp>
    </p:spTree>
    <p:extLst>
      <p:ext uri="{BB962C8B-B14F-4D97-AF65-F5344CB8AC3E}">
        <p14:creationId xmlns:p14="http://schemas.microsoft.com/office/powerpoint/2010/main" val="220486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But wait…There’s more!</a:t>
            </a:r>
          </a:p>
          <a:p>
            <a:r>
              <a:rPr lang="en-US" dirty="0" smtClean="0"/>
              <a:t>The proxy pattern can also</a:t>
            </a:r>
            <a:br>
              <a:rPr lang="en-US" dirty="0" smtClean="0"/>
            </a:br>
            <a:r>
              <a:rPr lang="en-US" dirty="0" smtClean="0"/>
              <a:t>be used to protect!</a:t>
            </a:r>
            <a:endParaRPr lang="en-US" dirty="0"/>
          </a:p>
        </p:txBody>
      </p:sp>
      <p:pic>
        <p:nvPicPr>
          <p:cNvPr id="4" name="Picture 3" descr="This is a capture of an early slide in this presentation that shows the definition of the proxy pattern.  Highlighted is the last portion of the definition, which refers to the protection aspect." title="capture of definition slide"/>
          <p:cNvPicPr>
            <a:picLocks noChangeAspect="1"/>
          </p:cNvPicPr>
          <p:nvPr/>
        </p:nvPicPr>
        <p:blipFill>
          <a:blip r:embed="rId2"/>
          <a:stretch>
            <a:fillRect/>
          </a:stretch>
        </p:blipFill>
        <p:spPr>
          <a:xfrm>
            <a:off x="4731067" y="2171700"/>
            <a:ext cx="7373756" cy="4158615"/>
          </a:xfrm>
          <a:prstGeom prst="rect">
            <a:avLst/>
          </a:prstGeom>
        </p:spPr>
      </p:pic>
    </p:spTree>
    <p:extLst>
      <p:ext uri="{BB962C8B-B14F-4D97-AF65-F5344CB8AC3E}">
        <p14:creationId xmlns:p14="http://schemas.microsoft.com/office/powerpoint/2010/main" val="3455507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Protection proxy</a:t>
            </a:r>
          </a:p>
          <a:p>
            <a:pPr lvl="1"/>
            <a:r>
              <a:rPr lang="en-US" dirty="0" smtClean="0"/>
              <a:t>Allows user access level differences</a:t>
            </a:r>
          </a:p>
          <a:p>
            <a:pPr lvl="1"/>
            <a:r>
              <a:rPr lang="en-US" dirty="0" smtClean="0"/>
              <a:t>Think employee records</a:t>
            </a:r>
          </a:p>
          <a:p>
            <a:pPr lvl="2"/>
            <a:r>
              <a:rPr lang="en-US" dirty="0" smtClean="0"/>
              <a:t>Employees and managers have access to different data</a:t>
            </a:r>
          </a:p>
          <a:p>
            <a:r>
              <a:rPr lang="en-US" dirty="0" smtClean="0"/>
              <a:t>Why? We could just put conditions in the employee class</a:t>
            </a:r>
          </a:p>
          <a:p>
            <a:pPr lvl="1"/>
            <a:r>
              <a:rPr lang="en-US" dirty="0" smtClean="0"/>
              <a:t>Encapsulate what varies/Single responsibility</a:t>
            </a:r>
          </a:p>
          <a:p>
            <a:pPr lvl="1"/>
            <a:r>
              <a:rPr lang="en-US" dirty="0" smtClean="0"/>
              <a:t>Employee would then be responsible for its security as well as employee data/functions</a:t>
            </a:r>
          </a:p>
        </p:txBody>
      </p:sp>
    </p:spTree>
    <p:extLst>
      <p:ext uri="{BB962C8B-B14F-4D97-AF65-F5344CB8AC3E}">
        <p14:creationId xmlns:p14="http://schemas.microsoft.com/office/powerpoint/2010/main" val="958313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Protection proxy</a:t>
            </a:r>
          </a:p>
          <a:p>
            <a:pPr lvl="1"/>
            <a:r>
              <a:rPr lang="en-US" dirty="0" smtClean="0"/>
              <a:t>Usually involves multiple proxy classes</a:t>
            </a:r>
          </a:p>
          <a:p>
            <a:pPr lvl="1"/>
            <a:r>
              <a:rPr lang="en-US" dirty="0" smtClean="0"/>
              <a:t>Different proxies with access to methods are presented based on need</a:t>
            </a:r>
            <a:endParaRPr lang="en-US" dirty="0"/>
          </a:p>
        </p:txBody>
      </p:sp>
      <p:pic>
        <p:nvPicPr>
          <p:cNvPr id="4" name="Picture 3" descr="A simplified diagram showing how protection proxies direct traffic" title="Protection Proxy diagram"/>
          <p:cNvPicPr>
            <a:picLocks noChangeAspect="1"/>
          </p:cNvPicPr>
          <p:nvPr/>
        </p:nvPicPr>
        <p:blipFill>
          <a:blip r:embed="rId2"/>
          <a:stretch>
            <a:fillRect/>
          </a:stretch>
        </p:blipFill>
        <p:spPr>
          <a:xfrm>
            <a:off x="4095750" y="3388995"/>
            <a:ext cx="4152900" cy="3219450"/>
          </a:xfrm>
          <a:prstGeom prst="rect">
            <a:avLst/>
          </a:prstGeom>
        </p:spPr>
      </p:pic>
    </p:spTree>
    <p:extLst>
      <p:ext uri="{BB962C8B-B14F-4D97-AF65-F5344CB8AC3E}">
        <p14:creationId xmlns:p14="http://schemas.microsoft.com/office/powerpoint/2010/main" val="3984798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But wait…there’s still more!</a:t>
            </a:r>
            <a:endParaRPr lang="en-US" dirty="0"/>
          </a:p>
        </p:txBody>
      </p:sp>
      <p:pic>
        <p:nvPicPr>
          <p:cNvPr id="4" name="Picture 3" descr="Explanation of this proxy usage" title="Firewall Proxy"/>
          <p:cNvPicPr>
            <a:picLocks noChangeAspect="1"/>
          </p:cNvPicPr>
          <p:nvPr/>
        </p:nvPicPr>
        <p:blipFill>
          <a:blip r:embed="rId2"/>
          <a:stretch>
            <a:fillRect/>
          </a:stretch>
        </p:blipFill>
        <p:spPr>
          <a:xfrm>
            <a:off x="1371600" y="2811355"/>
            <a:ext cx="2709863" cy="1407268"/>
          </a:xfrm>
          <a:prstGeom prst="rect">
            <a:avLst/>
          </a:prstGeom>
        </p:spPr>
      </p:pic>
      <p:pic>
        <p:nvPicPr>
          <p:cNvPr id="5" name="Picture 4" descr="Explanation of this proxy usage" title="Smart reference proxy"/>
          <p:cNvPicPr>
            <a:picLocks noChangeAspect="1"/>
          </p:cNvPicPr>
          <p:nvPr/>
        </p:nvPicPr>
        <p:blipFill>
          <a:blip r:embed="rId3"/>
          <a:stretch>
            <a:fillRect/>
          </a:stretch>
        </p:blipFill>
        <p:spPr>
          <a:xfrm>
            <a:off x="4081463" y="4218623"/>
            <a:ext cx="2847975" cy="1066800"/>
          </a:xfrm>
          <a:prstGeom prst="rect">
            <a:avLst/>
          </a:prstGeom>
        </p:spPr>
      </p:pic>
      <p:pic>
        <p:nvPicPr>
          <p:cNvPr id="6" name="Picture 5" descr="Explanation of this proxy usage" title="Caching Proxy"/>
          <p:cNvPicPr>
            <a:picLocks noChangeAspect="1"/>
          </p:cNvPicPr>
          <p:nvPr/>
        </p:nvPicPr>
        <p:blipFill>
          <a:blip r:embed="rId4"/>
          <a:stretch>
            <a:fillRect/>
          </a:stretch>
        </p:blipFill>
        <p:spPr>
          <a:xfrm>
            <a:off x="6929438" y="2789873"/>
            <a:ext cx="2562225" cy="1428750"/>
          </a:xfrm>
          <a:prstGeom prst="rect">
            <a:avLst/>
          </a:prstGeom>
        </p:spPr>
      </p:pic>
      <p:pic>
        <p:nvPicPr>
          <p:cNvPr id="7" name="Picture 6" descr="Explanation of this proxy usage" title="Synchronization proxy"/>
          <p:cNvPicPr>
            <a:picLocks noChangeAspect="1"/>
          </p:cNvPicPr>
          <p:nvPr/>
        </p:nvPicPr>
        <p:blipFill>
          <a:blip r:embed="rId5"/>
          <a:stretch>
            <a:fillRect/>
          </a:stretch>
        </p:blipFill>
        <p:spPr>
          <a:xfrm>
            <a:off x="1671638" y="5259280"/>
            <a:ext cx="2409825" cy="1133475"/>
          </a:xfrm>
          <a:prstGeom prst="rect">
            <a:avLst/>
          </a:prstGeom>
        </p:spPr>
      </p:pic>
      <p:pic>
        <p:nvPicPr>
          <p:cNvPr id="8" name="Picture 7" descr="Explanation of this proxy usage" title="Complexity Hiding Proxy"/>
          <p:cNvPicPr>
            <a:picLocks noChangeAspect="1"/>
          </p:cNvPicPr>
          <p:nvPr/>
        </p:nvPicPr>
        <p:blipFill>
          <a:blip r:embed="rId6"/>
          <a:stretch>
            <a:fillRect/>
          </a:stretch>
        </p:blipFill>
        <p:spPr>
          <a:xfrm>
            <a:off x="6929438" y="4752023"/>
            <a:ext cx="2619375" cy="1828800"/>
          </a:xfrm>
          <a:prstGeom prst="rect">
            <a:avLst/>
          </a:prstGeom>
        </p:spPr>
      </p:pic>
      <p:pic>
        <p:nvPicPr>
          <p:cNvPr id="9" name="Picture 8" descr="Explanation of this proxy usage" title="Copy-on-write proxy"/>
          <p:cNvPicPr>
            <a:picLocks noChangeAspect="1"/>
          </p:cNvPicPr>
          <p:nvPr/>
        </p:nvPicPr>
        <p:blipFill>
          <a:blip r:embed="rId7"/>
          <a:stretch>
            <a:fillRect/>
          </a:stretch>
        </p:blipFill>
        <p:spPr>
          <a:xfrm>
            <a:off x="9491663" y="3937160"/>
            <a:ext cx="2476500" cy="1276350"/>
          </a:xfrm>
          <a:prstGeom prst="rect">
            <a:avLst/>
          </a:prstGeom>
        </p:spPr>
      </p:pic>
    </p:spTree>
    <p:extLst>
      <p:ext uri="{BB962C8B-B14F-4D97-AF65-F5344CB8AC3E}">
        <p14:creationId xmlns:p14="http://schemas.microsoft.com/office/powerpoint/2010/main" val="2293480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Note: Critical failing of the book.</a:t>
            </a:r>
          </a:p>
          <a:p>
            <a:pPr lvl="1"/>
            <a:r>
              <a:rPr lang="en-US" dirty="0" smtClean="0"/>
              <a:t>Requires use of the JAVA RMI libraries.</a:t>
            </a:r>
          </a:p>
          <a:p>
            <a:pPr lvl="1"/>
            <a:r>
              <a:rPr lang="en-US" dirty="0" smtClean="0"/>
              <a:t>Requires use of JAVA Swift classes</a:t>
            </a:r>
          </a:p>
          <a:p>
            <a:pPr lvl="1"/>
            <a:r>
              <a:rPr lang="en-US" dirty="0" smtClean="0"/>
              <a:t>Requires use of built-in JAVA proxy tools</a:t>
            </a:r>
          </a:p>
          <a:p>
            <a:pPr lvl="1"/>
            <a:endParaRPr lang="en-US" dirty="0"/>
          </a:p>
          <a:p>
            <a:pPr lvl="1"/>
            <a:r>
              <a:rPr lang="en-US" dirty="0" smtClean="0"/>
              <a:t>Really, it requires that we’re working in JAVA, and the early part of the chapter even references the Head First JAVA book.  </a:t>
            </a:r>
            <a:endParaRPr lang="en-US" dirty="0"/>
          </a:p>
        </p:txBody>
      </p:sp>
      <p:pic>
        <p:nvPicPr>
          <p:cNvPr id="4" name="Picture 3" descr="Cyber Stalked: Book Bit 1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520" y="5105400"/>
            <a:ext cx="762000" cy="762000"/>
          </a:xfrm>
          <a:prstGeom prst="rect">
            <a:avLst/>
          </a:prstGeom>
        </p:spPr>
      </p:pic>
    </p:spTree>
    <p:extLst>
      <p:ext uri="{BB962C8B-B14F-4D97-AF65-F5344CB8AC3E}">
        <p14:creationId xmlns:p14="http://schemas.microsoft.com/office/powerpoint/2010/main" val="105366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First, what is a proxy?</a:t>
            </a:r>
          </a:p>
          <a:p>
            <a:pPr lvl="1"/>
            <a:r>
              <a:rPr lang="en-US" dirty="0" smtClean="0"/>
              <a:t>A: noun:  A person authorized to act on behalf of another.</a:t>
            </a:r>
          </a:p>
          <a:p>
            <a:endParaRPr lang="en-US" dirty="0"/>
          </a:p>
          <a:p>
            <a:r>
              <a:rPr lang="en-US" dirty="0" smtClean="0"/>
              <a:t>Now use the OO concept, abstraction.</a:t>
            </a:r>
          </a:p>
          <a:p>
            <a:r>
              <a:rPr lang="en-US" dirty="0" smtClean="0"/>
              <a:t>What is a proxy in terms of OO programming?</a:t>
            </a:r>
          </a:p>
          <a:p>
            <a:pPr lvl="1"/>
            <a:r>
              <a:rPr lang="en-US" dirty="0" smtClean="0"/>
              <a:t>A:  A local object that works in place of a remote instance. </a:t>
            </a:r>
          </a:p>
          <a:p>
            <a:r>
              <a:rPr lang="en-US" dirty="0" smtClean="0"/>
              <a:t>Further:</a:t>
            </a:r>
          </a:p>
          <a:p>
            <a:pPr lvl="1"/>
            <a:r>
              <a:rPr lang="en-US" dirty="0" smtClean="0"/>
              <a:t>A proxy is acted on by our local application, and passes that request to the remote instance</a:t>
            </a:r>
            <a:endParaRPr lang="en-US" dirty="0"/>
          </a:p>
        </p:txBody>
      </p:sp>
    </p:spTree>
    <p:extLst>
      <p:ext uri="{BB962C8B-B14F-4D97-AF65-F5344CB8AC3E}">
        <p14:creationId xmlns:p14="http://schemas.microsoft.com/office/powerpoint/2010/main" val="81919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Pattern defined:</a:t>
            </a:r>
          </a:p>
          <a:p>
            <a:pPr lvl="1"/>
            <a:r>
              <a:rPr lang="en-US" dirty="0" smtClean="0"/>
              <a:t>The Proxy Pattern provides a surrogate or placeholder for another object to control access to it</a:t>
            </a:r>
          </a:p>
          <a:p>
            <a:pPr lvl="1"/>
            <a:r>
              <a:rPr lang="en-US" dirty="0" smtClean="0"/>
              <a:t>Use the Proxy Pattern to create a representative object that controls access to another object, which may be remote, expensive to create, or in need of securing</a:t>
            </a:r>
            <a:endParaRPr lang="en-US" dirty="0"/>
          </a:p>
        </p:txBody>
      </p:sp>
      <p:pic>
        <p:nvPicPr>
          <p:cNvPr id="4" name="Picture 3" descr="It's a picture of a dictionary cover" title="Dictionary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063" y="4037264"/>
            <a:ext cx="2820736" cy="2820736"/>
          </a:xfrm>
          <a:prstGeom prst="rect">
            <a:avLst/>
          </a:prstGeom>
        </p:spPr>
      </p:pic>
    </p:spTree>
    <p:extLst>
      <p:ext uri="{BB962C8B-B14F-4D97-AF65-F5344CB8AC3E}">
        <p14:creationId xmlns:p14="http://schemas.microsoft.com/office/powerpoint/2010/main" val="3988053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pic>
        <p:nvPicPr>
          <p:cNvPr id="4" name="Content Placeholder 3" descr="The Proxy Pattern class diagram, with component breakdown" title="Proxy Pattern Class Diagram"/>
          <p:cNvPicPr>
            <a:picLocks noGrp="1" noChangeAspect="1"/>
          </p:cNvPicPr>
          <p:nvPr>
            <p:ph idx="1"/>
          </p:nvPr>
        </p:nvPicPr>
        <p:blipFill>
          <a:blip r:embed="rId2"/>
          <a:stretch>
            <a:fillRect/>
          </a:stretch>
        </p:blipFill>
        <p:spPr>
          <a:xfrm>
            <a:off x="2887980" y="1542587"/>
            <a:ext cx="6568440" cy="4764967"/>
          </a:xfrm>
          <a:prstGeom prst="rect">
            <a:avLst/>
          </a:prstGeom>
        </p:spPr>
      </p:pic>
    </p:spTree>
    <p:extLst>
      <p:ext uri="{BB962C8B-B14F-4D97-AF65-F5344CB8AC3E}">
        <p14:creationId xmlns:p14="http://schemas.microsoft.com/office/powerpoint/2010/main" val="3576173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So why does the title page say this is complicate?</a:t>
            </a:r>
          </a:p>
          <a:p>
            <a:r>
              <a:rPr lang="en-US" dirty="0" smtClean="0"/>
              <a:t>Clearly you just have a proxy class that carries an instance of concrete class</a:t>
            </a:r>
          </a:p>
          <a:p>
            <a:r>
              <a:rPr lang="en-US" dirty="0" smtClean="0"/>
              <a:t>The proxy then call the concrete class to do some work.</a:t>
            </a:r>
          </a:p>
          <a:p>
            <a:r>
              <a:rPr lang="en-US" dirty="0" smtClean="0"/>
              <a:t>What’s the big deal?</a:t>
            </a:r>
            <a:endParaRPr lang="en-US" dirty="0"/>
          </a:p>
        </p:txBody>
      </p:sp>
      <p:pic>
        <p:nvPicPr>
          <p:cNvPr id="4" name="Picture 3" descr="A diagram showing the implementation of the proxy pattern." title="Proxy Pattern Diagram"/>
          <p:cNvPicPr>
            <a:picLocks noChangeAspect="1"/>
          </p:cNvPicPr>
          <p:nvPr/>
        </p:nvPicPr>
        <p:blipFill>
          <a:blip r:embed="rId3"/>
          <a:stretch>
            <a:fillRect/>
          </a:stretch>
        </p:blipFill>
        <p:spPr>
          <a:xfrm>
            <a:off x="1371600" y="4076700"/>
            <a:ext cx="4747260" cy="2009576"/>
          </a:xfrm>
          <a:prstGeom prst="rect">
            <a:avLst/>
          </a:prstGeom>
        </p:spPr>
      </p:pic>
      <p:pic>
        <p:nvPicPr>
          <p:cNvPr id="5" name="Picture 4" descr="This diagram shows the returned values from the request through the proxy." title="Proxy Pattern Diagram"/>
          <p:cNvPicPr>
            <a:picLocks noChangeAspect="1"/>
          </p:cNvPicPr>
          <p:nvPr/>
        </p:nvPicPr>
        <p:blipFill>
          <a:blip r:embed="rId4"/>
          <a:stretch>
            <a:fillRect/>
          </a:stretch>
        </p:blipFill>
        <p:spPr>
          <a:xfrm>
            <a:off x="6385561" y="4302085"/>
            <a:ext cx="5029200" cy="1558806"/>
          </a:xfrm>
          <a:prstGeom prst="rect">
            <a:avLst/>
          </a:prstGeom>
        </p:spPr>
      </p:pic>
    </p:spTree>
    <p:extLst>
      <p:ext uri="{BB962C8B-B14F-4D97-AF65-F5344CB8AC3E}">
        <p14:creationId xmlns:p14="http://schemas.microsoft.com/office/powerpoint/2010/main" val="38458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Also…more than one type of proxy.</a:t>
            </a:r>
          </a:p>
          <a:p>
            <a:r>
              <a:rPr lang="en-US" dirty="0" smtClean="0"/>
              <a:t>Remote Proxy:</a:t>
            </a:r>
          </a:p>
          <a:p>
            <a:pPr lvl="1"/>
            <a:r>
              <a:rPr lang="en-US" dirty="0" smtClean="0"/>
              <a:t>This one is as expected…proxy is a local representative of a remote instance</a:t>
            </a:r>
          </a:p>
          <a:p>
            <a:r>
              <a:rPr lang="en-US" dirty="0" smtClean="0"/>
              <a:t>Virtual Proxy:</a:t>
            </a:r>
          </a:p>
          <a:p>
            <a:pPr lvl="1"/>
            <a:r>
              <a:rPr lang="en-US" dirty="0" smtClean="0"/>
              <a:t>This one is used when an object is expensive to create</a:t>
            </a:r>
          </a:p>
          <a:p>
            <a:pPr lvl="1"/>
            <a:r>
              <a:rPr lang="en-US" dirty="0" smtClean="0"/>
              <a:t>Defers object instantiation until it is needed</a:t>
            </a:r>
          </a:p>
          <a:p>
            <a:pPr lvl="1"/>
            <a:r>
              <a:rPr lang="en-US" dirty="0" smtClean="0"/>
              <a:t>Works as a surrogate before and while that expensive object is being created</a:t>
            </a:r>
          </a:p>
          <a:p>
            <a:pPr lvl="2"/>
            <a:r>
              <a:rPr lang="en-US" dirty="0" smtClean="0"/>
              <a:t>Delegates requests to the real object </a:t>
            </a:r>
            <a:r>
              <a:rPr lang="en-US" dirty="0" err="1" smtClean="0"/>
              <a:t>aftewards</a:t>
            </a:r>
            <a:endParaRPr lang="en-US" dirty="0"/>
          </a:p>
        </p:txBody>
      </p:sp>
    </p:spTree>
    <p:extLst>
      <p:ext uri="{BB962C8B-B14F-4D97-AF65-F5344CB8AC3E}">
        <p14:creationId xmlns:p14="http://schemas.microsoft.com/office/powerpoint/2010/main" val="125308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Virtual Proxy:</a:t>
            </a:r>
            <a:endParaRPr lang="en-US" dirty="0"/>
          </a:p>
        </p:txBody>
      </p:sp>
      <p:pic>
        <p:nvPicPr>
          <p:cNvPr id="4" name="Picture 3" descr="Virtual proxy diagram with explanations" title="Virtual Proxy Diagram"/>
          <p:cNvPicPr>
            <a:picLocks noChangeAspect="1"/>
          </p:cNvPicPr>
          <p:nvPr/>
        </p:nvPicPr>
        <p:blipFill>
          <a:blip r:embed="rId2"/>
          <a:stretch>
            <a:fillRect/>
          </a:stretch>
        </p:blipFill>
        <p:spPr>
          <a:xfrm>
            <a:off x="3646170" y="2286000"/>
            <a:ext cx="6747510" cy="4164110"/>
          </a:xfrm>
          <a:prstGeom prst="rect">
            <a:avLst/>
          </a:prstGeom>
        </p:spPr>
      </p:pic>
    </p:spTree>
    <p:extLst>
      <p:ext uri="{BB962C8B-B14F-4D97-AF65-F5344CB8AC3E}">
        <p14:creationId xmlns:p14="http://schemas.microsoft.com/office/powerpoint/2010/main" val="3500926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sp>
        <p:nvSpPr>
          <p:cNvPr id="3" name="Content Placeholder 2"/>
          <p:cNvSpPr>
            <a:spLocks noGrp="1"/>
          </p:cNvSpPr>
          <p:nvPr>
            <p:ph idx="1"/>
          </p:nvPr>
        </p:nvSpPr>
        <p:spPr/>
        <p:txBody>
          <a:bodyPr/>
          <a:lstStyle/>
          <a:p>
            <a:r>
              <a:rPr lang="en-US" dirty="0" smtClean="0"/>
              <a:t>Virtual proxy.</a:t>
            </a:r>
          </a:p>
          <a:p>
            <a:pPr lvl="1"/>
            <a:r>
              <a:rPr lang="en-US" dirty="0" smtClean="0"/>
              <a:t>Full disclosure, I haven’t used one.</a:t>
            </a:r>
          </a:p>
          <a:p>
            <a:pPr lvl="1"/>
            <a:r>
              <a:rPr lang="en-US" dirty="0" smtClean="0"/>
              <a:t>Probably relevant for large media files that need to load</a:t>
            </a:r>
          </a:p>
          <a:p>
            <a:pPr lvl="1"/>
            <a:r>
              <a:rPr lang="en-US" dirty="0" smtClean="0"/>
              <a:t>Proxy could stand-in and display a loading message or similar</a:t>
            </a:r>
          </a:p>
          <a:p>
            <a:pPr lvl="1"/>
            <a:r>
              <a:rPr lang="en-US" dirty="0" smtClean="0"/>
              <a:t>Once media is ready, proxy delivers it, and then acts as a pass-thru for future requests.</a:t>
            </a:r>
          </a:p>
          <a:p>
            <a:pPr lvl="1"/>
            <a:endParaRPr lang="en-US" dirty="0"/>
          </a:p>
          <a:p>
            <a:r>
              <a:rPr lang="en-US" dirty="0" smtClean="0"/>
              <a:t>Thought: may not be as relevant in the era of ultra-fast internets/broadband speeds</a:t>
            </a:r>
            <a:endParaRPr lang="en-US" dirty="0"/>
          </a:p>
        </p:txBody>
      </p:sp>
    </p:spTree>
    <p:extLst>
      <p:ext uri="{BB962C8B-B14F-4D97-AF65-F5344CB8AC3E}">
        <p14:creationId xmlns:p14="http://schemas.microsoft.com/office/powerpoint/2010/main" val="3999789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Proxy Pattern</a:t>
            </a:r>
            <a:endParaRPr lang="en-US" dirty="0"/>
          </a:p>
        </p:txBody>
      </p:sp>
      <p:pic>
        <p:nvPicPr>
          <p:cNvPr id="4" name="Content Placeholder 3" descr="A class diagram for the proxy pattern that illustrates use of a virtual proxy" title="Proxy Pattern Class Diagram (virtual proxy)"/>
          <p:cNvPicPr>
            <a:picLocks noGrp="1" noChangeAspect="1"/>
          </p:cNvPicPr>
          <p:nvPr>
            <p:ph idx="1"/>
          </p:nvPr>
        </p:nvPicPr>
        <p:blipFill>
          <a:blip r:embed="rId2"/>
          <a:stretch>
            <a:fillRect/>
          </a:stretch>
        </p:blipFill>
        <p:spPr>
          <a:xfrm>
            <a:off x="2154859" y="2171700"/>
            <a:ext cx="8034681" cy="4080201"/>
          </a:xfrm>
          <a:prstGeom prst="rect">
            <a:avLst/>
          </a:prstGeom>
        </p:spPr>
      </p:pic>
    </p:spTree>
    <p:extLst>
      <p:ext uri="{BB962C8B-B14F-4D97-AF65-F5344CB8AC3E}">
        <p14:creationId xmlns:p14="http://schemas.microsoft.com/office/powerpoint/2010/main" val="1449676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52</TotalTime>
  <Words>502</Words>
  <Application>Microsoft Office PowerPoint</Application>
  <PresentationFormat>Widescreen</PresentationFormat>
  <Paragraphs>67</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Franklin Gothic Book</vt:lpstr>
      <vt:lpstr>Crop</vt:lpstr>
      <vt:lpstr>The Proxy Pattern</vt:lpstr>
      <vt:lpstr>The Proxy Pattern</vt:lpstr>
      <vt:lpstr>The Proxy Pattern</vt:lpstr>
      <vt:lpstr>The Proxy Pattern</vt:lpstr>
      <vt:lpstr>The Proxy Pattern</vt:lpstr>
      <vt:lpstr>The Proxy Pattern</vt:lpstr>
      <vt:lpstr>The Proxy Pattern</vt:lpstr>
      <vt:lpstr>The Proxy Pattern</vt:lpstr>
      <vt:lpstr>The Proxy Pattern</vt:lpstr>
      <vt:lpstr>The Proxy Pattern</vt:lpstr>
      <vt:lpstr>The Proxy Pattern</vt:lpstr>
      <vt:lpstr>The Proxy Pattern</vt:lpstr>
      <vt:lpstr>The Proxy Pattern</vt:lpstr>
      <vt:lpstr>The Proxy Pattern</vt:lpstr>
    </vt:vector>
  </TitlesOfParts>
  <Company>Mid-State Technical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Proxy Pattern</dc:title>
  <dc:creator>Stroik, Jason M</dc:creator>
  <cp:lastModifiedBy>Stroik, Jason M</cp:lastModifiedBy>
  <cp:revision>6</cp:revision>
  <dcterms:created xsi:type="dcterms:W3CDTF">2018-11-14T13:50:37Z</dcterms:created>
  <dcterms:modified xsi:type="dcterms:W3CDTF">2018-11-14T14:42:46Z</dcterms:modified>
</cp:coreProperties>
</file>