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5AF4C-C71F-4842-AD75-E34B55F9C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7081567-8C2D-4EAE-A02C-4AD9B3644AB4}">
      <dgm:prSet phldrT="[テキスト]" custT="1"/>
      <dgm:spPr/>
      <dgm:t>
        <a:bodyPr/>
        <a:lstStyle/>
        <a:p>
          <a:r>
            <a:rPr kumimoji="1" lang="en-US" altLang="ja-JP" sz="2000" dirty="0" smtClean="0"/>
            <a:t>SNS</a:t>
          </a:r>
          <a:endParaRPr kumimoji="1" lang="ja-JP" altLang="en-US" sz="2000" dirty="0"/>
        </a:p>
      </dgm:t>
    </dgm:pt>
    <dgm:pt modelId="{754397CA-E2C4-4157-A3B0-9088E0A55AD9}" type="parTrans" cxnId="{A1B9BAB7-9CD2-46C9-B812-5A8897DE559E}">
      <dgm:prSet/>
      <dgm:spPr/>
      <dgm:t>
        <a:bodyPr/>
        <a:lstStyle/>
        <a:p>
          <a:endParaRPr kumimoji="1" lang="ja-JP" altLang="en-US"/>
        </a:p>
      </dgm:t>
    </dgm:pt>
    <dgm:pt modelId="{D4A6E4B1-793E-44C3-8548-D8F90ACD6726}" type="sibTrans" cxnId="{A1B9BAB7-9CD2-46C9-B812-5A8897DE559E}">
      <dgm:prSet/>
      <dgm:spPr/>
      <dgm:t>
        <a:bodyPr/>
        <a:lstStyle/>
        <a:p>
          <a:endParaRPr kumimoji="1" lang="ja-JP" altLang="en-US"/>
        </a:p>
      </dgm:t>
    </dgm:pt>
    <dgm:pt modelId="{5A392631-8A48-4EDE-8B3D-66FC73E10FCC}">
      <dgm:prSet phldrT="[テキスト]" custT="1"/>
      <dgm:spPr/>
      <dgm:t>
        <a:bodyPr/>
        <a:lstStyle/>
        <a:p>
          <a:r>
            <a:rPr kumimoji="1" lang="ja-JP" altLang="en-US" sz="2000" dirty="0" smtClean="0"/>
            <a:t>ネット広告</a:t>
          </a:r>
          <a:endParaRPr kumimoji="1" lang="ja-JP" altLang="en-US" sz="2000" dirty="0"/>
        </a:p>
      </dgm:t>
    </dgm:pt>
    <dgm:pt modelId="{9249097F-964E-4EDC-BFB4-C7A437428CFF}" type="parTrans" cxnId="{6E3CC04E-7983-4371-9945-8C0C709B3172}">
      <dgm:prSet/>
      <dgm:spPr/>
      <dgm:t>
        <a:bodyPr/>
        <a:lstStyle/>
        <a:p>
          <a:endParaRPr kumimoji="1" lang="ja-JP" altLang="en-US"/>
        </a:p>
      </dgm:t>
    </dgm:pt>
    <dgm:pt modelId="{230E6BFF-D43B-4666-8DD9-600285953F21}" type="sibTrans" cxnId="{6E3CC04E-7983-4371-9945-8C0C709B3172}">
      <dgm:prSet/>
      <dgm:spPr/>
      <dgm:t>
        <a:bodyPr/>
        <a:lstStyle/>
        <a:p>
          <a:endParaRPr kumimoji="1" lang="ja-JP" altLang="en-US"/>
        </a:p>
      </dgm:t>
    </dgm:pt>
    <dgm:pt modelId="{0F14CCED-0495-45D3-A4D7-096B234F36E4}">
      <dgm:prSet phldrT="[テキスト]" custT="1"/>
      <dgm:spPr/>
      <dgm:t>
        <a:bodyPr/>
        <a:lstStyle/>
        <a:p>
          <a:r>
            <a:rPr kumimoji="1" lang="ja-JP" altLang="en-US" sz="2000" dirty="0" smtClean="0"/>
            <a:t>雑誌広告</a:t>
          </a:r>
          <a:endParaRPr kumimoji="1" lang="ja-JP" altLang="en-US" sz="2000" dirty="0"/>
        </a:p>
      </dgm:t>
    </dgm:pt>
    <dgm:pt modelId="{8224CCAE-589E-4068-BCE5-E8AD4FA8C2AC}" type="parTrans" cxnId="{92492ECB-DC56-48D2-8A4C-3ABEBDD30921}">
      <dgm:prSet/>
      <dgm:spPr/>
      <dgm:t>
        <a:bodyPr/>
        <a:lstStyle/>
        <a:p>
          <a:endParaRPr kumimoji="1" lang="ja-JP" altLang="en-US"/>
        </a:p>
      </dgm:t>
    </dgm:pt>
    <dgm:pt modelId="{60E6AD98-4052-4987-B52B-CA3D0B9F8331}" type="sibTrans" cxnId="{92492ECB-DC56-48D2-8A4C-3ABEBDD30921}">
      <dgm:prSet/>
      <dgm:spPr/>
      <dgm:t>
        <a:bodyPr/>
        <a:lstStyle/>
        <a:p>
          <a:endParaRPr kumimoji="1" lang="ja-JP" altLang="en-US"/>
        </a:p>
      </dgm:t>
    </dgm:pt>
    <dgm:pt modelId="{A2D1D4F3-0A73-4B08-9406-3C44A99D9DA3}">
      <dgm:prSet phldrT="[テキスト]" custT="1"/>
      <dgm:spPr/>
      <dgm:t>
        <a:bodyPr/>
        <a:lstStyle/>
        <a:p>
          <a:r>
            <a:rPr kumimoji="1" lang="en-US" altLang="ja-JP" sz="2000" dirty="0" smtClean="0"/>
            <a:t>TVCM</a:t>
          </a:r>
          <a:r>
            <a:rPr kumimoji="1" lang="ja-JP" altLang="en-US" sz="2000" dirty="0" smtClean="0"/>
            <a:t>広告</a:t>
          </a:r>
          <a:endParaRPr kumimoji="1" lang="ja-JP" altLang="en-US" sz="2000" dirty="0"/>
        </a:p>
      </dgm:t>
    </dgm:pt>
    <dgm:pt modelId="{5A83CB96-EB86-480C-98DC-6B819696C8C2}" type="parTrans" cxnId="{FC8F2CDC-715F-4A48-A83D-17DC28F2472C}">
      <dgm:prSet/>
      <dgm:spPr/>
      <dgm:t>
        <a:bodyPr/>
        <a:lstStyle/>
        <a:p>
          <a:endParaRPr kumimoji="1" lang="ja-JP" altLang="en-US"/>
        </a:p>
      </dgm:t>
    </dgm:pt>
    <dgm:pt modelId="{B38BC3EE-252C-45D4-BC0D-0CF501C09DB6}" type="sibTrans" cxnId="{FC8F2CDC-715F-4A48-A83D-17DC28F2472C}">
      <dgm:prSet/>
      <dgm:spPr/>
      <dgm:t>
        <a:bodyPr/>
        <a:lstStyle/>
        <a:p>
          <a:endParaRPr kumimoji="1" lang="ja-JP" altLang="en-US"/>
        </a:p>
      </dgm:t>
    </dgm:pt>
    <dgm:pt modelId="{AE6E8659-475F-4B25-9A00-36687B5A3707}" type="pres">
      <dgm:prSet presAssocID="{0805AF4C-C71F-4842-AD75-E34B55F9CC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98D8CB2-643D-42DD-AD1C-766F05221F0C}" type="pres">
      <dgm:prSet presAssocID="{17081567-8C2D-4EAE-A02C-4AD9B3644A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91BE0AF-B4DF-4956-B343-217E8DB38DC5}" type="pres">
      <dgm:prSet presAssocID="{D4A6E4B1-793E-44C3-8548-D8F90ACD6726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9D9742BB-E0ED-4DC7-B5AF-CE8FFDA51C1A}" type="pres">
      <dgm:prSet presAssocID="{D4A6E4B1-793E-44C3-8548-D8F90ACD6726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DFFDC4BF-2A48-4029-AE82-F354A04AD322}" type="pres">
      <dgm:prSet presAssocID="{5A392631-8A48-4EDE-8B3D-66FC73E10FC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51DFAB-5269-421B-AB5E-F7CAA073D465}" type="pres">
      <dgm:prSet presAssocID="{230E6BFF-D43B-4666-8DD9-600285953F21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5DDBF8ED-4E52-4A81-9CC0-13629FC89522}" type="pres">
      <dgm:prSet presAssocID="{230E6BFF-D43B-4666-8DD9-600285953F21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1877A50A-FD59-4AAC-A0BF-53F1B9C52AF6}" type="pres">
      <dgm:prSet presAssocID="{0F14CCED-0495-45D3-A4D7-096B234F36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6034F7-7D85-4B5A-9195-C850EF60806F}" type="pres">
      <dgm:prSet presAssocID="{60E6AD98-4052-4987-B52B-CA3D0B9F8331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A6BCE506-50B1-47AD-8357-5F7F7BCD5E64}" type="pres">
      <dgm:prSet presAssocID="{60E6AD98-4052-4987-B52B-CA3D0B9F8331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02ED39E6-62AF-4B48-B1FD-67F9E575D444}" type="pres">
      <dgm:prSet presAssocID="{A2D1D4F3-0A73-4B08-9406-3C44A99D9DA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4DF568-A5A3-4EC7-833D-26B0A4107F75}" type="pres">
      <dgm:prSet presAssocID="{B38BC3EE-252C-45D4-BC0D-0CF501C09DB6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E12578A1-A566-4965-9D24-F399E6266895}" type="pres">
      <dgm:prSet presAssocID="{B38BC3EE-252C-45D4-BC0D-0CF501C09DB6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6E3CC04E-7983-4371-9945-8C0C709B3172}" srcId="{0805AF4C-C71F-4842-AD75-E34B55F9CCB5}" destId="{5A392631-8A48-4EDE-8B3D-66FC73E10FCC}" srcOrd="1" destOrd="0" parTransId="{9249097F-964E-4EDC-BFB4-C7A437428CFF}" sibTransId="{230E6BFF-D43B-4666-8DD9-600285953F21}"/>
    <dgm:cxn modelId="{92492ECB-DC56-48D2-8A4C-3ABEBDD30921}" srcId="{0805AF4C-C71F-4842-AD75-E34B55F9CCB5}" destId="{0F14CCED-0495-45D3-A4D7-096B234F36E4}" srcOrd="2" destOrd="0" parTransId="{8224CCAE-589E-4068-BCE5-E8AD4FA8C2AC}" sibTransId="{60E6AD98-4052-4987-B52B-CA3D0B9F8331}"/>
    <dgm:cxn modelId="{F3039B68-E355-41F8-900E-64282AE1D0CA}" type="presOf" srcId="{0805AF4C-C71F-4842-AD75-E34B55F9CCB5}" destId="{AE6E8659-475F-4B25-9A00-36687B5A3707}" srcOrd="0" destOrd="0" presId="urn:microsoft.com/office/officeart/2005/8/layout/cycle2"/>
    <dgm:cxn modelId="{D270B8EC-66B8-4417-AEE0-30D7A56286BD}" type="presOf" srcId="{0F14CCED-0495-45D3-A4D7-096B234F36E4}" destId="{1877A50A-FD59-4AAC-A0BF-53F1B9C52AF6}" srcOrd="0" destOrd="0" presId="urn:microsoft.com/office/officeart/2005/8/layout/cycle2"/>
    <dgm:cxn modelId="{4884F956-A4F0-4C9E-8723-3C37401C0D8C}" type="presOf" srcId="{5A392631-8A48-4EDE-8B3D-66FC73E10FCC}" destId="{DFFDC4BF-2A48-4029-AE82-F354A04AD322}" srcOrd="0" destOrd="0" presId="urn:microsoft.com/office/officeart/2005/8/layout/cycle2"/>
    <dgm:cxn modelId="{A3CF1668-573D-42CF-9B73-4C885A5362BF}" type="presOf" srcId="{230E6BFF-D43B-4666-8DD9-600285953F21}" destId="{5DDBF8ED-4E52-4A81-9CC0-13629FC89522}" srcOrd="1" destOrd="0" presId="urn:microsoft.com/office/officeart/2005/8/layout/cycle2"/>
    <dgm:cxn modelId="{44912F20-67CD-4B42-B20F-98BFFEBCA0C5}" type="presOf" srcId="{230E6BFF-D43B-4666-8DD9-600285953F21}" destId="{6C51DFAB-5269-421B-AB5E-F7CAA073D465}" srcOrd="0" destOrd="0" presId="urn:microsoft.com/office/officeart/2005/8/layout/cycle2"/>
    <dgm:cxn modelId="{9242212B-B93D-49FC-97C7-554441244A65}" type="presOf" srcId="{B38BC3EE-252C-45D4-BC0D-0CF501C09DB6}" destId="{E04DF568-A5A3-4EC7-833D-26B0A4107F75}" srcOrd="0" destOrd="0" presId="urn:microsoft.com/office/officeart/2005/8/layout/cycle2"/>
    <dgm:cxn modelId="{FC8F2CDC-715F-4A48-A83D-17DC28F2472C}" srcId="{0805AF4C-C71F-4842-AD75-E34B55F9CCB5}" destId="{A2D1D4F3-0A73-4B08-9406-3C44A99D9DA3}" srcOrd="3" destOrd="0" parTransId="{5A83CB96-EB86-480C-98DC-6B819696C8C2}" sibTransId="{B38BC3EE-252C-45D4-BC0D-0CF501C09DB6}"/>
    <dgm:cxn modelId="{33D94B0C-6CC5-4FB8-AF57-F47AE4601C4A}" type="presOf" srcId="{A2D1D4F3-0A73-4B08-9406-3C44A99D9DA3}" destId="{02ED39E6-62AF-4B48-B1FD-67F9E575D444}" srcOrd="0" destOrd="0" presId="urn:microsoft.com/office/officeart/2005/8/layout/cycle2"/>
    <dgm:cxn modelId="{ABF5C3F9-6F61-4B95-AD46-9DE5CD99F693}" type="presOf" srcId="{60E6AD98-4052-4987-B52B-CA3D0B9F8331}" destId="{366034F7-7D85-4B5A-9195-C850EF60806F}" srcOrd="0" destOrd="0" presId="urn:microsoft.com/office/officeart/2005/8/layout/cycle2"/>
    <dgm:cxn modelId="{6ABC3339-0C58-4683-B477-25F451B338A6}" type="presOf" srcId="{D4A6E4B1-793E-44C3-8548-D8F90ACD6726}" destId="{A91BE0AF-B4DF-4956-B343-217E8DB38DC5}" srcOrd="0" destOrd="0" presId="urn:microsoft.com/office/officeart/2005/8/layout/cycle2"/>
    <dgm:cxn modelId="{DEE3F105-0FD6-417A-AB8F-CD264E0A4D62}" type="presOf" srcId="{60E6AD98-4052-4987-B52B-CA3D0B9F8331}" destId="{A6BCE506-50B1-47AD-8357-5F7F7BCD5E64}" srcOrd="1" destOrd="0" presId="urn:microsoft.com/office/officeart/2005/8/layout/cycle2"/>
    <dgm:cxn modelId="{034743A6-368E-410C-A305-55DD74F9611A}" type="presOf" srcId="{B38BC3EE-252C-45D4-BC0D-0CF501C09DB6}" destId="{E12578A1-A566-4965-9D24-F399E6266895}" srcOrd="1" destOrd="0" presId="urn:microsoft.com/office/officeart/2005/8/layout/cycle2"/>
    <dgm:cxn modelId="{A1B9BAB7-9CD2-46C9-B812-5A8897DE559E}" srcId="{0805AF4C-C71F-4842-AD75-E34B55F9CCB5}" destId="{17081567-8C2D-4EAE-A02C-4AD9B3644AB4}" srcOrd="0" destOrd="0" parTransId="{754397CA-E2C4-4157-A3B0-9088E0A55AD9}" sibTransId="{D4A6E4B1-793E-44C3-8548-D8F90ACD6726}"/>
    <dgm:cxn modelId="{7F45A273-529F-44B1-A9B5-A8B4A147759F}" type="presOf" srcId="{D4A6E4B1-793E-44C3-8548-D8F90ACD6726}" destId="{9D9742BB-E0ED-4DC7-B5AF-CE8FFDA51C1A}" srcOrd="1" destOrd="0" presId="urn:microsoft.com/office/officeart/2005/8/layout/cycle2"/>
    <dgm:cxn modelId="{C99B1B89-53A1-4389-BD7E-D908BDC31837}" type="presOf" srcId="{17081567-8C2D-4EAE-A02C-4AD9B3644AB4}" destId="{E98D8CB2-643D-42DD-AD1C-766F05221F0C}" srcOrd="0" destOrd="0" presId="urn:microsoft.com/office/officeart/2005/8/layout/cycle2"/>
    <dgm:cxn modelId="{9386958E-0466-41F7-8778-22A8DE13A0BD}" type="presParOf" srcId="{AE6E8659-475F-4B25-9A00-36687B5A3707}" destId="{E98D8CB2-643D-42DD-AD1C-766F05221F0C}" srcOrd="0" destOrd="0" presId="urn:microsoft.com/office/officeart/2005/8/layout/cycle2"/>
    <dgm:cxn modelId="{F943341F-F601-44E8-902D-6D1BDCCF7517}" type="presParOf" srcId="{AE6E8659-475F-4B25-9A00-36687B5A3707}" destId="{A91BE0AF-B4DF-4956-B343-217E8DB38DC5}" srcOrd="1" destOrd="0" presId="urn:microsoft.com/office/officeart/2005/8/layout/cycle2"/>
    <dgm:cxn modelId="{82404F00-817A-472D-ACED-4CC40EC84B80}" type="presParOf" srcId="{A91BE0AF-B4DF-4956-B343-217E8DB38DC5}" destId="{9D9742BB-E0ED-4DC7-B5AF-CE8FFDA51C1A}" srcOrd="0" destOrd="0" presId="urn:microsoft.com/office/officeart/2005/8/layout/cycle2"/>
    <dgm:cxn modelId="{CED74AF5-CF4C-4EF6-BEAA-BAA78D3F33BE}" type="presParOf" srcId="{AE6E8659-475F-4B25-9A00-36687B5A3707}" destId="{DFFDC4BF-2A48-4029-AE82-F354A04AD322}" srcOrd="2" destOrd="0" presId="urn:microsoft.com/office/officeart/2005/8/layout/cycle2"/>
    <dgm:cxn modelId="{F8EF3259-40D5-4BC4-B673-6177240E1BF9}" type="presParOf" srcId="{AE6E8659-475F-4B25-9A00-36687B5A3707}" destId="{6C51DFAB-5269-421B-AB5E-F7CAA073D465}" srcOrd="3" destOrd="0" presId="urn:microsoft.com/office/officeart/2005/8/layout/cycle2"/>
    <dgm:cxn modelId="{C47D764D-393E-4D4C-A0CF-4614BAAED05E}" type="presParOf" srcId="{6C51DFAB-5269-421B-AB5E-F7CAA073D465}" destId="{5DDBF8ED-4E52-4A81-9CC0-13629FC89522}" srcOrd="0" destOrd="0" presId="urn:microsoft.com/office/officeart/2005/8/layout/cycle2"/>
    <dgm:cxn modelId="{BA20DAB8-83D4-41B2-B2C8-75A180527A36}" type="presParOf" srcId="{AE6E8659-475F-4B25-9A00-36687B5A3707}" destId="{1877A50A-FD59-4AAC-A0BF-53F1B9C52AF6}" srcOrd="4" destOrd="0" presId="urn:microsoft.com/office/officeart/2005/8/layout/cycle2"/>
    <dgm:cxn modelId="{BE84CB60-1DF5-4283-98C1-FA067901BA9F}" type="presParOf" srcId="{AE6E8659-475F-4B25-9A00-36687B5A3707}" destId="{366034F7-7D85-4B5A-9195-C850EF60806F}" srcOrd="5" destOrd="0" presId="urn:microsoft.com/office/officeart/2005/8/layout/cycle2"/>
    <dgm:cxn modelId="{FE800D89-D0C0-4CDB-A4AC-9D93D1693F8C}" type="presParOf" srcId="{366034F7-7D85-4B5A-9195-C850EF60806F}" destId="{A6BCE506-50B1-47AD-8357-5F7F7BCD5E64}" srcOrd="0" destOrd="0" presId="urn:microsoft.com/office/officeart/2005/8/layout/cycle2"/>
    <dgm:cxn modelId="{76F9CA04-B0DA-44C4-9707-97F28C2FCEF1}" type="presParOf" srcId="{AE6E8659-475F-4B25-9A00-36687B5A3707}" destId="{02ED39E6-62AF-4B48-B1FD-67F9E575D444}" srcOrd="6" destOrd="0" presId="urn:microsoft.com/office/officeart/2005/8/layout/cycle2"/>
    <dgm:cxn modelId="{B7FD4BD7-420C-4BB3-86AD-81C6BB5C692C}" type="presParOf" srcId="{AE6E8659-475F-4B25-9A00-36687B5A3707}" destId="{E04DF568-A5A3-4EC7-833D-26B0A4107F75}" srcOrd="7" destOrd="0" presId="urn:microsoft.com/office/officeart/2005/8/layout/cycle2"/>
    <dgm:cxn modelId="{C0E694EE-9808-432B-85E6-BC77B25C2E7A}" type="presParOf" srcId="{E04DF568-A5A3-4EC7-833D-26B0A4107F75}" destId="{E12578A1-A566-4965-9D24-F399E62668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D8CB2-643D-42DD-AD1C-766F05221F0C}">
      <dsp:nvSpPr>
        <dsp:cNvPr id="0" name=""/>
        <dsp:cNvSpPr/>
      </dsp:nvSpPr>
      <dsp:spPr>
        <a:xfrm>
          <a:off x="1080508" y="31098"/>
          <a:ext cx="1018410" cy="10184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SNS</a:t>
          </a:r>
          <a:endParaRPr kumimoji="1" lang="ja-JP" altLang="en-US" sz="2000" kern="1200" dirty="0"/>
        </a:p>
      </dsp:txBody>
      <dsp:txXfrm>
        <a:off x="1229651" y="180241"/>
        <a:ext cx="720124" cy="720124"/>
      </dsp:txXfrm>
    </dsp:sp>
    <dsp:sp modelId="{A91BE0AF-B4DF-4956-B343-217E8DB38DC5}">
      <dsp:nvSpPr>
        <dsp:cNvPr id="0" name=""/>
        <dsp:cNvSpPr/>
      </dsp:nvSpPr>
      <dsp:spPr>
        <a:xfrm rot="2700000">
          <a:off x="1989493" y="903252"/>
          <a:ext cx="270053" cy="343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2001358" y="943352"/>
        <a:ext cx="189037" cy="206227"/>
      </dsp:txXfrm>
    </dsp:sp>
    <dsp:sp modelId="{DFFDC4BF-2A48-4029-AE82-F354A04AD322}">
      <dsp:nvSpPr>
        <dsp:cNvPr id="0" name=""/>
        <dsp:cNvSpPr/>
      </dsp:nvSpPr>
      <dsp:spPr>
        <a:xfrm>
          <a:off x="2160928" y="1111518"/>
          <a:ext cx="1018410" cy="10184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ネット広告</a:t>
          </a:r>
          <a:endParaRPr kumimoji="1" lang="ja-JP" altLang="en-US" sz="2000" kern="1200" dirty="0"/>
        </a:p>
      </dsp:txBody>
      <dsp:txXfrm>
        <a:off x="2310071" y="1260661"/>
        <a:ext cx="720124" cy="720124"/>
      </dsp:txXfrm>
    </dsp:sp>
    <dsp:sp modelId="{6C51DFAB-5269-421B-AB5E-F7CAA073D465}">
      <dsp:nvSpPr>
        <dsp:cNvPr id="0" name=""/>
        <dsp:cNvSpPr/>
      </dsp:nvSpPr>
      <dsp:spPr>
        <a:xfrm rot="8100000">
          <a:off x="2000301" y="1983672"/>
          <a:ext cx="270053" cy="343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 rot="10800000">
        <a:off x="2069452" y="2023772"/>
        <a:ext cx="189037" cy="206227"/>
      </dsp:txXfrm>
    </dsp:sp>
    <dsp:sp modelId="{1877A50A-FD59-4AAC-A0BF-53F1B9C52AF6}">
      <dsp:nvSpPr>
        <dsp:cNvPr id="0" name=""/>
        <dsp:cNvSpPr/>
      </dsp:nvSpPr>
      <dsp:spPr>
        <a:xfrm>
          <a:off x="1080508" y="2191938"/>
          <a:ext cx="1018410" cy="10184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雑誌広告</a:t>
          </a:r>
          <a:endParaRPr kumimoji="1" lang="ja-JP" altLang="en-US" sz="2000" kern="1200" dirty="0"/>
        </a:p>
      </dsp:txBody>
      <dsp:txXfrm>
        <a:off x="1229651" y="2341081"/>
        <a:ext cx="720124" cy="720124"/>
      </dsp:txXfrm>
    </dsp:sp>
    <dsp:sp modelId="{366034F7-7D85-4B5A-9195-C850EF60806F}">
      <dsp:nvSpPr>
        <dsp:cNvPr id="0" name=""/>
        <dsp:cNvSpPr/>
      </dsp:nvSpPr>
      <dsp:spPr>
        <a:xfrm rot="13500000">
          <a:off x="919881" y="1994481"/>
          <a:ext cx="270053" cy="343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 rot="10800000">
        <a:off x="989032" y="2091867"/>
        <a:ext cx="189037" cy="206227"/>
      </dsp:txXfrm>
    </dsp:sp>
    <dsp:sp modelId="{02ED39E6-62AF-4B48-B1FD-67F9E575D444}">
      <dsp:nvSpPr>
        <dsp:cNvPr id="0" name=""/>
        <dsp:cNvSpPr/>
      </dsp:nvSpPr>
      <dsp:spPr>
        <a:xfrm>
          <a:off x="88" y="1111518"/>
          <a:ext cx="1018410" cy="10184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TVCM</a:t>
          </a:r>
          <a:r>
            <a:rPr kumimoji="1" lang="ja-JP" altLang="en-US" sz="2000" kern="1200" dirty="0" smtClean="0"/>
            <a:t>広告</a:t>
          </a:r>
          <a:endParaRPr kumimoji="1" lang="ja-JP" altLang="en-US" sz="2000" kern="1200" dirty="0"/>
        </a:p>
      </dsp:txBody>
      <dsp:txXfrm>
        <a:off x="149231" y="1260661"/>
        <a:ext cx="720124" cy="720124"/>
      </dsp:txXfrm>
    </dsp:sp>
    <dsp:sp modelId="{E04DF568-A5A3-4EC7-833D-26B0A4107F75}">
      <dsp:nvSpPr>
        <dsp:cNvPr id="0" name=""/>
        <dsp:cNvSpPr/>
      </dsp:nvSpPr>
      <dsp:spPr>
        <a:xfrm rot="18900000">
          <a:off x="909073" y="914061"/>
          <a:ext cx="270053" cy="343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>
        <a:off x="920938" y="1011447"/>
        <a:ext cx="189037" cy="20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7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7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2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10000" dirty="0" smtClean="0"/>
              <a:t>―</a:t>
            </a:r>
            <a:r>
              <a:rPr lang="ja-JP" altLang="en-US" sz="10000" dirty="0" smtClean="0"/>
              <a:t> ｅ</a:t>
            </a:r>
            <a:r>
              <a:rPr lang="ja-JP" altLang="en-US" sz="10000" dirty="0"/>
              <a:t>ビジネス </a:t>
            </a:r>
            <a:r>
              <a:rPr lang="en-US" altLang="ja-JP" sz="10000" dirty="0"/>
              <a:t>―</a:t>
            </a:r>
            <a:endParaRPr kumimoji="1" lang="ja-JP" altLang="en-US" sz="10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04574"/>
            <a:ext cx="4262907" cy="853225"/>
          </a:xfrm>
        </p:spPr>
        <p:txBody>
          <a:bodyPr anchor="b">
            <a:normAutofit/>
          </a:bodyPr>
          <a:lstStyle/>
          <a:p>
            <a:r>
              <a:rPr lang="ja-JP" altLang="en-US" sz="5500" dirty="0" smtClean="0"/>
              <a:t>Ｅ班</a:t>
            </a:r>
            <a:endParaRPr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006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企画内容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536" y="2921169"/>
            <a:ext cx="842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Ｋｉｓｔちゃんを使った宣伝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6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まとめ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3100" y="1833318"/>
            <a:ext cx="8305800" cy="1309128"/>
          </a:xfrm>
        </p:spPr>
        <p:txBody>
          <a:bodyPr>
            <a:noAutofit/>
          </a:bodyPr>
          <a:lstStyle/>
          <a:p>
            <a:r>
              <a:rPr kumimoji="1" lang="ja-JP" altLang="en-US" sz="5000" dirty="0" smtClean="0"/>
              <a:t>ご静聴ありがとうございました。</a:t>
            </a:r>
            <a:endParaRPr kumimoji="1" lang="ja-JP" altLang="en-US" sz="5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19353" y="3992450"/>
            <a:ext cx="195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おわり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―</a:t>
            </a:r>
            <a:r>
              <a:rPr lang="ja-JP" altLang="en-US" dirty="0" smtClean="0"/>
              <a:t> メンバー紹介 </a:t>
            </a:r>
            <a:r>
              <a:rPr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728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kumimoji="1" lang="ja-JP" altLang="en-US" sz="3500" dirty="0" smtClean="0"/>
              <a:t>Ｉ コース</a:t>
            </a:r>
            <a:endParaRPr kumimoji="1" lang="en-US" altLang="ja-JP" sz="35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r>
              <a:rPr kumimoji="1" lang="ja-JP" altLang="en-US" sz="4000" dirty="0" smtClean="0"/>
              <a:t>槙野（リーダー）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平岡</a:t>
            </a:r>
            <a:endParaRPr lang="en-US" altLang="ja-JP" sz="4000" dirty="0" smtClean="0"/>
          </a:p>
          <a:p>
            <a:r>
              <a:rPr lang="ja-JP" altLang="en-US" sz="4000" dirty="0" smtClean="0"/>
              <a:t>朴木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Ｓコース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r>
              <a:rPr lang="ja-JP" altLang="en-US" sz="4000" dirty="0" smtClean="0"/>
              <a:t>島田</a:t>
            </a:r>
            <a:endParaRPr lang="en-US" altLang="ja-JP" sz="4000" dirty="0" smtClean="0"/>
          </a:p>
          <a:p>
            <a:r>
              <a:rPr lang="ja-JP" altLang="en-US" sz="4000" dirty="0" smtClean="0"/>
              <a:t>永瀧</a:t>
            </a:r>
            <a:endParaRPr lang="en-US" altLang="ja-JP" sz="4000" dirty="0" smtClean="0"/>
          </a:p>
          <a:p>
            <a:r>
              <a:rPr lang="ja-JP" altLang="en-US" sz="4000" dirty="0" smtClean="0"/>
              <a:t>山本</a:t>
            </a:r>
            <a:endParaRPr lang="en-US" altLang="ja-JP" sz="4000" dirty="0" smtClean="0"/>
          </a:p>
          <a:p>
            <a:endParaRPr lang="en-US" altLang="ja-JP" sz="35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与件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8395" y="2921169"/>
            <a:ext cx="901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Ｋｉｓｔの入学者数を増やす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5732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コンセプト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643" y="2536448"/>
            <a:ext cx="10392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500" dirty="0" smtClean="0"/>
              <a:t>「知らない人に知ってもらって、</a:t>
            </a:r>
            <a:endParaRPr kumimoji="1" lang="en-US" altLang="ja-JP" sz="5500" dirty="0" smtClean="0"/>
          </a:p>
          <a:p>
            <a:r>
              <a:rPr lang="en-US" altLang="ja-JP" sz="5500" dirty="0"/>
              <a:t>	</a:t>
            </a:r>
            <a:r>
              <a:rPr lang="en-US" altLang="ja-JP" sz="5500" dirty="0" smtClean="0"/>
              <a:t>		</a:t>
            </a:r>
            <a:r>
              <a:rPr lang="en-US" altLang="ja-JP" sz="5500" dirty="0"/>
              <a:t>	</a:t>
            </a:r>
            <a:r>
              <a:rPr kumimoji="1" lang="ja-JP" altLang="en-US" sz="5500" dirty="0" smtClean="0"/>
              <a:t>興味を持ってもらおう」</a:t>
            </a:r>
            <a:endParaRPr kumimoji="1"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731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情報収集・分析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 smtClean="0"/>
              <a:t>◎調べた項目</a:t>
            </a:r>
            <a:endParaRPr kumimoji="1" lang="en-US" altLang="ja-JP" sz="44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2" action="ppaction://hlinksldjump"/>
              </a:rPr>
              <a:t>日本人のキャラクター好きについて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3" action="ppaction://hlinksldjump"/>
              </a:rPr>
              <a:t>マスコットキャラクターの成功と失敗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4" action="ppaction://hlinksldjump"/>
              </a:rPr>
              <a:t>人気なマスコットキャラクターの特徴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5" action="ppaction://hlinksldjump"/>
              </a:rPr>
              <a:t>マスコットキャラクターを使った宣伝の仕方</a:t>
            </a:r>
            <a:endParaRPr lang="en-US" altLang="ja-JP" sz="4000" dirty="0" smtClean="0"/>
          </a:p>
        </p:txBody>
      </p:sp>
      <p:sp>
        <p:nvSpPr>
          <p:cNvPr id="4" name="動作設定ボタン: 進む/次へ 3">
            <a:hlinkClick r:id="rId6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日本人</a:t>
            </a:r>
            <a:r>
              <a:rPr lang="ja-JP" altLang="en-US" dirty="0"/>
              <a:t>のキャラクター好きに</a:t>
            </a:r>
            <a:r>
              <a:rPr lang="ja-JP" altLang="en-US" dirty="0" smtClean="0"/>
              <a:t>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lang="ja-JP" altLang="en-US" dirty="0" smtClean="0"/>
              <a:t>マスコットキャラクターの成功と失敗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人気なマスコットキャラクターの特徴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●視覚で「愛嬌・伝えたい情報」などが一目でわかる。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●</a:t>
            </a:r>
            <a:r>
              <a:rPr kumimoji="1" lang="ja-JP" altLang="en-US" dirty="0" smtClean="0"/>
              <a:t>個性的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/>
              <a:t>→</a:t>
            </a:r>
            <a:r>
              <a:rPr lang="ja-JP" altLang="en-US" dirty="0" smtClean="0"/>
              <a:t>しゃべる。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 smtClean="0"/>
              <a:t>→</a:t>
            </a:r>
            <a:r>
              <a:rPr lang="ja-JP" altLang="en-US" dirty="0" smtClean="0"/>
              <a:t>おもしろ</a:t>
            </a:r>
            <a:r>
              <a:rPr lang="ja-JP" altLang="en-US" dirty="0"/>
              <a:t>い</a:t>
            </a:r>
            <a:r>
              <a:rPr kumimoji="1" lang="ja-JP" altLang="en-US" dirty="0" smtClean="0"/>
              <a:t>設定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ある。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ja-JP" altLang="en-US" dirty="0" smtClean="0"/>
              <a:t>おもしろい</a:t>
            </a:r>
            <a:r>
              <a:rPr lang="ja-JP" altLang="en-US" dirty="0" smtClean="0"/>
              <a:t>アクション。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●</a:t>
            </a:r>
            <a:r>
              <a:rPr kumimoji="1" lang="ja-JP" altLang="en-US" dirty="0" smtClean="0"/>
              <a:t>作った人たちの努力・アピールがある。</a:t>
            </a:r>
            <a:endParaRPr kumimoji="1" lang="en-US" altLang="ja-JP" dirty="0" smtClean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63" y="2634600"/>
            <a:ext cx="2734373" cy="22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マスコットキャラクターを使った宣伝の仕方</a:t>
            </a:r>
            <a:endParaRPr kumimoji="1" lang="ja-JP" altLang="en-US" dirty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7" name="図表 66"/>
          <p:cNvGraphicFramePr/>
          <p:nvPr>
            <p:extLst>
              <p:ext uri="{D42A27DB-BD31-4B8C-83A1-F6EECF244321}">
                <p14:modId xmlns:p14="http://schemas.microsoft.com/office/powerpoint/2010/main" val="1444578802"/>
              </p:ext>
            </p:extLst>
          </p:nvPr>
        </p:nvGraphicFramePr>
        <p:xfrm>
          <a:off x="8475808" y="2119118"/>
          <a:ext cx="3179428" cy="324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0" y="3442563"/>
            <a:ext cx="416037" cy="612900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478172" y="1690688"/>
            <a:ext cx="7927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１．</a:t>
            </a:r>
            <a:r>
              <a:rPr kumimoji="1" lang="en-US" altLang="ja-JP" sz="3600" dirty="0" smtClean="0"/>
              <a:t>SNS</a:t>
            </a:r>
            <a:r>
              <a:rPr kumimoji="1" lang="ja-JP" altLang="en-US" sz="3600" dirty="0" smtClean="0"/>
              <a:t>でマスコットキャラをアピールする。</a:t>
            </a:r>
            <a:endParaRPr kumimoji="1"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２．</a:t>
            </a:r>
            <a:r>
              <a:rPr kumimoji="1" lang="en-US" altLang="ja-JP" sz="3600" dirty="0" smtClean="0"/>
              <a:t>Kist</a:t>
            </a:r>
            <a:r>
              <a:rPr kumimoji="1" lang="ja-JP" altLang="en-US" sz="3600" dirty="0" smtClean="0"/>
              <a:t>のページにキャラをたくさん使う。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３．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と同様に資料にもキャラを使う。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４．ＣＭでマスコットキャラをアピールする。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438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186</Words>
  <Application>Microsoft Office PowerPoint</Application>
  <PresentationFormat>ワイド画面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― ｅビジネス ―</vt:lpstr>
      <vt:lpstr>― メンバー紹介 ―</vt:lpstr>
      <vt:lpstr>― 与件 ―</vt:lpstr>
      <vt:lpstr>― コンセプト ―</vt:lpstr>
      <vt:lpstr>― 情報収集・分析 ―</vt:lpstr>
      <vt:lpstr>1.日本人のキャラクター好きについて</vt:lpstr>
      <vt:lpstr>2.マスコットキャラクターの成功と失敗</vt:lpstr>
      <vt:lpstr>3.人気なマスコットキャラクターの特徴</vt:lpstr>
      <vt:lpstr>4.マスコットキャラクターを使った宣伝の仕方</vt:lpstr>
      <vt:lpstr>― 企画内容 ―</vt:lpstr>
      <vt:lpstr>― まとめ ―</vt:lpstr>
      <vt:lpstr>ご静聴ありがとうございました。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― ｅビジネス ―</dc:title>
  <dc:creator>1403020</dc:creator>
  <cp:lastModifiedBy>1403011</cp:lastModifiedBy>
  <cp:revision>20</cp:revision>
  <dcterms:created xsi:type="dcterms:W3CDTF">2015-07-09T00:36:50Z</dcterms:created>
  <dcterms:modified xsi:type="dcterms:W3CDTF">2015-07-16T00:33:26Z</dcterms:modified>
</cp:coreProperties>
</file>