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60" r:id="rId5"/>
    <p:sldId id="259" r:id="rId6"/>
    <p:sldId id="265" r:id="rId7"/>
    <p:sldId id="266" r:id="rId8"/>
    <p:sldId id="267" r:id="rId9"/>
    <p:sldId id="268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B459-F0A5-492D-8C86-5EB481244A49}" type="datetimeFigureOut">
              <a:rPr kumimoji="1" lang="ja-JP" altLang="en-US" smtClean="0"/>
              <a:t>2015/7/9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670F-0ECF-4F21-98B1-DC5FB1BC7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69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B459-F0A5-492D-8C86-5EB481244A49}" type="datetimeFigureOut">
              <a:rPr kumimoji="1" lang="ja-JP" altLang="en-US" smtClean="0"/>
              <a:t>2015/7/9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670F-0ECF-4F21-98B1-DC5FB1BC7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00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B459-F0A5-492D-8C86-5EB481244A49}" type="datetimeFigureOut">
              <a:rPr kumimoji="1" lang="ja-JP" altLang="en-US" smtClean="0"/>
              <a:t>2015/7/9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670F-0ECF-4F21-98B1-DC5FB1BC7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92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B459-F0A5-492D-8C86-5EB481244A49}" type="datetimeFigureOut">
              <a:rPr kumimoji="1" lang="ja-JP" altLang="en-US" smtClean="0"/>
              <a:t>2015/7/9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670F-0ECF-4F21-98B1-DC5FB1BC7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15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B459-F0A5-492D-8C86-5EB481244A49}" type="datetimeFigureOut">
              <a:rPr kumimoji="1" lang="ja-JP" altLang="en-US" smtClean="0"/>
              <a:t>2015/7/9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670F-0ECF-4F21-98B1-DC5FB1BC7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24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B459-F0A5-492D-8C86-5EB481244A49}" type="datetimeFigureOut">
              <a:rPr kumimoji="1" lang="ja-JP" altLang="en-US" smtClean="0"/>
              <a:t>2015/7/9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670F-0ECF-4F21-98B1-DC5FB1BC7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79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B459-F0A5-492D-8C86-5EB481244A49}" type="datetimeFigureOut">
              <a:rPr kumimoji="1" lang="ja-JP" altLang="en-US" smtClean="0"/>
              <a:t>2015/7/9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670F-0ECF-4F21-98B1-DC5FB1BC7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697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B459-F0A5-492D-8C86-5EB481244A49}" type="datetimeFigureOut">
              <a:rPr kumimoji="1" lang="ja-JP" altLang="en-US" smtClean="0"/>
              <a:t>2015/7/9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670F-0ECF-4F21-98B1-DC5FB1BC7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48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B459-F0A5-492D-8C86-5EB481244A49}" type="datetimeFigureOut">
              <a:rPr kumimoji="1" lang="ja-JP" altLang="en-US" smtClean="0"/>
              <a:t>2015/7/9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670F-0ECF-4F21-98B1-DC5FB1BC7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57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B459-F0A5-492D-8C86-5EB481244A49}" type="datetimeFigureOut">
              <a:rPr kumimoji="1" lang="ja-JP" altLang="en-US" smtClean="0"/>
              <a:t>2015/7/9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670F-0ECF-4F21-98B1-DC5FB1BC7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829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B459-F0A5-492D-8C86-5EB481244A49}" type="datetimeFigureOut">
              <a:rPr kumimoji="1" lang="ja-JP" altLang="en-US" smtClean="0"/>
              <a:t>2015/7/9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670F-0ECF-4F21-98B1-DC5FB1BC7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33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4B459-F0A5-492D-8C86-5EB481244A49}" type="datetimeFigureOut">
              <a:rPr kumimoji="1" lang="ja-JP" altLang="en-US" smtClean="0"/>
              <a:t>2015/7/9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0670F-0ECF-4F21-98B1-DC5FB1BC7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4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altLang="ja-JP" sz="10000" dirty="0" smtClean="0"/>
              <a:t>―</a:t>
            </a:r>
            <a:r>
              <a:rPr lang="ja-JP" altLang="en-US" sz="10000" dirty="0" smtClean="0"/>
              <a:t> ｅ</a:t>
            </a:r>
            <a:r>
              <a:rPr lang="ja-JP" altLang="en-US" sz="10000" dirty="0"/>
              <a:t>ビジネス </a:t>
            </a:r>
            <a:r>
              <a:rPr lang="en-US" altLang="ja-JP" sz="10000" dirty="0"/>
              <a:t>―</a:t>
            </a:r>
            <a:endParaRPr kumimoji="1" lang="ja-JP" altLang="en-US" sz="10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4404574"/>
            <a:ext cx="4262907" cy="853225"/>
          </a:xfrm>
        </p:spPr>
        <p:txBody>
          <a:bodyPr anchor="b">
            <a:normAutofit/>
          </a:bodyPr>
          <a:lstStyle/>
          <a:p>
            <a:r>
              <a:rPr lang="ja-JP" altLang="en-US" sz="5500" dirty="0" smtClean="0"/>
              <a:t>Ｅ班</a:t>
            </a:r>
            <a:endParaRPr lang="ja-JP" altLang="en-US" sz="5500" dirty="0"/>
          </a:p>
        </p:txBody>
      </p:sp>
    </p:spTree>
    <p:extLst>
      <p:ext uri="{BB962C8B-B14F-4D97-AF65-F5344CB8AC3E}">
        <p14:creationId xmlns:p14="http://schemas.microsoft.com/office/powerpoint/2010/main" val="1006311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―</a:t>
            </a:r>
            <a:r>
              <a:rPr kumimoji="1" lang="ja-JP" altLang="en-US" dirty="0" smtClean="0"/>
              <a:t> 企画内容 </a:t>
            </a:r>
            <a:r>
              <a:rPr kumimoji="1" lang="en-US" altLang="ja-JP" dirty="0" smtClean="0"/>
              <a:t>―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83536" y="2921169"/>
            <a:ext cx="8424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 smtClean="0"/>
              <a:t>Ｋｉｓｔちゃんを使った宣伝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03641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―</a:t>
            </a:r>
            <a:r>
              <a:rPr kumimoji="1" lang="ja-JP" altLang="en-US" dirty="0" smtClean="0"/>
              <a:t> まとめ </a:t>
            </a:r>
            <a:r>
              <a:rPr kumimoji="1" lang="en-US" altLang="ja-JP" dirty="0" smtClean="0"/>
              <a:t>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65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3100" y="1833318"/>
            <a:ext cx="8305800" cy="1309128"/>
          </a:xfrm>
        </p:spPr>
        <p:txBody>
          <a:bodyPr>
            <a:noAutofit/>
          </a:bodyPr>
          <a:lstStyle/>
          <a:p>
            <a:r>
              <a:rPr kumimoji="1" lang="ja-JP" altLang="en-US" sz="5000" dirty="0" smtClean="0"/>
              <a:t>ご静聴ありがとうございました。</a:t>
            </a:r>
            <a:endParaRPr kumimoji="1" lang="ja-JP" altLang="en-US" sz="5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119353" y="3992450"/>
            <a:ext cx="1953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 smtClean="0"/>
              <a:t>おわり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6651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―</a:t>
            </a:r>
            <a:r>
              <a:rPr lang="ja-JP" altLang="en-US" dirty="0" smtClean="0"/>
              <a:t> メンバー紹介 </a:t>
            </a:r>
            <a:r>
              <a:rPr lang="en-US" altLang="ja-JP" dirty="0" smtClean="0"/>
              <a:t>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072899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kumimoji="1" lang="ja-JP" altLang="en-US" sz="3500" dirty="0" smtClean="0"/>
              <a:t>Ｉ コース</a:t>
            </a:r>
            <a:endParaRPr kumimoji="1" lang="en-US" altLang="ja-JP" sz="3500" dirty="0" smtClean="0"/>
          </a:p>
          <a:p>
            <a:pPr marL="0" indent="0">
              <a:buNone/>
            </a:pPr>
            <a:endParaRPr kumimoji="1" lang="en-US" altLang="ja-JP" sz="800" dirty="0" smtClean="0"/>
          </a:p>
          <a:p>
            <a:r>
              <a:rPr kumimoji="1" lang="ja-JP" altLang="en-US" sz="4000" dirty="0" smtClean="0"/>
              <a:t>槙野（リーダー）</a:t>
            </a:r>
            <a:endParaRPr kumimoji="1" lang="en-US" altLang="ja-JP" sz="4000" dirty="0" smtClean="0"/>
          </a:p>
          <a:p>
            <a:r>
              <a:rPr lang="ja-JP" altLang="en-US" sz="4000" dirty="0" smtClean="0"/>
              <a:t>平岡</a:t>
            </a:r>
            <a:endParaRPr lang="en-US" altLang="ja-JP" sz="4000" dirty="0" smtClean="0"/>
          </a:p>
          <a:p>
            <a:r>
              <a:rPr lang="ja-JP" altLang="en-US" sz="4000" dirty="0" smtClean="0"/>
              <a:t>朴木</a:t>
            </a:r>
            <a:endParaRPr lang="en-US" altLang="ja-JP" sz="4000" dirty="0" smtClean="0"/>
          </a:p>
          <a:p>
            <a:pPr marL="0" indent="0">
              <a:buNone/>
            </a:pPr>
            <a:endParaRPr lang="en-US" altLang="ja-JP" sz="3500" dirty="0" smtClean="0"/>
          </a:p>
          <a:p>
            <a:pPr marL="0" indent="0">
              <a:buNone/>
            </a:pPr>
            <a:endParaRPr lang="en-US" altLang="ja-JP" sz="3500" dirty="0"/>
          </a:p>
          <a:p>
            <a:pPr marL="0" indent="0">
              <a:buNone/>
            </a:pPr>
            <a:r>
              <a:rPr lang="ja-JP" altLang="en-US" sz="3500" dirty="0" smtClean="0"/>
              <a:t>Ｓコース</a:t>
            </a:r>
            <a:endParaRPr lang="en-US" altLang="ja-JP" sz="3500" dirty="0" smtClean="0"/>
          </a:p>
          <a:p>
            <a:pPr marL="0" indent="0">
              <a:buNone/>
            </a:pPr>
            <a:endParaRPr lang="en-US" altLang="ja-JP" sz="800" dirty="0" smtClean="0"/>
          </a:p>
          <a:p>
            <a:r>
              <a:rPr lang="ja-JP" altLang="en-US" sz="4000" dirty="0" smtClean="0"/>
              <a:t>島田</a:t>
            </a:r>
            <a:endParaRPr lang="en-US" altLang="ja-JP" sz="4000" dirty="0" smtClean="0"/>
          </a:p>
          <a:p>
            <a:r>
              <a:rPr lang="ja-JP" altLang="en-US" sz="4000" dirty="0" smtClean="0"/>
              <a:t>永瀧</a:t>
            </a:r>
            <a:endParaRPr lang="en-US" altLang="ja-JP" sz="4000" dirty="0" smtClean="0"/>
          </a:p>
          <a:p>
            <a:r>
              <a:rPr lang="ja-JP" altLang="en-US" sz="4000" dirty="0" smtClean="0"/>
              <a:t>山本</a:t>
            </a:r>
            <a:endParaRPr lang="en-US" altLang="ja-JP" sz="4000" dirty="0" smtClean="0"/>
          </a:p>
          <a:p>
            <a:endParaRPr lang="en-US" altLang="ja-JP" sz="3500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483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―</a:t>
            </a:r>
            <a:r>
              <a:rPr kumimoji="1" lang="ja-JP" altLang="en-US" dirty="0" smtClean="0"/>
              <a:t> 与件 </a:t>
            </a:r>
            <a:r>
              <a:rPr kumimoji="1" lang="en-US" altLang="ja-JP" dirty="0" smtClean="0"/>
              <a:t>―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588395" y="2921169"/>
            <a:ext cx="90152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dirty="0" smtClean="0"/>
              <a:t>Ｋｉｓｔの入学者数を増やす</a:t>
            </a:r>
            <a:endParaRPr kumimoji="1" lang="en-US" altLang="ja-JP" sz="6000" dirty="0" smtClean="0"/>
          </a:p>
        </p:txBody>
      </p:sp>
    </p:spTree>
    <p:extLst>
      <p:ext uri="{BB962C8B-B14F-4D97-AF65-F5344CB8AC3E}">
        <p14:creationId xmlns:p14="http://schemas.microsoft.com/office/powerpoint/2010/main" val="357321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―</a:t>
            </a:r>
            <a:r>
              <a:rPr kumimoji="1" lang="ja-JP" altLang="en-US" dirty="0" smtClean="0"/>
              <a:t> コンセプト </a:t>
            </a:r>
            <a:r>
              <a:rPr kumimoji="1" lang="en-US" altLang="ja-JP" dirty="0" smtClean="0"/>
              <a:t>―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99643" y="2536448"/>
            <a:ext cx="1039271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500" dirty="0" smtClean="0"/>
              <a:t>「知らない人に知ってもらって、</a:t>
            </a:r>
            <a:endParaRPr kumimoji="1" lang="en-US" altLang="ja-JP" sz="5500" dirty="0" smtClean="0"/>
          </a:p>
          <a:p>
            <a:r>
              <a:rPr lang="en-US" altLang="ja-JP" sz="5500" dirty="0"/>
              <a:t>	</a:t>
            </a:r>
            <a:r>
              <a:rPr lang="en-US" altLang="ja-JP" sz="5500" dirty="0" smtClean="0"/>
              <a:t>		</a:t>
            </a:r>
            <a:r>
              <a:rPr lang="en-US" altLang="ja-JP" sz="5500" dirty="0"/>
              <a:t>	</a:t>
            </a:r>
            <a:r>
              <a:rPr kumimoji="1" lang="ja-JP" altLang="en-US" sz="5500" dirty="0" smtClean="0"/>
              <a:t>興味を持ってもらおう」</a:t>
            </a:r>
            <a:endParaRPr kumimoji="1" lang="ja-JP" altLang="en-US" sz="5500" dirty="0"/>
          </a:p>
        </p:txBody>
      </p:sp>
    </p:spTree>
    <p:extLst>
      <p:ext uri="{BB962C8B-B14F-4D97-AF65-F5344CB8AC3E}">
        <p14:creationId xmlns:p14="http://schemas.microsoft.com/office/powerpoint/2010/main" val="173150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―</a:t>
            </a:r>
            <a:r>
              <a:rPr kumimoji="1" lang="ja-JP" altLang="en-US" dirty="0" smtClean="0"/>
              <a:t> 情報収集・分析 </a:t>
            </a:r>
            <a:r>
              <a:rPr kumimoji="1" lang="en-US" altLang="ja-JP" dirty="0" smtClean="0"/>
              <a:t>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4400" dirty="0" smtClean="0"/>
              <a:t>◎調べた項目</a:t>
            </a:r>
            <a:endParaRPr kumimoji="1" lang="en-US" altLang="ja-JP" sz="4400" dirty="0" smtClean="0"/>
          </a:p>
          <a:p>
            <a:pPr marL="0" indent="0">
              <a:buNone/>
            </a:pPr>
            <a:endParaRPr kumimoji="1" lang="en-US" altLang="ja-JP" sz="800" dirty="0" smtClean="0"/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 smtClean="0">
                <a:hlinkClick r:id="rId2" action="ppaction://hlinksldjump"/>
              </a:rPr>
              <a:t>日本人のキャラクター好きについて</a:t>
            </a:r>
            <a:endParaRPr lang="en-US" altLang="ja-JP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 smtClean="0">
                <a:hlinkClick r:id="rId3" action="ppaction://hlinksldjump"/>
              </a:rPr>
              <a:t>マスコットキャラクターの成功と失敗</a:t>
            </a:r>
            <a:endParaRPr lang="en-US" altLang="ja-JP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 smtClean="0">
                <a:hlinkClick r:id="rId4" action="ppaction://hlinksldjump"/>
              </a:rPr>
              <a:t>人気なマスコットキャラクターの特徴</a:t>
            </a:r>
            <a:endParaRPr lang="en-US" altLang="ja-JP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 smtClean="0">
                <a:hlinkClick r:id="rId5" action="ppaction://hlinksldjump"/>
              </a:rPr>
              <a:t>マスコットキャラクターを使った宣伝の仕方</a:t>
            </a:r>
            <a:endParaRPr lang="en-US" altLang="ja-JP" sz="4000" dirty="0" smtClean="0"/>
          </a:p>
        </p:txBody>
      </p:sp>
      <p:sp>
        <p:nvSpPr>
          <p:cNvPr id="4" name="動作設定ボタン: 進む/次へ 3">
            <a:hlinkClick r:id="rId6" action="ppaction://hlinksldjump" highlightClick="1"/>
          </p:cNvPr>
          <p:cNvSpPr/>
          <p:nvPr/>
        </p:nvSpPr>
        <p:spPr>
          <a:xfrm>
            <a:off x="10935236" y="5705340"/>
            <a:ext cx="720000" cy="720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983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日本人</a:t>
            </a:r>
            <a:r>
              <a:rPr lang="ja-JP" altLang="en-US" dirty="0"/>
              <a:t>のキャラクター好きに</a:t>
            </a:r>
            <a:r>
              <a:rPr lang="ja-JP" altLang="en-US" dirty="0" smtClean="0"/>
              <a:t>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動作設定ボタン: 戻る/前へ 3">
            <a:hlinkClick r:id="rId2" action="ppaction://hlinksldjump" highlightClick="1"/>
          </p:cNvPr>
          <p:cNvSpPr/>
          <p:nvPr/>
        </p:nvSpPr>
        <p:spPr>
          <a:xfrm>
            <a:off x="10935236" y="5705340"/>
            <a:ext cx="720000" cy="7200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42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</a:t>
            </a:r>
            <a:r>
              <a:rPr lang="ja-JP" altLang="en-US" dirty="0" smtClean="0"/>
              <a:t>マスコットキャラクターの成功と失敗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動作設定ボタン: 戻る/前へ 3">
            <a:hlinkClick r:id="rId2" action="ppaction://hlinksldjump" highlightClick="1"/>
          </p:cNvPr>
          <p:cNvSpPr/>
          <p:nvPr/>
        </p:nvSpPr>
        <p:spPr>
          <a:xfrm>
            <a:off x="10935236" y="5705340"/>
            <a:ext cx="720000" cy="7200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09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</a:t>
            </a:r>
            <a:r>
              <a:rPr lang="ja-JP" altLang="en-US" dirty="0" smtClean="0"/>
              <a:t>人気なマスコットキャラクターの特徴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動作設定ボタン: 戻る/前へ 3">
            <a:hlinkClick r:id="rId2" action="ppaction://hlinksldjump" highlightClick="1"/>
          </p:cNvPr>
          <p:cNvSpPr/>
          <p:nvPr/>
        </p:nvSpPr>
        <p:spPr>
          <a:xfrm>
            <a:off x="10935236" y="5705340"/>
            <a:ext cx="720000" cy="7200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61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マスコットキャラクターを使った宣伝の仕方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動作設定ボタン: 戻る/前へ 3">
            <a:hlinkClick r:id="rId2" action="ppaction://hlinksldjump" highlightClick="1"/>
          </p:cNvPr>
          <p:cNvSpPr/>
          <p:nvPr/>
        </p:nvSpPr>
        <p:spPr>
          <a:xfrm>
            <a:off x="10935236" y="5705340"/>
            <a:ext cx="720000" cy="7200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91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120</Words>
  <Application>Microsoft Office PowerPoint</Application>
  <PresentationFormat>ワイド画面</PresentationFormat>
  <Paragraphs>36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Office テーマ</vt:lpstr>
      <vt:lpstr>― ｅビジネス ―</vt:lpstr>
      <vt:lpstr>― メンバー紹介 ―</vt:lpstr>
      <vt:lpstr>― 与件 ―</vt:lpstr>
      <vt:lpstr>― コンセプト ―</vt:lpstr>
      <vt:lpstr>― 情報収集・分析 ―</vt:lpstr>
      <vt:lpstr>1.日本人のキャラクター好きについて</vt:lpstr>
      <vt:lpstr>2.マスコットキャラクターの成功と失敗</vt:lpstr>
      <vt:lpstr>3.人気なマスコットキャラクターの特徴</vt:lpstr>
      <vt:lpstr>4.マスコットキャラクターを使った宣伝の仕方</vt:lpstr>
      <vt:lpstr>― 企画内容 ―</vt:lpstr>
      <vt:lpstr>― まとめ ―</vt:lpstr>
      <vt:lpstr>ご静聴ありがとうございました。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― ｅビジネス ―</dc:title>
  <dc:creator>1403020</dc:creator>
  <cp:lastModifiedBy>1403020</cp:lastModifiedBy>
  <cp:revision>11</cp:revision>
  <dcterms:created xsi:type="dcterms:W3CDTF">2015-07-09T00:36:50Z</dcterms:created>
  <dcterms:modified xsi:type="dcterms:W3CDTF">2015-07-09T01:46:41Z</dcterms:modified>
</cp:coreProperties>
</file>