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75" d="100"/>
          <a:sy n="75" d="100"/>
        </p:scale>
        <p:origin x="1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B61CE-39B1-46D7-8D8F-68DD973647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82CF9D9-DDF3-46F5-8678-D9DA58C70FFA}">
      <dgm:prSet phldrT="[テキスト]" custT="1"/>
      <dgm:spPr/>
      <dgm:t>
        <a:bodyPr/>
        <a:lstStyle/>
        <a:p>
          <a:pPr algn="ctr"/>
          <a:r>
            <a:rPr lang="ja-JP" altLang="en-US" sz="5000" b="0" i="0" dirty="0" smtClean="0"/>
            <a:t>簡単にモノを人間化する</a:t>
          </a:r>
          <a:endParaRPr kumimoji="1" lang="ja-JP" altLang="en-US" sz="5000" dirty="0"/>
        </a:p>
      </dgm:t>
    </dgm:pt>
    <dgm:pt modelId="{9563F781-6A03-47FD-8D4E-B1CD7437D419}" type="parTrans" cxnId="{303C8C22-DB25-402E-AC0D-15C9B6D7FB0E}">
      <dgm:prSet/>
      <dgm:spPr/>
      <dgm:t>
        <a:bodyPr/>
        <a:lstStyle/>
        <a:p>
          <a:endParaRPr kumimoji="1" lang="ja-JP" altLang="en-US"/>
        </a:p>
      </dgm:t>
    </dgm:pt>
    <dgm:pt modelId="{359C2A70-8946-42C5-8AF5-08A8E0A40E52}" type="sibTrans" cxnId="{303C8C22-DB25-402E-AC0D-15C9B6D7FB0E}">
      <dgm:prSet/>
      <dgm:spPr/>
      <dgm:t>
        <a:bodyPr/>
        <a:lstStyle/>
        <a:p>
          <a:endParaRPr kumimoji="1" lang="ja-JP" altLang="en-US"/>
        </a:p>
      </dgm:t>
    </dgm:pt>
    <dgm:pt modelId="{067E087D-3996-4118-A686-353308FC82F0}">
      <dgm:prSet phldrT="[テキスト]" custT="1"/>
      <dgm:spPr/>
      <dgm:t>
        <a:bodyPr/>
        <a:lstStyle/>
        <a:p>
          <a:r>
            <a:rPr lang="ja-JP" altLang="en-US" sz="3500" dirty="0" smtClean="0"/>
            <a:t>産業用ロボットに名前を付ける</a:t>
          </a:r>
          <a:endParaRPr kumimoji="1" lang="ja-JP" altLang="en-US" sz="3500" dirty="0"/>
        </a:p>
      </dgm:t>
    </dgm:pt>
    <dgm:pt modelId="{4F53723D-B374-4A61-9289-69243D80B364}" type="parTrans" cxnId="{F25A6060-2BD1-453A-8D8F-FE4BE265FBA6}">
      <dgm:prSet/>
      <dgm:spPr/>
      <dgm:t>
        <a:bodyPr/>
        <a:lstStyle/>
        <a:p>
          <a:endParaRPr kumimoji="1" lang="ja-JP" altLang="en-US"/>
        </a:p>
      </dgm:t>
    </dgm:pt>
    <dgm:pt modelId="{9F8AC47E-B730-4C2C-B8F4-7183DC2B0355}" type="sibTrans" cxnId="{F25A6060-2BD1-453A-8D8F-FE4BE265FBA6}">
      <dgm:prSet/>
      <dgm:spPr/>
      <dgm:t>
        <a:bodyPr/>
        <a:lstStyle/>
        <a:p>
          <a:endParaRPr kumimoji="1" lang="ja-JP" altLang="en-US"/>
        </a:p>
      </dgm:t>
    </dgm:pt>
    <dgm:pt modelId="{1086B2D7-B443-43BE-986F-AD0211CD1AA6}">
      <dgm:prSet phldrT="[テキスト]" custT="1"/>
      <dgm:spPr/>
      <dgm:t>
        <a:bodyPr/>
        <a:lstStyle/>
        <a:p>
          <a:r>
            <a:rPr lang="ja-JP" altLang="en-US" sz="3500" b="0" i="0" dirty="0" smtClean="0"/>
            <a:t>震災復興のシンボルとして</a:t>
          </a:r>
          <a:r>
            <a:rPr lang="ja-JP" altLang="en-US" sz="3500" b="0" i="0" dirty="0" smtClean="0"/>
            <a:t>キャラクターが</a:t>
          </a:r>
          <a:r>
            <a:rPr lang="ja-JP" altLang="en-US" sz="3500" b="0" i="0" dirty="0" smtClean="0"/>
            <a:t>使われる</a:t>
          </a:r>
          <a:endParaRPr kumimoji="1" lang="ja-JP" altLang="en-US" sz="3500" dirty="0"/>
        </a:p>
      </dgm:t>
    </dgm:pt>
    <dgm:pt modelId="{D9572313-D21D-4DBF-80C0-A36161DB839D}" type="parTrans" cxnId="{34600DE3-E57F-45AB-9F41-77B92CC4FFEE}">
      <dgm:prSet/>
      <dgm:spPr/>
      <dgm:t>
        <a:bodyPr/>
        <a:lstStyle/>
        <a:p>
          <a:endParaRPr kumimoji="1" lang="ja-JP" altLang="en-US"/>
        </a:p>
      </dgm:t>
    </dgm:pt>
    <dgm:pt modelId="{D194C1A4-61CB-41CB-B407-5F8D327251A1}" type="sibTrans" cxnId="{34600DE3-E57F-45AB-9F41-77B92CC4FFEE}">
      <dgm:prSet/>
      <dgm:spPr/>
      <dgm:t>
        <a:bodyPr/>
        <a:lstStyle/>
        <a:p>
          <a:endParaRPr kumimoji="1" lang="ja-JP" altLang="en-US"/>
        </a:p>
      </dgm:t>
    </dgm:pt>
    <dgm:pt modelId="{519860E0-D343-4F35-BDA3-7B4D711A62CF}" type="pres">
      <dgm:prSet presAssocID="{5DFB61CE-39B1-46D7-8D8F-68DD9736470F}" presName="linear" presStyleCnt="0">
        <dgm:presLayoutVars>
          <dgm:animLvl val="lvl"/>
          <dgm:resizeHandles val="exact"/>
        </dgm:presLayoutVars>
      </dgm:prSet>
      <dgm:spPr/>
    </dgm:pt>
    <dgm:pt modelId="{6924ABC0-FD88-42C8-ACEF-9A46841BC9FD}" type="pres">
      <dgm:prSet presAssocID="{E82CF9D9-DDF3-46F5-8678-D9DA58C70FFA}" presName="parentText" presStyleLbl="node1" presStyleIdx="0" presStyleCnt="1" custScaleY="95604" custLinFactNeighborY="-9674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410B63-0B25-4AB2-B79C-0AD9179BBDD8}" type="pres">
      <dgm:prSet presAssocID="{E82CF9D9-DDF3-46F5-8678-D9DA58C70FFA}" presName="childText" presStyleLbl="revTx" presStyleIdx="0" presStyleCnt="1" custLinFactNeighborY="-7201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03C8C22-DB25-402E-AC0D-15C9B6D7FB0E}" srcId="{5DFB61CE-39B1-46D7-8D8F-68DD9736470F}" destId="{E82CF9D9-DDF3-46F5-8678-D9DA58C70FFA}" srcOrd="0" destOrd="0" parTransId="{9563F781-6A03-47FD-8D4E-B1CD7437D419}" sibTransId="{359C2A70-8946-42C5-8AF5-08A8E0A40E52}"/>
    <dgm:cxn modelId="{F25A6060-2BD1-453A-8D8F-FE4BE265FBA6}" srcId="{E82CF9D9-DDF3-46F5-8678-D9DA58C70FFA}" destId="{067E087D-3996-4118-A686-353308FC82F0}" srcOrd="0" destOrd="0" parTransId="{4F53723D-B374-4A61-9289-69243D80B364}" sibTransId="{9F8AC47E-B730-4C2C-B8F4-7183DC2B0355}"/>
    <dgm:cxn modelId="{C9440C5B-B9D1-4C6B-AD06-8EE2A5F67D57}" type="presOf" srcId="{1086B2D7-B443-43BE-986F-AD0211CD1AA6}" destId="{96410B63-0B25-4AB2-B79C-0AD9179BBDD8}" srcOrd="0" destOrd="1" presId="urn:microsoft.com/office/officeart/2005/8/layout/vList2"/>
    <dgm:cxn modelId="{7E767B13-19F9-4A91-B5CF-AD06FCA23BBE}" type="presOf" srcId="{E82CF9D9-DDF3-46F5-8678-D9DA58C70FFA}" destId="{6924ABC0-FD88-42C8-ACEF-9A46841BC9FD}" srcOrd="0" destOrd="0" presId="urn:microsoft.com/office/officeart/2005/8/layout/vList2"/>
    <dgm:cxn modelId="{34600DE3-E57F-45AB-9F41-77B92CC4FFEE}" srcId="{E82CF9D9-DDF3-46F5-8678-D9DA58C70FFA}" destId="{1086B2D7-B443-43BE-986F-AD0211CD1AA6}" srcOrd="1" destOrd="0" parTransId="{D9572313-D21D-4DBF-80C0-A36161DB839D}" sibTransId="{D194C1A4-61CB-41CB-B407-5F8D327251A1}"/>
    <dgm:cxn modelId="{834BAE81-787A-4F25-BF47-1D668162B16B}" type="presOf" srcId="{067E087D-3996-4118-A686-353308FC82F0}" destId="{96410B63-0B25-4AB2-B79C-0AD9179BBDD8}" srcOrd="0" destOrd="0" presId="urn:microsoft.com/office/officeart/2005/8/layout/vList2"/>
    <dgm:cxn modelId="{C261469D-1A67-4977-BE1B-89380676DBBD}" type="presOf" srcId="{5DFB61CE-39B1-46D7-8D8F-68DD9736470F}" destId="{519860E0-D343-4F35-BDA3-7B4D711A62CF}" srcOrd="0" destOrd="0" presId="urn:microsoft.com/office/officeart/2005/8/layout/vList2"/>
    <dgm:cxn modelId="{CDAF0F5C-0306-4203-913D-6C052DB7366D}" type="presParOf" srcId="{519860E0-D343-4F35-BDA3-7B4D711A62CF}" destId="{6924ABC0-FD88-42C8-ACEF-9A46841BC9FD}" srcOrd="0" destOrd="0" presId="urn:microsoft.com/office/officeart/2005/8/layout/vList2"/>
    <dgm:cxn modelId="{D63B4AB7-ECEB-40EC-8BD1-C84ED7D1023E}" type="presParOf" srcId="{519860E0-D343-4F35-BDA3-7B4D711A62CF}" destId="{96410B63-0B25-4AB2-B79C-0AD9179BBD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D1B7C-1D3F-4D81-963A-68B77AA2CDC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A259E73-F6DE-49F1-BE31-126605F86949}">
      <dgm:prSet custT="1"/>
      <dgm:spPr/>
      <dgm:t>
        <a:bodyPr/>
        <a:lstStyle/>
        <a:p>
          <a:pPr rtl="0"/>
          <a:r>
            <a:rPr kumimoji="1" lang="ja-JP" altLang="en-US" sz="4000" dirty="0" smtClean="0"/>
            <a:t>目的が</a:t>
          </a:r>
          <a:r>
            <a:rPr kumimoji="1" lang="ja-JP" sz="4000" dirty="0" smtClean="0"/>
            <a:t>はっきり</a:t>
          </a:r>
          <a:r>
            <a:rPr kumimoji="1" lang="en-US" altLang="ja-JP" sz="4000" dirty="0" smtClean="0"/>
            <a:t>  </a:t>
          </a:r>
          <a:r>
            <a:rPr kumimoji="1" lang="ja-JP" sz="4000" dirty="0" smtClean="0"/>
            <a:t>している</a:t>
          </a:r>
          <a:endParaRPr lang="ja-JP" sz="4000" dirty="0"/>
        </a:p>
      </dgm:t>
    </dgm:pt>
    <dgm:pt modelId="{E8886E50-CEF9-4C05-94FF-3F536FDC936C}" type="parTrans" cxnId="{5CDE9C08-6383-46B6-AEA0-5D4D3D205432}">
      <dgm:prSet/>
      <dgm:spPr/>
      <dgm:t>
        <a:bodyPr/>
        <a:lstStyle/>
        <a:p>
          <a:endParaRPr kumimoji="1" lang="ja-JP" altLang="en-US"/>
        </a:p>
      </dgm:t>
    </dgm:pt>
    <dgm:pt modelId="{7A73988F-1E72-497E-A0E3-B5263388B9FF}" type="sibTrans" cxnId="{5CDE9C08-6383-46B6-AEA0-5D4D3D205432}">
      <dgm:prSet/>
      <dgm:spPr/>
      <dgm:t>
        <a:bodyPr/>
        <a:lstStyle/>
        <a:p>
          <a:endParaRPr kumimoji="1" lang="ja-JP" altLang="en-US"/>
        </a:p>
      </dgm:t>
    </dgm:pt>
    <dgm:pt modelId="{4764CB45-6CBC-461E-A3F2-B833DDEFBDF3}">
      <dgm:prSet custT="1"/>
      <dgm:spPr/>
      <dgm:t>
        <a:bodyPr/>
        <a:lstStyle/>
        <a:p>
          <a:pPr rtl="0"/>
          <a:r>
            <a:rPr lang="ja-JP" altLang="en-US" sz="4000" dirty="0" smtClean="0"/>
            <a:t>効果が得られた</a:t>
          </a:r>
          <a:endParaRPr lang="ja-JP" altLang="en-US" sz="4000" dirty="0"/>
        </a:p>
      </dgm:t>
    </dgm:pt>
    <dgm:pt modelId="{28A41133-3CF4-4DA1-BB1D-10B61FE6CCCC}" type="parTrans" cxnId="{E5718D70-8D38-4031-9805-42F028690D42}">
      <dgm:prSet/>
      <dgm:spPr/>
      <dgm:t>
        <a:bodyPr/>
        <a:lstStyle/>
        <a:p>
          <a:endParaRPr kumimoji="1" lang="ja-JP" altLang="en-US"/>
        </a:p>
      </dgm:t>
    </dgm:pt>
    <dgm:pt modelId="{F1450A89-9C26-45DE-A7D0-50CA60867227}" type="sibTrans" cxnId="{E5718D70-8D38-4031-9805-42F028690D42}">
      <dgm:prSet/>
      <dgm:spPr/>
      <dgm:t>
        <a:bodyPr/>
        <a:lstStyle/>
        <a:p>
          <a:endParaRPr kumimoji="1" lang="ja-JP" altLang="en-US"/>
        </a:p>
      </dgm:t>
    </dgm:pt>
    <dgm:pt modelId="{F066ADAE-9AF2-4320-8CDD-76975414A320}">
      <dgm:prSet custT="1"/>
      <dgm:spPr/>
      <dgm:t>
        <a:bodyPr/>
        <a:lstStyle/>
        <a:p>
          <a:pPr rtl="0"/>
          <a:r>
            <a:rPr lang="ja-JP" altLang="en-US" sz="7000" dirty="0" smtClean="0"/>
            <a:t>成功</a:t>
          </a:r>
          <a:endParaRPr lang="ja-JP" altLang="en-US" sz="7000" dirty="0"/>
        </a:p>
      </dgm:t>
    </dgm:pt>
    <dgm:pt modelId="{EEB9AA44-6A23-436E-83A8-7CD299D9A575}" type="parTrans" cxnId="{110FCF1E-FD8C-4E7F-A91A-C72273690C94}">
      <dgm:prSet/>
      <dgm:spPr/>
      <dgm:t>
        <a:bodyPr/>
        <a:lstStyle/>
        <a:p>
          <a:endParaRPr kumimoji="1" lang="ja-JP" altLang="en-US"/>
        </a:p>
      </dgm:t>
    </dgm:pt>
    <dgm:pt modelId="{BB6DD859-5915-4C2A-ADAE-A9AA7C49B714}" type="sibTrans" cxnId="{110FCF1E-FD8C-4E7F-A91A-C72273690C94}">
      <dgm:prSet/>
      <dgm:spPr/>
      <dgm:t>
        <a:bodyPr/>
        <a:lstStyle/>
        <a:p>
          <a:endParaRPr kumimoji="1" lang="ja-JP" altLang="en-US"/>
        </a:p>
      </dgm:t>
    </dgm:pt>
    <dgm:pt modelId="{D29E67F9-EFDC-4AF6-92D2-81E880495256}" type="pres">
      <dgm:prSet presAssocID="{530D1B7C-1D3F-4D81-963A-68B77AA2CDCD}" presName="linearFlow" presStyleCnt="0">
        <dgm:presLayoutVars>
          <dgm:dir/>
          <dgm:resizeHandles val="exact"/>
        </dgm:presLayoutVars>
      </dgm:prSet>
      <dgm:spPr/>
    </dgm:pt>
    <dgm:pt modelId="{FCC706E2-CB40-43CD-A8CB-E77A601F4F04}" type="pres">
      <dgm:prSet presAssocID="{CA259E73-F6DE-49F1-BE31-126605F86949}" presName="node" presStyleLbl="node1" presStyleIdx="0" presStyleCnt="3" custScaleX="207069" custScaleY="2070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01C361-FC35-46CA-9C84-E81FBA91ECDA}" type="pres">
      <dgm:prSet presAssocID="{7A73988F-1E72-497E-A0E3-B5263388B9FF}" presName="spacerL" presStyleCnt="0"/>
      <dgm:spPr/>
    </dgm:pt>
    <dgm:pt modelId="{C0653534-A42E-4C99-B33C-9BF8388744C0}" type="pres">
      <dgm:prSet presAssocID="{7A73988F-1E72-497E-A0E3-B5263388B9FF}" presName="sibTrans" presStyleLbl="sibTrans2D1" presStyleIdx="0" presStyleCnt="2"/>
      <dgm:spPr/>
    </dgm:pt>
    <dgm:pt modelId="{C5EBBD83-0EAE-4941-82D4-7B11AAD4C793}" type="pres">
      <dgm:prSet presAssocID="{7A73988F-1E72-497E-A0E3-B5263388B9FF}" presName="spacerR" presStyleCnt="0"/>
      <dgm:spPr/>
    </dgm:pt>
    <dgm:pt modelId="{F149124B-4D40-4A4D-A432-AF73BA80393C}" type="pres">
      <dgm:prSet presAssocID="{4764CB45-6CBC-461E-A3F2-B833DDEFBDF3}" presName="node" presStyleLbl="node1" presStyleIdx="1" presStyleCnt="3" custScaleX="207069" custScaleY="2070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EC809F9-6B11-43D5-B012-BF4019ED1FB5}" type="pres">
      <dgm:prSet presAssocID="{F1450A89-9C26-45DE-A7D0-50CA60867227}" presName="spacerL" presStyleCnt="0"/>
      <dgm:spPr/>
    </dgm:pt>
    <dgm:pt modelId="{70843A2B-0CA8-47B0-8177-93604DD5346C}" type="pres">
      <dgm:prSet presAssocID="{F1450A89-9C26-45DE-A7D0-50CA60867227}" presName="sibTrans" presStyleLbl="sibTrans2D1" presStyleIdx="1" presStyleCnt="2"/>
      <dgm:spPr/>
    </dgm:pt>
    <dgm:pt modelId="{A39D0E46-2BF6-4D35-92B0-BB39F2C14C61}" type="pres">
      <dgm:prSet presAssocID="{F1450A89-9C26-45DE-A7D0-50CA60867227}" presName="spacerR" presStyleCnt="0"/>
      <dgm:spPr/>
    </dgm:pt>
    <dgm:pt modelId="{53E1B17F-8B0E-4A96-A2DB-7869354541B0}" type="pres">
      <dgm:prSet presAssocID="{F066ADAE-9AF2-4320-8CDD-76975414A320}" presName="node" presStyleLbl="node1" presStyleIdx="2" presStyleCnt="3" custScaleX="207069" custScaleY="207069">
        <dgm:presLayoutVars>
          <dgm:bulletEnabled val="1"/>
        </dgm:presLayoutVars>
      </dgm:prSet>
      <dgm:spPr/>
    </dgm:pt>
  </dgm:ptLst>
  <dgm:cxnLst>
    <dgm:cxn modelId="{110FCF1E-FD8C-4E7F-A91A-C72273690C94}" srcId="{530D1B7C-1D3F-4D81-963A-68B77AA2CDCD}" destId="{F066ADAE-9AF2-4320-8CDD-76975414A320}" srcOrd="2" destOrd="0" parTransId="{EEB9AA44-6A23-436E-83A8-7CD299D9A575}" sibTransId="{BB6DD859-5915-4C2A-ADAE-A9AA7C49B714}"/>
    <dgm:cxn modelId="{0DDF6D69-D560-4A9B-AFE0-1FF22A5100B9}" type="presOf" srcId="{CA259E73-F6DE-49F1-BE31-126605F86949}" destId="{FCC706E2-CB40-43CD-A8CB-E77A601F4F04}" srcOrd="0" destOrd="0" presId="urn:microsoft.com/office/officeart/2005/8/layout/equation1"/>
    <dgm:cxn modelId="{5CDE9C08-6383-46B6-AEA0-5D4D3D205432}" srcId="{530D1B7C-1D3F-4D81-963A-68B77AA2CDCD}" destId="{CA259E73-F6DE-49F1-BE31-126605F86949}" srcOrd="0" destOrd="0" parTransId="{E8886E50-CEF9-4C05-94FF-3F536FDC936C}" sibTransId="{7A73988F-1E72-497E-A0E3-B5263388B9FF}"/>
    <dgm:cxn modelId="{4E2895A3-8670-4010-9F81-19378CF54F5C}" type="presOf" srcId="{530D1B7C-1D3F-4D81-963A-68B77AA2CDCD}" destId="{D29E67F9-EFDC-4AF6-92D2-81E880495256}" srcOrd="0" destOrd="0" presId="urn:microsoft.com/office/officeart/2005/8/layout/equation1"/>
    <dgm:cxn modelId="{3588EDB8-22DF-4D61-971C-7DA6775BCF6D}" type="presOf" srcId="{F066ADAE-9AF2-4320-8CDD-76975414A320}" destId="{53E1B17F-8B0E-4A96-A2DB-7869354541B0}" srcOrd="0" destOrd="0" presId="urn:microsoft.com/office/officeart/2005/8/layout/equation1"/>
    <dgm:cxn modelId="{FDAEB5F2-6C7F-47A6-9DBF-0540A85F36EA}" type="presOf" srcId="{F1450A89-9C26-45DE-A7D0-50CA60867227}" destId="{70843A2B-0CA8-47B0-8177-93604DD5346C}" srcOrd="0" destOrd="0" presId="urn:microsoft.com/office/officeart/2005/8/layout/equation1"/>
    <dgm:cxn modelId="{A72EB05C-77D4-4A6F-AEF2-E12341D25981}" type="presOf" srcId="{4764CB45-6CBC-461E-A3F2-B833DDEFBDF3}" destId="{F149124B-4D40-4A4D-A432-AF73BA80393C}" srcOrd="0" destOrd="0" presId="urn:microsoft.com/office/officeart/2005/8/layout/equation1"/>
    <dgm:cxn modelId="{E5718D70-8D38-4031-9805-42F028690D42}" srcId="{530D1B7C-1D3F-4D81-963A-68B77AA2CDCD}" destId="{4764CB45-6CBC-461E-A3F2-B833DDEFBDF3}" srcOrd="1" destOrd="0" parTransId="{28A41133-3CF4-4DA1-BB1D-10B61FE6CCCC}" sibTransId="{F1450A89-9C26-45DE-A7D0-50CA60867227}"/>
    <dgm:cxn modelId="{FEC77CFA-66D6-48F9-82B6-A3AD8AD9BF69}" type="presOf" srcId="{7A73988F-1E72-497E-A0E3-B5263388B9FF}" destId="{C0653534-A42E-4C99-B33C-9BF8388744C0}" srcOrd="0" destOrd="0" presId="urn:microsoft.com/office/officeart/2005/8/layout/equation1"/>
    <dgm:cxn modelId="{3AD944EE-6FAF-4409-B9BA-A32FE7DB2F36}" type="presParOf" srcId="{D29E67F9-EFDC-4AF6-92D2-81E880495256}" destId="{FCC706E2-CB40-43CD-A8CB-E77A601F4F04}" srcOrd="0" destOrd="0" presId="urn:microsoft.com/office/officeart/2005/8/layout/equation1"/>
    <dgm:cxn modelId="{537D9F3D-2277-452B-A4C9-71DA67BC325C}" type="presParOf" srcId="{D29E67F9-EFDC-4AF6-92D2-81E880495256}" destId="{D801C361-FC35-46CA-9C84-E81FBA91ECDA}" srcOrd="1" destOrd="0" presId="urn:microsoft.com/office/officeart/2005/8/layout/equation1"/>
    <dgm:cxn modelId="{747F0CAC-D89F-482F-8FF6-4263256B30B1}" type="presParOf" srcId="{D29E67F9-EFDC-4AF6-92D2-81E880495256}" destId="{C0653534-A42E-4C99-B33C-9BF8388744C0}" srcOrd="2" destOrd="0" presId="urn:microsoft.com/office/officeart/2005/8/layout/equation1"/>
    <dgm:cxn modelId="{2CCC2D2F-D0AF-46EF-8D37-F8D9C9FC32CC}" type="presParOf" srcId="{D29E67F9-EFDC-4AF6-92D2-81E880495256}" destId="{C5EBBD83-0EAE-4941-82D4-7B11AAD4C793}" srcOrd="3" destOrd="0" presId="urn:microsoft.com/office/officeart/2005/8/layout/equation1"/>
    <dgm:cxn modelId="{702D2582-9267-4EDE-BECE-BE2D9CAA15B7}" type="presParOf" srcId="{D29E67F9-EFDC-4AF6-92D2-81E880495256}" destId="{F149124B-4D40-4A4D-A432-AF73BA80393C}" srcOrd="4" destOrd="0" presId="urn:microsoft.com/office/officeart/2005/8/layout/equation1"/>
    <dgm:cxn modelId="{69229088-E352-45DD-BED8-267BF38BE1FE}" type="presParOf" srcId="{D29E67F9-EFDC-4AF6-92D2-81E880495256}" destId="{7EC809F9-6B11-43D5-B012-BF4019ED1FB5}" srcOrd="5" destOrd="0" presId="urn:microsoft.com/office/officeart/2005/8/layout/equation1"/>
    <dgm:cxn modelId="{4C3FACC8-F3AA-4AC2-BD2D-8EF16A8D5DDC}" type="presParOf" srcId="{D29E67F9-EFDC-4AF6-92D2-81E880495256}" destId="{70843A2B-0CA8-47B0-8177-93604DD5346C}" srcOrd="6" destOrd="0" presId="urn:microsoft.com/office/officeart/2005/8/layout/equation1"/>
    <dgm:cxn modelId="{52CD05B8-CCCB-45D4-91E2-105A492C932E}" type="presParOf" srcId="{D29E67F9-EFDC-4AF6-92D2-81E880495256}" destId="{A39D0E46-2BF6-4D35-92B0-BB39F2C14C61}" srcOrd="7" destOrd="0" presId="urn:microsoft.com/office/officeart/2005/8/layout/equation1"/>
    <dgm:cxn modelId="{17952E2B-309A-4C40-A230-CB88EED6BC2F}" type="presParOf" srcId="{D29E67F9-EFDC-4AF6-92D2-81E880495256}" destId="{53E1B17F-8B0E-4A96-A2DB-7869354541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4ABC0-FD88-42C8-ACEF-9A46841BC9FD}">
      <dsp:nvSpPr>
        <dsp:cNvPr id="0" name=""/>
        <dsp:cNvSpPr/>
      </dsp:nvSpPr>
      <dsp:spPr>
        <a:xfrm>
          <a:off x="0" y="0"/>
          <a:ext cx="10515600" cy="1145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5000" b="0" i="0" kern="1200" dirty="0" smtClean="0"/>
            <a:t>簡単にモノを人間化する</a:t>
          </a:r>
          <a:endParaRPr kumimoji="1" lang="ja-JP" altLang="en-US" sz="5000" kern="1200" dirty="0"/>
        </a:p>
      </dsp:txBody>
      <dsp:txXfrm>
        <a:off x="55914" y="55914"/>
        <a:ext cx="10403772" cy="1033584"/>
      </dsp:txXfrm>
    </dsp:sp>
    <dsp:sp modelId="{96410B63-0B25-4AB2-B79C-0AD9179BBDD8}">
      <dsp:nvSpPr>
        <dsp:cNvPr id="0" name=""/>
        <dsp:cNvSpPr/>
      </dsp:nvSpPr>
      <dsp:spPr>
        <a:xfrm>
          <a:off x="0" y="1256273"/>
          <a:ext cx="10515600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500" kern="1200" dirty="0" smtClean="0"/>
            <a:t>産業用ロボットに名前を付ける</a:t>
          </a:r>
          <a:endParaRPr kumimoji="1" lang="ja-JP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3500" b="0" i="0" kern="1200" dirty="0" smtClean="0"/>
            <a:t>震災復興のシンボルとして</a:t>
          </a:r>
          <a:r>
            <a:rPr lang="ja-JP" altLang="en-US" sz="3500" b="0" i="0" kern="1200" dirty="0" smtClean="0"/>
            <a:t>キャラクターが</a:t>
          </a:r>
          <a:r>
            <a:rPr lang="ja-JP" altLang="en-US" sz="3500" b="0" i="0" kern="1200" dirty="0" smtClean="0"/>
            <a:t>使われる</a:t>
          </a:r>
          <a:endParaRPr kumimoji="1" lang="ja-JP" altLang="en-US" sz="3500" kern="1200" dirty="0"/>
        </a:p>
      </dsp:txBody>
      <dsp:txXfrm>
        <a:off x="0" y="1256273"/>
        <a:ext cx="10515600" cy="12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706E2-CB40-43CD-A8CB-E77A601F4F04}">
      <dsp:nvSpPr>
        <dsp:cNvPr id="0" name=""/>
        <dsp:cNvSpPr/>
      </dsp:nvSpPr>
      <dsp:spPr>
        <a:xfrm>
          <a:off x="1624" y="761599"/>
          <a:ext cx="2828139" cy="2828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目的が</a:t>
          </a:r>
          <a:r>
            <a:rPr kumimoji="1" lang="ja-JP" sz="4000" kern="1200" dirty="0" smtClean="0"/>
            <a:t>はっきり</a:t>
          </a:r>
          <a:r>
            <a:rPr kumimoji="1" lang="en-US" altLang="ja-JP" sz="4000" kern="1200" dirty="0" smtClean="0"/>
            <a:t>  </a:t>
          </a:r>
          <a:r>
            <a:rPr kumimoji="1" lang="ja-JP" sz="4000" kern="1200" dirty="0" smtClean="0"/>
            <a:t>している</a:t>
          </a:r>
          <a:endParaRPr lang="ja-JP" sz="4000" kern="1200" dirty="0"/>
        </a:p>
      </dsp:txBody>
      <dsp:txXfrm>
        <a:off x="415795" y="1175770"/>
        <a:ext cx="1999797" cy="1999797"/>
      </dsp:txXfrm>
    </dsp:sp>
    <dsp:sp modelId="{C0653534-A42E-4C99-B33C-9BF8388744C0}">
      <dsp:nvSpPr>
        <dsp:cNvPr id="0" name=""/>
        <dsp:cNvSpPr/>
      </dsp:nvSpPr>
      <dsp:spPr>
        <a:xfrm>
          <a:off x="2940666" y="1779588"/>
          <a:ext cx="792161" cy="79216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3045667" y="2082510"/>
        <a:ext cx="582159" cy="186317"/>
      </dsp:txXfrm>
    </dsp:sp>
    <dsp:sp modelId="{F149124B-4D40-4A4D-A432-AF73BA80393C}">
      <dsp:nvSpPr>
        <dsp:cNvPr id="0" name=""/>
        <dsp:cNvSpPr/>
      </dsp:nvSpPr>
      <dsp:spPr>
        <a:xfrm>
          <a:off x="3843730" y="761599"/>
          <a:ext cx="2828139" cy="2828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効果が得られた</a:t>
          </a:r>
          <a:endParaRPr lang="ja-JP" altLang="en-US" sz="4000" kern="1200" dirty="0"/>
        </a:p>
      </dsp:txBody>
      <dsp:txXfrm>
        <a:off x="4257901" y="1175770"/>
        <a:ext cx="1999797" cy="1999797"/>
      </dsp:txXfrm>
    </dsp:sp>
    <dsp:sp modelId="{70843A2B-0CA8-47B0-8177-93604DD5346C}">
      <dsp:nvSpPr>
        <dsp:cNvPr id="0" name=""/>
        <dsp:cNvSpPr/>
      </dsp:nvSpPr>
      <dsp:spPr>
        <a:xfrm>
          <a:off x="6782772" y="1779588"/>
          <a:ext cx="792161" cy="79216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300" kern="1200"/>
        </a:p>
      </dsp:txBody>
      <dsp:txXfrm>
        <a:off x="6887773" y="1942773"/>
        <a:ext cx="582159" cy="465791"/>
      </dsp:txXfrm>
    </dsp:sp>
    <dsp:sp modelId="{53E1B17F-8B0E-4A96-A2DB-7869354541B0}">
      <dsp:nvSpPr>
        <dsp:cNvPr id="0" name=""/>
        <dsp:cNvSpPr/>
      </dsp:nvSpPr>
      <dsp:spPr>
        <a:xfrm>
          <a:off x="7685836" y="761599"/>
          <a:ext cx="2828139" cy="2828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3111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7000" kern="1200" dirty="0" smtClean="0"/>
            <a:t>成功</a:t>
          </a:r>
          <a:endParaRPr lang="ja-JP" altLang="en-US" sz="7000" kern="1200" dirty="0"/>
        </a:p>
      </dsp:txBody>
      <dsp:txXfrm>
        <a:off x="8100007" y="1175770"/>
        <a:ext cx="1999797" cy="1999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6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0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79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97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5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2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B459-F0A5-492D-8C86-5EB481244A49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10000" dirty="0" smtClean="0"/>
              <a:t>―</a:t>
            </a:r>
            <a:r>
              <a:rPr lang="ja-JP" altLang="en-US" sz="10000" dirty="0" smtClean="0"/>
              <a:t> ｅ</a:t>
            </a:r>
            <a:r>
              <a:rPr lang="ja-JP" altLang="en-US" sz="10000" dirty="0"/>
              <a:t>ビジネス </a:t>
            </a:r>
            <a:r>
              <a:rPr lang="en-US" altLang="ja-JP" sz="10000" dirty="0"/>
              <a:t>―</a:t>
            </a:r>
            <a:endParaRPr kumimoji="1" lang="ja-JP" altLang="en-US" sz="10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04574"/>
            <a:ext cx="4262907" cy="853225"/>
          </a:xfrm>
        </p:spPr>
        <p:txBody>
          <a:bodyPr anchor="b">
            <a:normAutofit/>
          </a:bodyPr>
          <a:lstStyle/>
          <a:p>
            <a:r>
              <a:rPr lang="ja-JP" altLang="en-US" sz="5500" dirty="0" smtClean="0"/>
              <a:t>Ｅ班</a:t>
            </a:r>
            <a:endParaRPr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0063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企画内容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536" y="2921169"/>
            <a:ext cx="842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Ｋｉｓｔちゃんを使った宣伝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64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まとめ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5963" y="1833318"/>
            <a:ext cx="8460074" cy="1309128"/>
          </a:xfrm>
        </p:spPr>
        <p:txBody>
          <a:bodyPr>
            <a:noAutofit/>
          </a:bodyPr>
          <a:lstStyle/>
          <a:p>
            <a:r>
              <a:rPr kumimoji="1" lang="ja-JP" altLang="en-US" sz="5000" dirty="0" smtClean="0"/>
              <a:t>ご清聴ありがとう</a:t>
            </a:r>
            <a:r>
              <a:rPr kumimoji="1" lang="ja-JP" altLang="en-US" sz="5000" dirty="0" smtClean="0"/>
              <a:t>ございました。</a:t>
            </a:r>
            <a:endParaRPr kumimoji="1" lang="ja-JP" altLang="en-US" sz="5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19353" y="3992450"/>
            <a:ext cx="195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おわり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65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―</a:t>
            </a:r>
            <a:r>
              <a:rPr lang="ja-JP" altLang="en-US" dirty="0" smtClean="0"/>
              <a:t> メンバー紹介 </a:t>
            </a:r>
            <a:r>
              <a:rPr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728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kumimoji="1" lang="ja-JP" altLang="en-US" sz="3500" dirty="0" smtClean="0"/>
              <a:t>Ｉ コース</a:t>
            </a:r>
            <a:endParaRPr kumimoji="1" lang="en-US" altLang="ja-JP" sz="35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r>
              <a:rPr kumimoji="1" lang="ja-JP" altLang="en-US" sz="4000" dirty="0" smtClean="0"/>
              <a:t>槙野</a:t>
            </a:r>
            <a:r>
              <a:rPr kumimoji="1" lang="ja-JP" altLang="en-US" sz="4000" dirty="0" smtClean="0"/>
              <a:t>（リーダー）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平岡</a:t>
            </a:r>
            <a:endParaRPr lang="en-US" altLang="ja-JP" sz="4000" dirty="0" smtClean="0"/>
          </a:p>
          <a:p>
            <a:r>
              <a:rPr lang="ja-JP" altLang="en-US" sz="4000" dirty="0" smtClean="0"/>
              <a:t>朴</a:t>
            </a:r>
            <a:r>
              <a:rPr lang="ja-JP" altLang="en-US" sz="4000" dirty="0" smtClean="0"/>
              <a:t>木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3500" dirty="0" smtClean="0"/>
          </a:p>
          <a:p>
            <a:pPr marL="0" indent="0">
              <a:buNone/>
            </a:pPr>
            <a:endParaRPr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Ｓコース</a:t>
            </a:r>
            <a:endParaRPr lang="en-US" altLang="ja-JP" sz="3500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r>
              <a:rPr lang="ja-JP" altLang="en-US" sz="4000" dirty="0" smtClean="0"/>
              <a:t>島田</a:t>
            </a:r>
            <a:endParaRPr lang="en-US" altLang="ja-JP" sz="4000" dirty="0" smtClean="0"/>
          </a:p>
          <a:p>
            <a:r>
              <a:rPr lang="ja-JP" altLang="en-US" sz="4000" dirty="0" smtClean="0"/>
              <a:t>永瀧</a:t>
            </a:r>
            <a:endParaRPr lang="en-US" altLang="ja-JP" sz="4000" dirty="0" smtClean="0"/>
          </a:p>
          <a:p>
            <a:r>
              <a:rPr lang="ja-JP" altLang="en-US" sz="4000" dirty="0" smtClean="0"/>
              <a:t>山本</a:t>
            </a:r>
            <a:endParaRPr lang="en-US" altLang="ja-JP" sz="4000" dirty="0" smtClean="0"/>
          </a:p>
          <a:p>
            <a:endParaRPr lang="en-US" altLang="ja-JP" sz="35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83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与件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8395" y="2921169"/>
            <a:ext cx="9015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Ｋｉｓｔの入学者数を増やす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5732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コンセプト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643" y="2536448"/>
            <a:ext cx="103927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500" dirty="0" smtClean="0"/>
              <a:t>「知らない人に知ってもらって、</a:t>
            </a:r>
            <a:endParaRPr kumimoji="1" lang="en-US" altLang="ja-JP" sz="5500" dirty="0" smtClean="0"/>
          </a:p>
          <a:p>
            <a:r>
              <a:rPr lang="en-US" altLang="ja-JP" sz="5500" dirty="0"/>
              <a:t>	</a:t>
            </a:r>
            <a:r>
              <a:rPr lang="en-US" altLang="ja-JP" sz="5500" dirty="0" smtClean="0"/>
              <a:t>		</a:t>
            </a:r>
            <a:r>
              <a:rPr lang="en-US" altLang="ja-JP" sz="5500" dirty="0"/>
              <a:t>	</a:t>
            </a:r>
            <a:r>
              <a:rPr kumimoji="1" lang="ja-JP" altLang="en-US" sz="5500" dirty="0" smtClean="0"/>
              <a:t>興味を持ってもらおう」</a:t>
            </a:r>
            <a:endParaRPr kumimoji="1"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731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情報収集・分析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 smtClean="0"/>
              <a:t>◎調べた項目</a:t>
            </a:r>
            <a:endParaRPr kumimoji="1" lang="en-US" altLang="ja-JP" sz="44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2" action="ppaction://hlinksldjump"/>
              </a:rPr>
              <a:t>日本人はキャラクター</a:t>
            </a:r>
            <a:r>
              <a:rPr lang="ja-JP" altLang="en-US" sz="4000" dirty="0">
                <a:hlinkClick r:id="rId2" action="ppaction://hlinksldjump"/>
              </a:rPr>
              <a:t>が</a:t>
            </a:r>
            <a:r>
              <a:rPr lang="ja-JP" altLang="en-US" sz="4000" dirty="0" smtClean="0">
                <a:hlinkClick r:id="rId2" action="ppaction://hlinksldjump"/>
              </a:rPr>
              <a:t>好き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3" action="ppaction://hlinksldjump"/>
              </a:rPr>
              <a:t>マスコットキャラクターの</a:t>
            </a:r>
            <a:r>
              <a:rPr lang="ja-JP" altLang="en-US" sz="4000" dirty="0" smtClean="0">
                <a:hlinkClick r:id="rId3" action="ppaction://hlinksldjump"/>
              </a:rPr>
              <a:t>成功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4" action="ppaction://hlinksldjump"/>
              </a:rPr>
              <a:t>人気なマスコットキャラクターの特徴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5" action="ppaction://hlinksldjump"/>
              </a:rPr>
              <a:t>マスコットキャラクターを使った宣伝の仕方</a:t>
            </a:r>
            <a:endParaRPr lang="en-US" altLang="ja-JP" sz="4000" dirty="0" smtClean="0"/>
          </a:p>
        </p:txBody>
      </p:sp>
      <p:sp>
        <p:nvSpPr>
          <p:cNvPr id="4" name="動作設定ボタン: 進む/次へ 3">
            <a:hlinkClick r:id="rId6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日本人はキャラクターが好き</a:t>
            </a:r>
            <a:endParaRPr lang="ja-JP" altLang="en-US" dirty="0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75329"/>
              </p:ext>
            </p:extLst>
          </p:nvPr>
        </p:nvGraphicFramePr>
        <p:xfrm>
          <a:off x="838200" y="15763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動作設定ボタン: 戻る/前へ 3">
            <a:hlinkClick r:id="rId7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05340"/>
            <a:ext cx="957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引用 ： なぜ</a:t>
            </a:r>
            <a:r>
              <a:rPr lang="ja-JP" altLang="en-US" dirty="0"/>
              <a:t>、キャラクターはコミュニケーションに有効なの</a:t>
            </a:r>
            <a:r>
              <a:rPr lang="ja-JP" altLang="en-US" dirty="0" smtClean="0"/>
              <a:t>か</a:t>
            </a:r>
            <a:r>
              <a:rPr lang="en-US" altLang="ja-JP" dirty="0" smtClean="0"/>
              <a:t>	http</a:t>
            </a:r>
            <a:r>
              <a:rPr lang="en-US" altLang="ja-JP" dirty="0"/>
              <a:t>://adv.yomiuri.co.jp/ojo/tokusyu/20120405/201204toku6.html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65436" y="4432300"/>
            <a:ext cx="9888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➡キャラクターに</a:t>
            </a:r>
            <a:r>
              <a:rPr lang="ja-JP" altLang="en-US" sz="4000" dirty="0"/>
              <a:t>対する親和性が非常に高い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54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lang="ja-JP" altLang="en-US" dirty="0" smtClean="0"/>
              <a:t>マスコットキャラクターの</a:t>
            </a:r>
            <a:r>
              <a:rPr lang="ja-JP" altLang="en-US" dirty="0" smtClean="0"/>
              <a:t>成功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639110"/>
              </p:ext>
            </p:extLst>
          </p:nvPr>
        </p:nvGraphicFramePr>
        <p:xfrm>
          <a:off x="838200" y="8213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動作設定ボタン: 戻る/前へ 3">
            <a:hlinkClick r:id="rId7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1351" y="4594712"/>
            <a:ext cx="8282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500" dirty="0" smtClean="0"/>
              <a:t>※</a:t>
            </a:r>
            <a:r>
              <a:rPr lang="ja-JP" altLang="en-US" sz="3500" dirty="0" smtClean="0"/>
              <a:t>目的があやふやだと失敗することが多い</a:t>
            </a:r>
            <a:endParaRPr kumimoji="1" lang="ja-JP" altLang="en-US" sz="35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5705340"/>
            <a:ext cx="957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引用 ： アニメ</a:t>
            </a:r>
            <a:r>
              <a:rPr lang="ja-JP" altLang="en-US" dirty="0"/>
              <a:t>・</a:t>
            </a:r>
            <a:r>
              <a:rPr lang="ja-JP" altLang="en-US" dirty="0" err="1"/>
              <a:t>ゆる</a:t>
            </a:r>
            <a:r>
              <a:rPr lang="ja-JP" altLang="en-US" dirty="0"/>
              <a:t>キャラ活用の地域おこし 「成功」に必要なことは </a:t>
            </a:r>
            <a:r>
              <a:rPr lang="en-US" altLang="ja-JP" dirty="0" smtClean="0"/>
              <a:t>	http</a:t>
            </a:r>
            <a:r>
              <a:rPr lang="en-US" altLang="ja-JP" dirty="0"/>
              <a:t>://headlines.yahoo.co.jp/hl?a=20130916-00000003-wordleaf-soci&amp;p=1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lang="ja-JP" altLang="en-US" dirty="0" smtClean="0"/>
              <a:t>人気なマスコットキャラクターの特徴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マスコットキャラクターを使った宣伝の仕方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194</Words>
  <Application>Microsoft Office PowerPoint</Application>
  <PresentationFormat>ワイド画面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― ｅビジネス ―</vt:lpstr>
      <vt:lpstr>― メンバー紹介 ―</vt:lpstr>
      <vt:lpstr>― 与件 ―</vt:lpstr>
      <vt:lpstr>― コンセプト ―</vt:lpstr>
      <vt:lpstr>― 情報収集・分析 ―</vt:lpstr>
      <vt:lpstr>1.日本人はキャラクターが好き</vt:lpstr>
      <vt:lpstr>2.マスコットキャラクターの成功</vt:lpstr>
      <vt:lpstr>3.人気なマスコットキャラクターの特徴</vt:lpstr>
      <vt:lpstr>4.マスコットキャラクターを使った宣伝の仕方</vt:lpstr>
      <vt:lpstr>― 企画内容 ―</vt:lpstr>
      <vt:lpstr>― まとめ ―</vt:lpstr>
      <vt:lpstr>ご清聴ありがとうございました。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― ｅビジネス ―</dc:title>
  <dc:creator>1403020</dc:creator>
  <cp:lastModifiedBy>1403020</cp:lastModifiedBy>
  <cp:revision>26</cp:revision>
  <dcterms:created xsi:type="dcterms:W3CDTF">2015-07-09T00:36:50Z</dcterms:created>
  <dcterms:modified xsi:type="dcterms:W3CDTF">2015-07-15T07:48:29Z</dcterms:modified>
</cp:coreProperties>
</file>