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D0EF-76D7-12AD-6412-6FD7FCCF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AB2B-B815-D2B2-255A-0C60DFB9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FAA8-BF73-8FBF-9E9C-329C68F5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2EEC-52FB-559A-4C76-D31143A2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98E0-AB05-621D-F16D-DCCF9C30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9841-F530-207E-46D1-619C195D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7F348-EC2A-CE22-FE26-4F89C069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596C-7AB0-D5E2-B203-CA032707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89BE-059B-15CA-39B1-8BBC84C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3D85-9A38-40AF-E31E-0458F91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5437-C43A-F1E7-B21A-FC01BEC55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CD0AA-AAE9-DCD4-0BB4-9F6AA524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7855-1BE7-1CD7-083F-B52008D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6360-D05B-0214-1096-C9C9FFD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ACE5-BC39-1949-3078-6E6CAD06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56CC-333B-2576-1B0D-77D5D7F8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5994-816C-5DBE-DEF1-C79545F7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1801-224B-91D6-3D07-AF780804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C27E-8A0A-D3A6-5CE1-9CFB191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A013-D434-0142-D15B-15C2AE24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A1A7-1BDC-763E-F720-711DC1A8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B193-2A33-1247-545E-C0E6AC9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E39B-8D24-B786-E4C5-CD35A218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F51E-B23D-D546-072D-AED14FE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40F3-79CE-82F1-1343-2B812082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94C-2FAD-9E9C-6E83-38B90E27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B349-7AB2-C4E2-9FA3-DB27A5EB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AC64B-693C-F5B0-7DCF-2141B218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2C3A-8353-BCD8-C5A8-9C1EF27C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42C6D-333D-E4EC-6AF7-F46BF1DB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CB391-00A6-CB05-C0C2-0495BDA9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7F6A-C229-6BB2-D5BD-94020949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75BBB-1CE5-753A-9209-0BF62AEA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ED02-D145-8F9E-6455-33FB7157C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DB5B9-7059-4106-D447-38EB62B1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FD84F-2B0E-2F9B-8718-647B0DA75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EA07E-DDFF-D1F3-B332-73C67FF4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CE83-669C-0040-9FB4-2BE54A3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1557B-65A9-CEA7-8D29-1FFA1A47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0DAC-33BB-5C03-6A25-E54CEE6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3F5D8-CECF-37E3-1236-D1C1D50B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F91ED-C767-C92A-408E-2665BF14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295D-9C88-DC7B-D592-3331CE8C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B4897-0C5F-0F5C-0CE8-A121BE47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5359B-8D54-E428-7494-4A510EED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A0D3-FD56-33D1-6FE5-933F4A16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E39A-C590-28B9-C7E1-9544A284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8B6F-B195-1B85-E267-F9B742E3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73BE-EC4E-A59E-A76F-59996E3F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EF9-7ED1-3197-DCF3-F68C369A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68B80-C615-253B-E174-7663096B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E5186-0E8A-C920-21E3-3C0996A8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7D02-090A-9B40-AFAA-CF9C71C2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6914D-DE24-4318-E884-A1FB9D2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12DB7-D90A-60CE-22F4-8CDF4954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A197-15A4-0644-8254-2B66A1B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DB21-33AC-E3C0-4902-AE0DFC19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53126-0BC1-341C-03E4-A827050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AE84F-5C95-F071-9D22-AA627BA7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AB906-E2E7-DCAE-D15D-ED626F76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934B-1FD4-1FFC-03D6-5A80D3A5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ABA25-3FA9-456F-B24F-AB9FA2EB7DB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58B9-2DE2-0FB9-23FC-9EA74A8C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9A03-CA63-FF7E-943B-DC687A6D2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34DEA-FD24-4E55-A789-BBE7C4BB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BDB01636-D802-9AC0-5967-852C9CBD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40" y="182312"/>
            <a:ext cx="7776807" cy="62214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9811-00F9-C14E-358A-3119AD569E30}"/>
              </a:ext>
            </a:extLst>
          </p:cNvPr>
          <p:cNvCxnSpPr/>
          <p:nvPr/>
        </p:nvCxnSpPr>
        <p:spPr>
          <a:xfrm>
            <a:off x="1517374" y="2743200"/>
            <a:ext cx="2080591" cy="66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899FBC-1FB2-A266-1CF7-F39FD976284C}"/>
              </a:ext>
            </a:extLst>
          </p:cNvPr>
          <p:cNvSpPr txBox="1"/>
          <p:nvPr/>
        </p:nvSpPr>
        <p:spPr>
          <a:xfrm>
            <a:off x="5536095" y="636969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D156F8-0590-DB36-54F9-2DE75013827C}"/>
              </a:ext>
            </a:extLst>
          </p:cNvPr>
          <p:cNvCxnSpPr>
            <a:cxnSpLocks/>
          </p:cNvCxnSpPr>
          <p:nvPr/>
        </p:nvCxnSpPr>
        <p:spPr>
          <a:xfrm flipH="1">
            <a:off x="3882887" y="821635"/>
            <a:ext cx="1557130" cy="97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BA04D5-4B0D-FB1A-37D6-1E4B754777D2}"/>
              </a:ext>
            </a:extLst>
          </p:cNvPr>
          <p:cNvSpPr txBox="1"/>
          <p:nvPr/>
        </p:nvSpPr>
        <p:spPr>
          <a:xfrm>
            <a:off x="549965" y="2511287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CCAA2-E2AB-E8B0-4C36-B599D0FA4DF4}"/>
              </a:ext>
            </a:extLst>
          </p:cNvPr>
          <p:cNvCxnSpPr>
            <a:cxnSpLocks/>
          </p:cNvCxnSpPr>
          <p:nvPr/>
        </p:nvCxnSpPr>
        <p:spPr>
          <a:xfrm flipH="1">
            <a:off x="4161183" y="1947975"/>
            <a:ext cx="1557130" cy="97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29092-113C-6A42-6A7E-45B93BE0355C}"/>
              </a:ext>
            </a:extLst>
          </p:cNvPr>
          <p:cNvSpPr txBox="1"/>
          <p:nvPr/>
        </p:nvSpPr>
        <p:spPr>
          <a:xfrm>
            <a:off x="5787887" y="1683796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C9CEA-AF74-E55D-4845-B0C52C3E5F14}"/>
              </a:ext>
            </a:extLst>
          </p:cNvPr>
          <p:cNvCxnSpPr>
            <a:cxnSpLocks/>
          </p:cNvCxnSpPr>
          <p:nvPr/>
        </p:nvCxnSpPr>
        <p:spPr>
          <a:xfrm flipH="1">
            <a:off x="5009322" y="3201831"/>
            <a:ext cx="1557130" cy="97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4289E6-ED9D-4585-4C1C-CB7A5E59D5E4}"/>
              </a:ext>
            </a:extLst>
          </p:cNvPr>
          <p:cNvSpPr txBox="1"/>
          <p:nvPr/>
        </p:nvSpPr>
        <p:spPr>
          <a:xfrm>
            <a:off x="6519849" y="2884645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6A9B54-2106-7916-72D8-8A5EC1C1A47A}"/>
              </a:ext>
            </a:extLst>
          </p:cNvPr>
          <p:cNvCxnSpPr>
            <a:cxnSpLocks/>
          </p:cNvCxnSpPr>
          <p:nvPr/>
        </p:nvCxnSpPr>
        <p:spPr>
          <a:xfrm flipH="1">
            <a:off x="5998384" y="4256378"/>
            <a:ext cx="1557130" cy="97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D2CF79-25DB-6700-E1E7-8FF827EA7E67}"/>
              </a:ext>
            </a:extLst>
          </p:cNvPr>
          <p:cNvSpPr txBox="1"/>
          <p:nvPr/>
        </p:nvSpPr>
        <p:spPr>
          <a:xfrm>
            <a:off x="7545575" y="3925331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82464-1A2B-0B1E-E0DC-40861A9CBC6D}"/>
              </a:ext>
            </a:extLst>
          </p:cNvPr>
          <p:cNvCxnSpPr>
            <a:cxnSpLocks/>
          </p:cNvCxnSpPr>
          <p:nvPr/>
        </p:nvCxnSpPr>
        <p:spPr>
          <a:xfrm flipH="1">
            <a:off x="8201883" y="3982278"/>
            <a:ext cx="875856" cy="147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267F8-BB44-31C8-E484-2C7EB02AC217}"/>
              </a:ext>
            </a:extLst>
          </p:cNvPr>
          <p:cNvSpPr txBox="1"/>
          <p:nvPr/>
        </p:nvSpPr>
        <p:spPr>
          <a:xfrm>
            <a:off x="8436784" y="3527526"/>
            <a:ext cx="111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691809" y="2690336"/>
            <a:ext cx="7063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[[125.69375000000001, 64.1646, 0.6], [125.69375000000001, 64.1646, 1.8], [125.69375000000001, 64.1646,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[122.93125, 76.1022,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[120.16875, 85.05539999999999, 121.8]]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14403-E859-D8E6-0773-90CE911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85" y="1773061"/>
            <a:ext cx="3734124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1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B2035-E02A-A616-5DA5-9C2AE97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6" y="1002154"/>
            <a:ext cx="3635055" cy="421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022D1-39BA-AF08-BB0A-CF773A7A82EF}"/>
              </a:ext>
            </a:extLst>
          </p:cNvPr>
          <p:cNvSpPr txBox="1"/>
          <p:nvPr/>
        </p:nvSpPr>
        <p:spPr>
          <a:xfrm>
            <a:off x="4473401" y="2286791"/>
            <a:ext cx="6293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Only occurs if Triplet or doublet had a displacement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[[117.40625000000001, 82.071, 0.6], [117.40625000000001, 79.0866, 1.8], [117.40625000000001, 79.0866, 3.0], [117.40625000000001, 16.4142, 121.8],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[117.40625000000001, 16.4142, 123]]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8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73E-DB89-E9A0-A846-5C7EB55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D0C67-8382-8CE0-C617-E7AC1FD6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79" y="1220136"/>
            <a:ext cx="6860140" cy="55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BA85-EDB9-5061-D11C-F2C04AB0752E}"/>
              </a:ext>
            </a:extLst>
          </p:cNvPr>
          <p:cNvSpPr txBox="1"/>
          <p:nvPr/>
        </p:nvSpPr>
        <p:spPr>
          <a:xfrm>
            <a:off x="7390361" y="1051965"/>
            <a:ext cx="4125777" cy="356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[854, 766, 825, 1303, 636, 545]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 general, this peak is caused by events in triplet or doublet where one or more RPC got a first hit time cluster 2 to 4cm away (1 strip) to what the rests are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FF0000"/>
              </a:solidFill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Stil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within tolerant range of our cluster size so no worries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74C49-61D7-6789-8914-2C1A5D79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996285"/>
            <a:ext cx="6205829" cy="3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6096000" y="2882493"/>
            <a:ext cx="706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RPC4 under test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[[128.45625, 73.1178,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[128.45625, 73.1178,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[128.45625, 73.1178,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[136.74375, 82.071,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[142.26875, 94.0086,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BDFB-F3A9-41CC-DCBA-A9DEB1B3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47" y="1874448"/>
            <a:ext cx="4130398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6096000" y="2882493"/>
            <a:ext cx="706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[[95.30625, 19.3986,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[95.30625, 22.383,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[98.06875000000001, 19.3986, 61.8], [100.83125000000001, 19.3986, 121.8], [100.83125000000001, 19.3986,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8FA3A-CB6B-6FCA-2B39-18C2D371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7" y="1882415"/>
            <a:ext cx="388653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6096000" y="2882493"/>
            <a:ext cx="7063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[[142.26875, 7.461,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[142.26875, 7.461,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[142.26875, 7.461,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[147.79375000000002, 28.3518, 121.8], [147.79375000000002, 31.336199999999998,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D07A-B799-2F1D-A884-F1811C64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92" y="1757022"/>
            <a:ext cx="377984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5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73E-DB89-E9A0-A846-5C7EB55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1E1B7-80D0-2584-3D43-EA0CFA97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8" y="1193119"/>
            <a:ext cx="6559889" cy="52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BA85-EDB9-5061-D11C-F2C04AB0752E}"/>
              </a:ext>
            </a:extLst>
          </p:cNvPr>
          <p:cNvSpPr txBox="1"/>
          <p:nvPr/>
        </p:nvSpPr>
        <p:spPr>
          <a:xfrm>
            <a:off x="7390361" y="1051965"/>
            <a:ext cx="4125777" cy="218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[2314, 1718, 1923, 1116, 1604, 1413]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Most events are packed here. Shape resembles what was seen with previous data.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BFA5-D8D0-9358-67B6-3F9E9461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7" y="1317279"/>
            <a:ext cx="6705258" cy="42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910470" y="1530108"/>
            <a:ext cx="6042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[[70.44375000000001, 40.2894, 0.6], [70.44375000000001, 40.2894,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[70.44375000000001, 43.2738,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[73.20625000000001, 52.227,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[73.20625000000001, 61.1802, 121.8]]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All events reasonable, this is the ‘good region’ in terms of no anomalous behavior occurs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Instead of saying our chi2 range is one strip, shouldn’t it be 3? Since we are looking at clusters?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BEBA5-AC26-6A37-86AE-938DA10C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59" y="1750371"/>
            <a:ext cx="367315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2A8C-BCF3-F8E2-9C1F-090B0DD6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1</a:t>
            </a:r>
          </a:p>
        </p:txBody>
      </p:sp>
      <p:pic>
        <p:nvPicPr>
          <p:cNvPr id="4" name="Picture 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806106D0-E723-983C-A298-4FF01C9D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40562"/>
            <a:ext cx="59436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2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73E-DB89-E9A0-A846-5C7EB55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0583E-4DF1-15CD-443E-EF579AFB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1" y="1377317"/>
            <a:ext cx="6687029" cy="54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BA85-EDB9-5061-D11C-F2C04AB0752E}"/>
              </a:ext>
            </a:extLst>
          </p:cNvPr>
          <p:cNvSpPr txBox="1"/>
          <p:nvPr/>
        </p:nvSpPr>
        <p:spPr>
          <a:xfrm>
            <a:off x="7390361" y="1051965"/>
            <a:ext cx="4125777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[609, 376, 470, 82, 377, 407]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Low RPC3 count for the same reason, this region of chi2 is not favored by RPC3 due to detector resolution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86E2E-E41A-BBE8-057B-9096C7C3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8" y="1468200"/>
            <a:ext cx="6205829" cy="3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5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2F9-F4CB-45E0-D1F7-3D31DD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23FAF-DC72-3FC0-7C58-CA8C2FB6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9491"/>
            <a:ext cx="3894157" cy="413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7CC45-4C85-60C5-DB01-37D6ADEC6E88}"/>
              </a:ext>
            </a:extLst>
          </p:cNvPr>
          <p:cNvSpPr txBox="1"/>
          <p:nvPr/>
        </p:nvSpPr>
        <p:spPr>
          <a:xfrm>
            <a:off x="6036365" y="2189491"/>
            <a:ext cx="531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[[125.69375000000001, 25.3674, 0.6], [125.69375000000001, 22.383, 1.8], [128.45625, 25.3674,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[142.26875, 19.3986, 61.8], [153.31875000000002, 16.4142, 121.8]]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Misalignment in triplet caused this increased Chi2 value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0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2F9-F4CB-45E0-D1F7-3D31DD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7CC45-4C85-60C5-DB01-37D6ADEC6E88}"/>
              </a:ext>
            </a:extLst>
          </p:cNvPr>
          <p:cNvSpPr txBox="1"/>
          <p:nvPr/>
        </p:nvSpPr>
        <p:spPr>
          <a:xfrm>
            <a:off x="6036365" y="2196315"/>
            <a:ext cx="5317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[[75.96875, 28.3518,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[75.96875, 28.3518,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[75.96875, 28.3518,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[67.68125, 52.227,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[64.91875, 70.1334, 121.8]]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Caused simple by the triplet and doublet not located at the proper location. Same as before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Using first time instead of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centre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of cluster failing 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3C4A-C82D-BDF1-8FEE-163198A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24" y="1882288"/>
            <a:ext cx="390177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2F9-F4CB-45E0-D1F7-3D31DD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7CC45-4C85-60C5-DB01-37D6ADEC6E88}"/>
              </a:ext>
            </a:extLst>
          </p:cNvPr>
          <p:cNvSpPr txBox="1"/>
          <p:nvPr/>
        </p:nvSpPr>
        <p:spPr>
          <a:xfrm>
            <a:off x="6036365" y="2196315"/>
            <a:ext cx="531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[[150.55625, 46.2582,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[150.55625, 46.2582,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[150.55625, 49.242599999999996, 3.0], [31.76875, 40.2894, 121.8],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[34.53125, 40.2894, 123]]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RPC3 efficiency high, so these should all be real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9E40-E42B-CA57-045F-E21A94EC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4" y="1690688"/>
            <a:ext cx="470194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2F9-F4CB-45E0-D1F7-3D31DD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7CC45-4C85-60C5-DB01-37D6ADEC6E88}"/>
              </a:ext>
            </a:extLst>
          </p:cNvPr>
          <p:cNvSpPr txBox="1"/>
          <p:nvPr/>
        </p:nvSpPr>
        <p:spPr>
          <a:xfrm>
            <a:off x="5565913" y="2096923"/>
            <a:ext cx="531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[[73.20625000000001, 22.383, 1.8], [73.20625000000001, 22.383, 3.0], [56.63125, 52.227,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[42.81875, 76.1022, 121.8], [45.581250000000004, 79.0866, 123]]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RPC0 should clearly be there, but it is simply not.. This is simply because it is inefficient…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07045-1B4D-FDE0-ADC1-73854B1C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89" y="1690688"/>
            <a:ext cx="279678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6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73E-DB89-E9A0-A846-5C7EB55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14D45-C32A-9440-0C1C-28387381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5" y="1957900"/>
            <a:ext cx="4459640" cy="3630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63678-8027-5BC1-CF4C-E7A1F528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98" y="2037513"/>
            <a:ext cx="5821552" cy="3678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78235-95DA-3ABE-B7F1-5031C6EA5BFB}"/>
              </a:ext>
            </a:extLst>
          </p:cNvPr>
          <p:cNvSpPr txBox="1"/>
          <p:nvPr/>
        </p:nvSpPr>
        <p:spPr>
          <a:xfrm>
            <a:off x="4943061" y="318052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[177, 116, 107, 20, 110, 130]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9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2F9-F4CB-45E0-D1F7-3D31DD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7CC45-4C85-60C5-DB01-37D6ADEC6E88}"/>
              </a:ext>
            </a:extLst>
          </p:cNvPr>
          <p:cNvSpPr txBox="1"/>
          <p:nvPr/>
        </p:nvSpPr>
        <p:spPr>
          <a:xfrm>
            <a:off x="6036365" y="1911195"/>
            <a:ext cx="5317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[[45.581250000000004, 49.242599999999996,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[48.34375, 46.2582,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[48.34375, 49.242599999999996, 3.0], [73.20625000000001, 49.242599999999996, 61.8],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[89.78125, 49.242599999999996, 123]]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Maybe not that bad…. These are events that are more misaligned than others. 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The increase in possible combinations smudges the chi2, no peaks seen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64C7B-857F-CE8E-246A-07396D98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68" y="2087031"/>
            <a:ext cx="4054191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2C819013-1CFF-BFAC-47CB-A8478280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" y="730155"/>
            <a:ext cx="7688339" cy="4858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29CE5-AFC6-50FC-18C4-BBA6806C849B}"/>
              </a:ext>
            </a:extLst>
          </p:cNvPr>
          <p:cNvSpPr txBox="1"/>
          <p:nvPr/>
        </p:nvSpPr>
        <p:spPr>
          <a:xfrm>
            <a:off x="7807805" y="2397060"/>
            <a:ext cx="4125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Possible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reconstructios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without certain RPC</a:t>
            </a:r>
          </a:p>
          <a:p>
            <a:r>
              <a:rPr lang="en-US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[231, 225, 214, 1407, 330, 179]</a:t>
            </a:r>
          </a:p>
          <a:p>
            <a:endParaRPr lang="en-US" kern="100" dirty="0">
              <a:solidFill>
                <a:srgbClr val="FF0000"/>
              </a:solidFill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RPC3 when removed had most reconstructions</a:t>
            </a:r>
          </a:p>
          <a:p>
            <a:r>
              <a:rPr lang="en-US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lucky angles due to detector resolution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behavior further proves detector resolution</a:t>
            </a:r>
            <a:r>
              <a:rPr lang="en-US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step is one width of strip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D485F-3807-FB6D-E964-9998B3D0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83" y="1767080"/>
            <a:ext cx="3977985" cy="4191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691809" y="2690336"/>
            <a:ext cx="706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Geometric effect, lucky angle caused low chi2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[[95.30625, 25.3674,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[95.30625, 25.3674,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[95.30625, 25.3674,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[100.83125000000001, 73.1178, 121.8], [100.83125000000001, 73.1178, 123]]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691809" y="2690336"/>
            <a:ext cx="706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Geometric effect, lucky angle caused low chi2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[[122.93125, 25.3674,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[122.93125, 25.3674, 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[122.93125, 25.3674, 3.0],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[106.35625, 64.1646, 121.8],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[106.35625, 64.1646,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C6687-E952-33A7-9CDC-45D7BF96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03" y="1751618"/>
            <a:ext cx="387129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691809" y="2690336"/>
            <a:ext cx="706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Gemetric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effect with Lucky angles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[[56.63125, 31.336199999999998, 0.6],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[56.63125, 31.336199999999998, 3.0], [59.393750000000004, 16.4142, 61.8], [62.15625000000001, 1.4922, 121.8], [62.15625000000001, 1.4922,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D84E7-8E92-AC7A-0275-4A519AA6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01" y="1818437"/>
            <a:ext cx="387129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2E3C-B486-F573-3001-BBB24AF0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2</a:t>
            </a:r>
          </a:p>
        </p:txBody>
      </p:sp>
      <p:pic>
        <p:nvPicPr>
          <p:cNvPr id="4" name="Picture 3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53666588-671F-E076-1DB8-27BF38F1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44322"/>
            <a:ext cx="5943600" cy="4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1A475ECB-DC2D-A8DB-3789-398681FC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5" y="1284855"/>
            <a:ext cx="5943600" cy="375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7BA85-EDB9-5061-D11C-F2C04AB0752E}"/>
              </a:ext>
            </a:extLst>
          </p:cNvPr>
          <p:cNvSpPr txBox="1"/>
          <p:nvPr/>
        </p:nvSpPr>
        <p:spPr>
          <a:xfrm>
            <a:off x="7390361" y="1051965"/>
            <a:ext cx="4125777" cy="245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[700, 677, 681, 96, 958, 607]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-Almost no data for RPC3. </a:t>
            </a:r>
          </a:p>
          <a:p>
            <a:r>
              <a:rPr lang="en-US" kern="100" dirty="0"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-Makes sense since when you remove the middle RPC, pretty much all lines reconstructed using top and bottom chamber will be pushed into the low chi2 region.</a:t>
            </a:r>
          </a:p>
        </p:txBody>
      </p:sp>
    </p:spTree>
    <p:extLst>
      <p:ext uri="{BB962C8B-B14F-4D97-AF65-F5344CB8AC3E}">
        <p14:creationId xmlns:p14="http://schemas.microsoft.com/office/powerpoint/2010/main" val="269756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527-AD3D-A7F9-7E23-5CD151F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Semi-Random selected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CA416-80DE-6AC8-361C-5304CBB19F09}"/>
              </a:ext>
            </a:extLst>
          </p:cNvPr>
          <p:cNvSpPr txBox="1"/>
          <p:nvPr/>
        </p:nvSpPr>
        <p:spPr>
          <a:xfrm>
            <a:off x="5691809" y="2690336"/>
            <a:ext cx="7063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[[153.31875000000002, 31.336199999999998, 0.6],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[153.31875000000002, 31.336199999999998, 1.8],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[161.60625000000002, 37.305, 61.8], [167.13125000000002, 43.2738, 121.8], [167.13125000000002, 43.2738, 123]]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F061F-E57C-4CC2-EF3A-F9D764D2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49" y="1690688"/>
            <a:ext cx="387129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988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PowerPoint Presentation</vt:lpstr>
      <vt:lpstr>Region 1</vt:lpstr>
      <vt:lpstr>PowerPoint Presentation</vt:lpstr>
      <vt:lpstr>Semi-Random selected events</vt:lpstr>
      <vt:lpstr>Semi-Random selected events</vt:lpstr>
      <vt:lpstr>Semi-Random selected events</vt:lpstr>
      <vt:lpstr>Region 2</vt:lpstr>
      <vt:lpstr>PowerPoint Presentation</vt:lpstr>
      <vt:lpstr>Semi-Random selected events</vt:lpstr>
      <vt:lpstr>Semi-Random selected events</vt:lpstr>
      <vt:lpstr>PowerPoint Presentation</vt:lpstr>
      <vt:lpstr>Region 3</vt:lpstr>
      <vt:lpstr>PowerPoint Presentation</vt:lpstr>
      <vt:lpstr>Semi-Random selected events</vt:lpstr>
      <vt:lpstr>Semi-Random selected events</vt:lpstr>
      <vt:lpstr>Semi-Random selected events</vt:lpstr>
      <vt:lpstr>Region 4</vt:lpstr>
      <vt:lpstr>PowerPoint Presentation</vt:lpstr>
      <vt:lpstr>Semi-Random selected events</vt:lpstr>
      <vt:lpstr>Region 5</vt:lpstr>
      <vt:lpstr>PowerPoint Presentation</vt:lpstr>
      <vt:lpstr>Semi-Random selected events</vt:lpstr>
      <vt:lpstr>Semi-Random selected events</vt:lpstr>
      <vt:lpstr>Semi-Random selected events</vt:lpstr>
      <vt:lpstr>Semi-Random selected events</vt:lpstr>
      <vt:lpstr>Trash</vt:lpstr>
      <vt:lpstr>Semi-Random selected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P. Wan</dc:creator>
  <cp:lastModifiedBy>P. Wan</cp:lastModifiedBy>
  <cp:revision>4</cp:revision>
  <dcterms:created xsi:type="dcterms:W3CDTF">2024-07-02T13:49:15Z</dcterms:created>
  <dcterms:modified xsi:type="dcterms:W3CDTF">2024-07-03T11:51:03Z</dcterms:modified>
</cp:coreProperties>
</file>