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6FFF-EBEE-934D-90BC-9D805D7F6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54F78-1B0D-CA49-9A0F-F88CCE420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6515-E9EF-3048-8418-2D44C1A8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9316-3EF2-A243-94B7-D148AB61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D77C-2E1D-C048-A7FC-3E91CEC3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4523-FD27-8E4A-AE9C-1BBB6544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C3C61-C384-944C-849A-E2BE290A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3AE7-F422-7C43-AB09-AB22CA3E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88CF-416C-814D-A025-7B6C16E1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D38-F84F-754E-AB2F-66295508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EFBAF-688D-6D49-A73F-B212C6AA7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D1B3E-F11B-D345-B1B3-50C6A4CF9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0F3E-E0EB-9E48-8650-EE388748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82EB-F855-6248-BA33-7AD9EE10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1D11-FBE8-F546-B849-1D9C3555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1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34C9-184A-634B-8E42-7A1DEEB7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3E0D-00B0-A94E-9BC4-8CF20EF3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4370-E333-F84A-9ED9-2E31BEAC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559B-741B-224C-9229-0E38B1E1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51D3-C328-DD4F-815F-E4AD39CD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66D-820B-6B40-ACE5-2BA721DA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2D1FC-6918-5C40-B224-E5E06590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3EB6-A485-D449-873A-2C012EB4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310E-59B9-314E-BBF6-DAAA0397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C929-2330-FE4D-B1A1-39AD08A1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7895-2941-FB44-AD73-F4AF6693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F4D1-8338-604B-839C-24CE9E12A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B2716-022B-0D43-A3C8-BAEBAAF86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A8750-B7FE-F743-A88C-3EAB2D87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EC728-5789-E944-8EDE-58E08787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D9E6-5A22-6542-B33B-B6628C30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5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6A89-14B6-E945-8F89-886D7F3E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BD76-AC80-9249-BFB9-BFC2E219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BC803-4910-454B-B8F3-A92726B80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6FE27-F7A5-7448-AF62-D8D0C2D80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756EB-273C-024D-94FE-49F19E536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A638F-E747-1C42-ADD9-8EC63304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71FD-2F91-0C41-A829-F2504FAC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C7FE4-E5F0-984B-8930-F928443D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1CBE-A152-5949-9A65-DD4BB4E7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059C5-A1A6-CE42-869B-0C7ACCCA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CE75B-5D1B-E24E-B216-F7E0D0A1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F38E3-D22D-0349-95C4-DEC17CB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75142-86D2-4940-B1DD-7FD77695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4EC7E-70E7-834E-B84C-CC55E619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77F7-6E17-764A-8087-FF1F749F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E28C-1F5B-F147-832C-09A2D248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260D-061A-5546-BE4E-7B73F041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A8596-FA10-5A43-A492-E476D8C5A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DE66B-BA1D-D04A-9040-2D49EA91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3A64E-D84E-CC47-9C55-35735B29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504EF-0667-604E-A82D-AB39DC01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4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11A5-F715-0540-AFF1-E7D4512D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72567-46D3-A044-B040-4B6125A7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B55C-0B60-4940-8173-2AF4F1C5D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4D12-B495-0F44-9168-4F18D3BE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5655-4C9A-F948-9DD9-1082B100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49C2-B79E-EF4A-95A3-499A1B43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CCCD8-6628-6E4D-929D-169E6F2B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5395E-07C3-664E-B2ED-F4A74490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9849-FF3C-D74B-A31A-D7B509A4C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98CA-D37A-BE48-AC30-5D9D477AC431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021B-47F2-C14F-8B4D-6DCAC3534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152D-70B8-9741-AC84-521018310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6610-6EC5-2548-A65C-9A9065EC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37BD89-33D1-5349-99FC-F39CF27C69F3}"/>
              </a:ext>
            </a:extLst>
          </p:cNvPr>
          <p:cNvSpPr txBox="1"/>
          <p:nvPr/>
        </p:nvSpPr>
        <p:spPr>
          <a:xfrm>
            <a:off x="457199" y="1012371"/>
            <a:ext cx="5133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FF985"/>
                </a:solidFill>
                <a:latin typeface="Nyk Jogja Gumregah" panose="020B0604020202020204" pitchFamily="34" charset="0"/>
              </a:rPr>
              <a:t>Roaming-Rooms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4F0D3E-90D1-8C4B-ABA9-DC42ACD77DB3}"/>
              </a:ext>
            </a:extLst>
          </p:cNvPr>
          <p:cNvSpPr/>
          <p:nvPr/>
        </p:nvSpPr>
        <p:spPr>
          <a:xfrm>
            <a:off x="326570" y="1023257"/>
            <a:ext cx="5377543" cy="1360715"/>
          </a:xfrm>
          <a:prstGeom prst="roundRect">
            <a:avLst>
              <a:gd name="adj" fmla="val 5467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rgbClr val="0FF985"/>
              </a:solidFill>
              <a:latin typeface="Nyk Jogja Gumregah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5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AD5F39-F2C7-494D-887A-C28080127165}"/>
              </a:ext>
            </a:extLst>
          </p:cNvPr>
          <p:cNvSpPr/>
          <p:nvPr/>
        </p:nvSpPr>
        <p:spPr>
          <a:xfrm>
            <a:off x="326569" y="1023257"/>
            <a:ext cx="5377543" cy="1360715"/>
          </a:xfrm>
          <a:prstGeom prst="roundRect">
            <a:avLst>
              <a:gd name="adj" fmla="val 16667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rgbClr val="0FF985"/>
              </a:solidFill>
              <a:latin typeface="Nyk Jogja Gumregah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7BD89-33D1-5349-99FC-F39CF27C69F3}"/>
              </a:ext>
            </a:extLst>
          </p:cNvPr>
          <p:cNvSpPr txBox="1"/>
          <p:nvPr/>
        </p:nvSpPr>
        <p:spPr>
          <a:xfrm>
            <a:off x="457199" y="1012371"/>
            <a:ext cx="5133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FF985"/>
                </a:solidFill>
                <a:latin typeface="Nyk Jogja Gumregah" panose="020B0604020202020204" pitchFamily="34" charset="0"/>
              </a:rPr>
              <a:t>Roaming-Rooms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4F0D3E-90D1-8C4B-ABA9-DC42ACD77DB3}"/>
              </a:ext>
            </a:extLst>
          </p:cNvPr>
          <p:cNvSpPr/>
          <p:nvPr/>
        </p:nvSpPr>
        <p:spPr>
          <a:xfrm>
            <a:off x="326570" y="1023257"/>
            <a:ext cx="5377543" cy="1360715"/>
          </a:xfrm>
          <a:prstGeom prst="roundRect">
            <a:avLst>
              <a:gd name="adj" fmla="val 5467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rgbClr val="0FF985"/>
              </a:solidFill>
              <a:latin typeface="Nyk Jogja Gumregah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9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C8155B-FE72-C94D-AE1D-78D3BA19AC12}"/>
              </a:ext>
            </a:extLst>
          </p:cNvPr>
          <p:cNvSpPr/>
          <p:nvPr/>
        </p:nvSpPr>
        <p:spPr>
          <a:xfrm>
            <a:off x="3311214" y="948935"/>
            <a:ext cx="230704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400" dirty="0">
                <a:solidFill>
                  <a:schemeClr val="bg2">
                    <a:lumMod val="50000"/>
                  </a:schemeClr>
                </a:solidFill>
                <a:latin typeface="Nyk Jogja Gumregah" panose="020B0604020202020204" pitchFamily="34" charset="0"/>
              </a:rPr>
              <a:t>Rooms</a:t>
            </a:r>
            <a:endParaRPr lang="en-US" sz="8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41CAB-1E94-4045-8C6A-2BA438B68E01}"/>
              </a:ext>
            </a:extLst>
          </p:cNvPr>
          <p:cNvSpPr txBox="1"/>
          <p:nvPr/>
        </p:nvSpPr>
        <p:spPr>
          <a:xfrm>
            <a:off x="380998" y="994986"/>
            <a:ext cx="3298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>
                <a:solidFill>
                  <a:schemeClr val="bg2">
                    <a:lumMod val="50000"/>
                  </a:schemeClr>
                </a:solidFill>
                <a:latin typeface="Nyk Jogja Gumregah" panose="020B0604020202020204" pitchFamily="34" charset="0"/>
              </a:rPr>
              <a:t>Roaming-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7BD89-33D1-5349-99FC-F39CF27C69F3}"/>
              </a:ext>
            </a:extLst>
          </p:cNvPr>
          <p:cNvSpPr txBox="1"/>
          <p:nvPr/>
        </p:nvSpPr>
        <p:spPr>
          <a:xfrm>
            <a:off x="457199" y="1012371"/>
            <a:ext cx="5758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FF985"/>
                </a:solidFill>
                <a:latin typeface="Nyk Jogja Gumregah" panose="020B0604020202020204" pitchFamily="34" charset="0"/>
              </a:rPr>
              <a:t>Roaming-Rooms</a:t>
            </a:r>
          </a:p>
        </p:txBody>
      </p:sp>
    </p:spTree>
    <p:extLst>
      <p:ext uri="{BB962C8B-B14F-4D97-AF65-F5344CB8AC3E}">
        <p14:creationId xmlns:p14="http://schemas.microsoft.com/office/powerpoint/2010/main" val="180406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EC0210-1060-E849-939C-43D4470F9802}"/>
              </a:ext>
            </a:extLst>
          </p:cNvPr>
          <p:cNvSpPr txBox="1"/>
          <p:nvPr/>
        </p:nvSpPr>
        <p:spPr>
          <a:xfrm>
            <a:off x="457199" y="1012371"/>
            <a:ext cx="5758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19050"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0FF985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Nyk Jogja Gumregah" panose="020B0604020202020204" pitchFamily="34" charset="0"/>
              </a:rPr>
              <a:t>Roaming-Rooms</a:t>
            </a:r>
          </a:p>
        </p:txBody>
      </p:sp>
    </p:spTree>
    <p:extLst>
      <p:ext uri="{BB962C8B-B14F-4D97-AF65-F5344CB8AC3E}">
        <p14:creationId xmlns:p14="http://schemas.microsoft.com/office/powerpoint/2010/main" val="420238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Nyk Jogja Gumregah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Louis Iuzzolino</dc:creator>
  <cp:lastModifiedBy>Michael Louis Iuzzolino</cp:lastModifiedBy>
  <cp:revision>6</cp:revision>
  <dcterms:created xsi:type="dcterms:W3CDTF">2020-06-13T17:36:53Z</dcterms:created>
  <dcterms:modified xsi:type="dcterms:W3CDTF">2020-06-14T03:30:54Z</dcterms:modified>
</cp:coreProperties>
</file>