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4CB-BF04-48DB-882E-2B35D0763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CDEED-2E8A-46E4-AF64-795A9FA17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E7CA3-5407-4F39-9EBD-E646A441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3C5A-A4FC-42D2-B9F5-2FD8A2D2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E947-27B0-4E2A-A3D6-ED459D9D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D7F9-5A1E-436E-9381-E297F2BC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1BD7E-36FC-4AFD-A24E-6F773B60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07A74-B81A-4A7E-ABCB-947EEFDA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AFFFC-7CD4-4E95-B301-1832087B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55C5F-5B09-469C-B0A7-20FC5148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22313-B523-4016-A978-BE05069C4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6954A-7150-418C-8AA3-5B9A76262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2824-4287-4AB7-B0AE-27B29E67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1FD49-6343-41DF-8C19-DA770B19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F90-415A-439C-BE13-F8D8C4D6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A78B-7DAB-409C-9475-9E5EF24F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0F16-21F3-4F96-8F0F-6E2AA484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3A5E-97D6-4C65-9AFB-D695D505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B0C9-BC92-4AD6-BFFD-DF0A009A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61ABE-B1A7-4346-A781-AEC16CCC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A3D0-6F11-429B-B4DA-59B9371B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FC8D-5350-4104-A12D-306D7B34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E512D-3F9B-4994-901D-7154F440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1548-7FB6-4725-A0D7-BF8CC03B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8DE-640C-4202-9BF4-DFE0EFA8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8E34-2404-4D5E-8C38-E0AB14BB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EF34-B006-4554-8546-EF07728A2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E8BE-CE54-449F-BCA7-CFEE9F60B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5D5E-7788-4F26-9E6F-C96F8C64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A8624-36B5-4644-A133-A525C724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D9C1-0A1C-4306-B2D7-F6D729A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4FF1-FE5C-4363-87C6-41B86C3C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E272-8C33-4A75-940A-912D4FC75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35CA4-1A0A-44B3-9346-495715499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4E041-D895-431A-8200-E7D0CF343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496C-F82F-4DE3-BF3C-7A8533576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AB5AD-1A5C-441E-AA83-8F3E47D8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40DE9-C6DE-4F11-BC3F-C21F0FD5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95E34-C210-4FC9-A7D8-66D30378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78D7-2D0B-4896-AD8A-A9AA905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B59C5-6141-4CCF-881F-62E8A4A6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6FF36-1E3D-4513-BF3C-51B8EFEA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357AC-3968-4E4D-9A88-06EFC720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1E167-20A7-4A30-B585-B6594DB7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D047D-F782-4448-AC82-BDE03D79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09E00-657B-41BF-8189-CF1F1B03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CC21-5B31-48FC-8C9E-280E399D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C5C3-D110-49AA-91B1-A7CC316F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8C095-7F86-4E16-B05D-851EF5317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E10B2-5061-4E79-8E5A-40802AA4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DB7D-2AEB-49D5-B794-D3456189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8C00-A448-45CE-9A24-354FA2AA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4B63-7B41-4E04-91E9-6B187559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A5737-0632-431E-BCC9-6C9C82F2B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9648B-2B35-4788-9390-316F9D72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93D6-30C9-421E-B140-14B4598F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C371A-3884-4C9B-A4E0-F736E7FE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5B7BB-65D6-4C8A-BF91-5512A8DA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D11D5-117B-47C2-A15A-E095A7BC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1EA1-5134-4EA6-B224-EDCC79FB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379E-6F80-4ED3-BF91-F5DA28203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91B3-281E-4F5C-85E5-5A8507D073B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3A39-E95B-4235-86D5-E1D617BF4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306B-C8BE-4364-9D55-590F97655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BF373-8062-4052-AC70-0C00F56F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5420-7A88-43D4-A2FF-A6134AE00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20837-15EF-4B41-9B4C-6C361C639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7405205-4762-4536-8F2E-C18B5CE8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3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</dc:creator>
  <cp:lastModifiedBy>Sun</cp:lastModifiedBy>
  <cp:revision>1</cp:revision>
  <dcterms:created xsi:type="dcterms:W3CDTF">2021-09-27T21:57:59Z</dcterms:created>
  <dcterms:modified xsi:type="dcterms:W3CDTF">2021-09-27T21:58:31Z</dcterms:modified>
</cp:coreProperties>
</file>