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06" r:id="rId2"/>
  </p:sldMasterIdLst>
  <p:notesMasterIdLst>
    <p:notesMasterId r:id="rId24"/>
  </p:notesMasterIdLst>
  <p:sldIdLst>
    <p:sldId id="711" r:id="rId3"/>
    <p:sldId id="717" r:id="rId4"/>
    <p:sldId id="661" r:id="rId5"/>
    <p:sldId id="718" r:id="rId6"/>
    <p:sldId id="733" r:id="rId7"/>
    <p:sldId id="734" r:id="rId8"/>
    <p:sldId id="724" r:id="rId9"/>
    <p:sldId id="722" r:id="rId10"/>
    <p:sldId id="735" r:id="rId11"/>
    <p:sldId id="736" r:id="rId12"/>
    <p:sldId id="723" r:id="rId13"/>
    <p:sldId id="726" r:id="rId14"/>
    <p:sldId id="728" r:id="rId15"/>
    <p:sldId id="729" r:id="rId16"/>
    <p:sldId id="730" r:id="rId17"/>
    <p:sldId id="727" r:id="rId18"/>
    <p:sldId id="731" r:id="rId19"/>
    <p:sldId id="732" r:id="rId20"/>
    <p:sldId id="725" r:id="rId21"/>
    <p:sldId id="737" r:id="rId22"/>
    <p:sldId id="72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214673"/>
    <a:srgbClr val="6D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5CF65-AE1F-0C2E-184C-DE280E615B7D}" v="65" dt="2025-01-13T20:26:43.389"/>
    <p1510:client id="{0FB56D3A-BFA8-AEE8-A571-4A1866DB160B}" v="6" dt="2025-01-13T20:06:02.532"/>
    <p1510:client id="{934C4FB9-24FE-CB53-A18B-47EADAF970CC}" v="591" dt="2025-01-14T10:49:58.646"/>
    <p1510:client id="{E364C1D0-C116-032E-6822-53BCA3F219B7}" v="34" dt="2025-01-12T19:25:39.676"/>
    <p1510:client id="{EF3FA1A4-2EE7-6DD3-1F48-B49BA60C1EB6}" v="86" dt="2025-01-14T09:40:34.954"/>
    <p1510:client id="{F0C0C90F-5210-CA25-B2F8-DD9A843B823E}" v="2573" dt="2025-01-14T13:40:09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Vidējs stils 4 - izcēlum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C4D42-0B53-4577-B70C-9614E12244B7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146BB-9AF2-4A7D-9950-6D49EB3BDDC2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2010</a:t>
          </a:r>
          <a:endParaRPr lang="en-US"/>
        </a:p>
      </dgm:t>
    </dgm:pt>
    <dgm:pt modelId="{A8BDF8BA-1CEB-4F52-9C19-051411F205D0}" type="parTrans" cxnId="{30179BD2-6CE2-4C9E-9A38-EE4824622D7A}">
      <dgm:prSet/>
      <dgm:spPr/>
      <dgm:t>
        <a:bodyPr/>
        <a:lstStyle/>
        <a:p>
          <a:endParaRPr lang="en-US"/>
        </a:p>
      </dgm:t>
    </dgm:pt>
    <dgm:pt modelId="{169A0F7D-7992-4E61-AD08-ACA47BBC2347}" type="sibTrans" cxnId="{30179BD2-6CE2-4C9E-9A38-EE4824622D7A}">
      <dgm:prSet/>
      <dgm:spPr/>
      <dgm:t>
        <a:bodyPr/>
        <a:lstStyle/>
        <a:p>
          <a:endParaRPr lang="en-US"/>
        </a:p>
      </dgm:t>
    </dgm:pt>
    <dgm:pt modelId="{17655055-EC67-4BAB-A634-4418CF01F01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2017</a:t>
          </a:r>
          <a:endParaRPr lang="en-US"/>
        </a:p>
      </dgm:t>
    </dgm:pt>
    <dgm:pt modelId="{F33B1CE5-955B-45E0-A564-EEFAEF29DE38}" type="parTrans" cxnId="{45EC8163-EFAB-45B8-91D0-CF7F41675612}">
      <dgm:prSet/>
      <dgm:spPr/>
      <dgm:t>
        <a:bodyPr/>
        <a:lstStyle/>
        <a:p>
          <a:endParaRPr lang="en-US"/>
        </a:p>
      </dgm:t>
    </dgm:pt>
    <dgm:pt modelId="{479647B5-3F12-4C5A-ADB6-2D4C39FEF6C5}" type="sibTrans" cxnId="{45EC8163-EFAB-45B8-91D0-CF7F41675612}">
      <dgm:prSet/>
      <dgm:spPr/>
      <dgm:t>
        <a:bodyPr/>
        <a:lstStyle/>
        <a:p>
          <a:endParaRPr lang="en-US"/>
        </a:p>
      </dgm:t>
    </dgm:pt>
    <dgm:pt modelId="{B6F191D2-2948-49E8-96F3-682B572C8B36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2022</a:t>
          </a:r>
          <a:endParaRPr lang="en-US"/>
        </a:p>
      </dgm:t>
    </dgm:pt>
    <dgm:pt modelId="{FBC890BB-BDF5-42D8-97ED-F99C6750C744}" type="parTrans" cxnId="{08FB02B9-976D-473B-8203-6C92E9826CDB}">
      <dgm:prSet/>
      <dgm:spPr/>
    </dgm:pt>
    <dgm:pt modelId="{92B01756-3110-484F-AD43-A909A269B4DA}" type="sibTrans" cxnId="{08FB02B9-976D-473B-8203-6C92E9826CDB}">
      <dgm:prSet/>
      <dgm:spPr/>
    </dgm:pt>
    <dgm:pt modelId="{45977445-D776-48F0-8E0C-87479A876969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 Light"/>
            </a:rPr>
            <a:t>2024</a:t>
          </a:r>
        </a:p>
      </dgm:t>
    </dgm:pt>
    <dgm:pt modelId="{96CDFC0D-9C8B-4D3D-B833-56E4EFDFE306}" type="parTrans" cxnId="{1A84FD04-64FC-43AD-A4D1-5727B778FD91}">
      <dgm:prSet/>
      <dgm:spPr/>
    </dgm:pt>
    <dgm:pt modelId="{95AFBB73-D3C0-426D-997C-6D7733663D06}" type="sibTrans" cxnId="{1A84FD04-64FC-43AD-A4D1-5727B778FD91}">
      <dgm:prSet/>
      <dgm:spPr/>
    </dgm:pt>
    <dgm:pt modelId="{22CC039B-5086-40C3-8AD3-BC89787CFA72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2020</a:t>
          </a:r>
        </a:p>
      </dgm:t>
    </dgm:pt>
    <dgm:pt modelId="{AD580814-7E6E-4F0B-A709-D4219F2A7A41}" type="parTrans" cxnId="{ED600916-FAD9-440C-BFEA-74E254020F15}">
      <dgm:prSet/>
      <dgm:spPr/>
    </dgm:pt>
    <dgm:pt modelId="{7B74AC07-4A1C-4951-8917-0F9E88F7F540}" type="sibTrans" cxnId="{ED600916-FAD9-440C-BFEA-74E254020F15}">
      <dgm:prSet/>
      <dgm:spPr/>
    </dgm:pt>
    <dgm:pt modelId="{92AA8471-1BBA-42D3-BE25-3A094AB5BCE8}">
      <dgm:prSet phldr="0"/>
      <dgm:spPr/>
      <dgm:t>
        <a:bodyPr/>
        <a:lstStyle/>
        <a:p>
          <a:pPr>
            <a:defRPr b="1"/>
          </a:pPr>
          <a:endParaRPr lang="en-US">
            <a:latin typeface="Calibri Light"/>
          </a:endParaRPr>
        </a:p>
      </dgm:t>
    </dgm:pt>
    <dgm:pt modelId="{6692C837-C24A-4ABC-8725-4E749251D6BC}" type="parTrans" cxnId="{BA7F0525-E45F-4DA1-A988-B0F277A81441}">
      <dgm:prSet/>
      <dgm:spPr/>
    </dgm:pt>
    <dgm:pt modelId="{B659BC8C-559E-4C1F-8F01-99A5D78F73BA}" type="sibTrans" cxnId="{BA7F0525-E45F-4DA1-A988-B0F277A81441}">
      <dgm:prSet/>
      <dgm:spPr/>
    </dgm:pt>
    <dgm:pt modelId="{C1585749-89A0-4A6C-A636-CA10D4F8028A}" type="pres">
      <dgm:prSet presAssocID="{6E2C4D42-0B53-4577-B70C-9614E12244B7}" presName="root" presStyleCnt="0">
        <dgm:presLayoutVars>
          <dgm:chMax/>
          <dgm:chPref/>
          <dgm:animLvl val="lvl"/>
        </dgm:presLayoutVars>
      </dgm:prSet>
      <dgm:spPr/>
    </dgm:pt>
    <dgm:pt modelId="{F466D9D5-A4ED-4230-97E8-45A5822AD3F4}" type="pres">
      <dgm:prSet presAssocID="{6E2C4D42-0B53-4577-B70C-9614E12244B7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8C324E85-FFB7-4C8D-906B-2C994C523EAF}" type="pres">
      <dgm:prSet presAssocID="{6E2C4D42-0B53-4577-B70C-9614E12244B7}" presName="nodes" presStyleCnt="0">
        <dgm:presLayoutVars>
          <dgm:chMax/>
          <dgm:chPref/>
          <dgm:animLvl val="lvl"/>
        </dgm:presLayoutVars>
      </dgm:prSet>
      <dgm:spPr/>
    </dgm:pt>
    <dgm:pt modelId="{6D5D24E5-9F8D-42E9-8DD7-D6E03A5ADDED}" type="pres">
      <dgm:prSet presAssocID="{042146BB-9AF2-4A7D-9950-6D49EB3BDDC2}" presName="composite" presStyleCnt="0"/>
      <dgm:spPr/>
    </dgm:pt>
    <dgm:pt modelId="{84D11B8D-31A1-4543-827D-D7824572356E}" type="pres">
      <dgm:prSet presAssocID="{042146BB-9AF2-4A7D-9950-6D49EB3BDDC2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2DDD8AA-3347-4D83-A491-BD802F5B7D52}" type="pres">
      <dgm:prSet presAssocID="{042146BB-9AF2-4A7D-9950-6D49EB3BDDC2}" presName="DropPinPlaceHolder" presStyleCnt="0"/>
      <dgm:spPr/>
    </dgm:pt>
    <dgm:pt modelId="{C7EBF5F0-6355-492F-9EBB-B992AD250A62}" type="pres">
      <dgm:prSet presAssocID="{042146BB-9AF2-4A7D-9950-6D49EB3BDDC2}" presName="DropPin" presStyleLbl="alignNode1" presStyleIdx="0" presStyleCnt="6"/>
      <dgm:spPr/>
    </dgm:pt>
    <dgm:pt modelId="{ACA8367F-48DF-4809-8473-E35A4F06FE7F}" type="pres">
      <dgm:prSet presAssocID="{042146BB-9AF2-4A7D-9950-6D49EB3BDDC2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E67F021-BA0B-4840-B6EC-1CA1E53D5FE3}" type="pres">
      <dgm:prSet presAssocID="{042146BB-9AF2-4A7D-9950-6D49EB3BDDC2}" presName="L2TextContainer" presStyleLbl="revTx" presStyleIdx="0" presStyleCnt="12">
        <dgm:presLayoutVars>
          <dgm:bulletEnabled val="1"/>
        </dgm:presLayoutVars>
      </dgm:prSet>
      <dgm:spPr/>
    </dgm:pt>
    <dgm:pt modelId="{66F35686-D857-494D-ADFB-65358AA5D9B3}" type="pres">
      <dgm:prSet presAssocID="{042146BB-9AF2-4A7D-9950-6D49EB3BDDC2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69EA4CC8-CEF5-4F10-B747-3D958C07AD62}" type="pres">
      <dgm:prSet presAssocID="{042146BB-9AF2-4A7D-9950-6D49EB3BDDC2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7E5E85E-F3BB-4B71-9047-032B770E7334}" type="pres">
      <dgm:prSet presAssocID="{042146BB-9AF2-4A7D-9950-6D49EB3BDDC2}" presName="EmptyPlaceHolder" presStyleCnt="0"/>
      <dgm:spPr/>
    </dgm:pt>
    <dgm:pt modelId="{FC2AE5BB-54D5-41D7-BDD5-6A48414F61AF}" type="pres">
      <dgm:prSet presAssocID="{169A0F7D-7992-4E61-AD08-ACA47BBC2347}" presName="spaceBetweenRectangles" presStyleCnt="0"/>
      <dgm:spPr/>
    </dgm:pt>
    <dgm:pt modelId="{E187220A-0588-4ED6-8E54-D35D46A27939}" type="pres">
      <dgm:prSet presAssocID="{92AA8471-1BBA-42D3-BE25-3A094AB5BCE8}" presName="composite" presStyleCnt="0"/>
      <dgm:spPr/>
    </dgm:pt>
    <dgm:pt modelId="{D22C2F6C-1C8F-4CC0-86CF-2D01C6C42565}" type="pres">
      <dgm:prSet presAssocID="{92AA8471-1BBA-42D3-BE25-3A094AB5BCE8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6675A6D-9B76-48BE-B18A-21BFE703CF0E}" type="pres">
      <dgm:prSet presAssocID="{92AA8471-1BBA-42D3-BE25-3A094AB5BCE8}" presName="DropPinPlaceHolder" presStyleCnt="0"/>
      <dgm:spPr/>
    </dgm:pt>
    <dgm:pt modelId="{353800C1-A07C-4F2E-BB2D-EC0611FEDE65}" type="pres">
      <dgm:prSet presAssocID="{92AA8471-1BBA-42D3-BE25-3A094AB5BCE8}" presName="DropPin" presStyleLbl="alignNode1" presStyleIdx="1" presStyleCnt="6"/>
      <dgm:spPr/>
    </dgm:pt>
    <dgm:pt modelId="{66EAAFD7-F4A8-4507-AC66-5D5BCAF8D753}" type="pres">
      <dgm:prSet presAssocID="{92AA8471-1BBA-42D3-BE25-3A094AB5BCE8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6AEB061-34D6-4D1F-A605-53BCF105B60F}" type="pres">
      <dgm:prSet presAssocID="{92AA8471-1BBA-42D3-BE25-3A094AB5BCE8}" presName="L2TextContainer" presStyleLbl="revTx" presStyleIdx="2" presStyleCnt="12">
        <dgm:presLayoutVars>
          <dgm:bulletEnabled val="1"/>
        </dgm:presLayoutVars>
      </dgm:prSet>
      <dgm:spPr/>
    </dgm:pt>
    <dgm:pt modelId="{8C1A9048-A8A9-42CF-9FEC-5A5A6361C504}" type="pres">
      <dgm:prSet presAssocID="{92AA8471-1BBA-42D3-BE25-3A094AB5BCE8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ACE63878-06F0-4F1E-BDC5-DC61ECAC6D3B}" type="pres">
      <dgm:prSet presAssocID="{92AA8471-1BBA-42D3-BE25-3A094AB5BCE8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94E11E-0746-4FB2-9FF6-D990951C2760}" type="pres">
      <dgm:prSet presAssocID="{92AA8471-1BBA-42D3-BE25-3A094AB5BCE8}" presName="EmptyPlaceHolder" presStyleCnt="0"/>
      <dgm:spPr/>
    </dgm:pt>
    <dgm:pt modelId="{7A2C456C-70D1-468D-B69D-1A8DB3D5AE18}" type="pres">
      <dgm:prSet presAssocID="{B659BC8C-559E-4C1F-8F01-99A5D78F73BA}" presName="spaceBetweenRectangles" presStyleCnt="0"/>
      <dgm:spPr/>
    </dgm:pt>
    <dgm:pt modelId="{AE91E657-B077-47F5-99AC-60455E9A148C}" type="pres">
      <dgm:prSet presAssocID="{17655055-EC67-4BAB-A634-4418CF01F01D}" presName="composite" presStyleCnt="0"/>
      <dgm:spPr/>
    </dgm:pt>
    <dgm:pt modelId="{20DCD835-F4C1-42B5-BD61-F9FAF741373D}" type="pres">
      <dgm:prSet presAssocID="{17655055-EC67-4BAB-A634-4418CF01F01D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05986C8-1866-406F-BFB0-749B3FD0F53C}" type="pres">
      <dgm:prSet presAssocID="{17655055-EC67-4BAB-A634-4418CF01F01D}" presName="DropPinPlaceHolder" presStyleCnt="0"/>
      <dgm:spPr/>
    </dgm:pt>
    <dgm:pt modelId="{32A00AC3-5EA2-4A77-960F-44FFAE0189D1}" type="pres">
      <dgm:prSet presAssocID="{17655055-EC67-4BAB-A634-4418CF01F01D}" presName="DropPin" presStyleLbl="alignNode1" presStyleIdx="2" presStyleCnt="6"/>
      <dgm:spPr/>
    </dgm:pt>
    <dgm:pt modelId="{1FF0098E-06A0-4C90-A853-812B244116E9}" type="pres">
      <dgm:prSet presAssocID="{17655055-EC67-4BAB-A634-4418CF01F01D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801AD65-49B5-430C-B0B8-2AC4B384536C}" type="pres">
      <dgm:prSet presAssocID="{17655055-EC67-4BAB-A634-4418CF01F01D}" presName="L2TextContainer" presStyleLbl="revTx" presStyleIdx="4" presStyleCnt="12">
        <dgm:presLayoutVars>
          <dgm:bulletEnabled val="1"/>
        </dgm:presLayoutVars>
      </dgm:prSet>
      <dgm:spPr/>
    </dgm:pt>
    <dgm:pt modelId="{23FFBE00-4537-465A-AF59-77034B1FBD18}" type="pres">
      <dgm:prSet presAssocID="{17655055-EC67-4BAB-A634-4418CF01F01D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BC9FF23B-277E-4982-9878-10A4EE66964E}" type="pres">
      <dgm:prSet presAssocID="{17655055-EC67-4BAB-A634-4418CF01F01D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0BEFAB8-E82D-4A12-BC08-516A604E9117}" type="pres">
      <dgm:prSet presAssocID="{17655055-EC67-4BAB-A634-4418CF01F01D}" presName="EmptyPlaceHolder" presStyleCnt="0"/>
      <dgm:spPr/>
    </dgm:pt>
    <dgm:pt modelId="{94EB1940-BED5-4D39-952D-E2138DB4B983}" type="pres">
      <dgm:prSet presAssocID="{479647B5-3F12-4C5A-ADB6-2D4C39FEF6C5}" presName="spaceBetweenRectangles" presStyleCnt="0"/>
      <dgm:spPr/>
    </dgm:pt>
    <dgm:pt modelId="{CCAA5174-19AA-479E-AAA7-2269C3CFD337}" type="pres">
      <dgm:prSet presAssocID="{22CC039B-5086-40C3-8AD3-BC89787CFA72}" presName="composite" presStyleCnt="0"/>
      <dgm:spPr/>
    </dgm:pt>
    <dgm:pt modelId="{46614B49-A471-48AD-A0E6-EC60D8277235}" type="pres">
      <dgm:prSet presAssocID="{22CC039B-5086-40C3-8AD3-BC89787CFA7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2BD0DEC-F23D-4C6A-89BA-3453D1375D56}" type="pres">
      <dgm:prSet presAssocID="{22CC039B-5086-40C3-8AD3-BC89787CFA72}" presName="DropPinPlaceHolder" presStyleCnt="0"/>
      <dgm:spPr/>
    </dgm:pt>
    <dgm:pt modelId="{1BA3B5A8-67AE-4A44-8C1F-B02E6B2EFFDC}" type="pres">
      <dgm:prSet presAssocID="{22CC039B-5086-40C3-8AD3-BC89787CFA72}" presName="DropPin" presStyleLbl="alignNode1" presStyleIdx="3" presStyleCnt="6"/>
      <dgm:spPr/>
    </dgm:pt>
    <dgm:pt modelId="{F95F1AC6-FA32-4D23-B706-45889FEAD5C3}" type="pres">
      <dgm:prSet presAssocID="{22CC039B-5086-40C3-8AD3-BC89787CFA72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2E406E5A-57F8-4F13-B40D-6EE3DB278BBF}" type="pres">
      <dgm:prSet presAssocID="{22CC039B-5086-40C3-8AD3-BC89787CFA72}" presName="L2TextContainer" presStyleLbl="revTx" presStyleIdx="6" presStyleCnt="12">
        <dgm:presLayoutVars>
          <dgm:bulletEnabled val="1"/>
        </dgm:presLayoutVars>
      </dgm:prSet>
      <dgm:spPr/>
    </dgm:pt>
    <dgm:pt modelId="{D381BCE8-6C8E-4709-B0DE-8511D79817D0}" type="pres">
      <dgm:prSet presAssocID="{22CC039B-5086-40C3-8AD3-BC89787CFA7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82174ADB-0584-4963-A1EE-77D4292E29F8}" type="pres">
      <dgm:prSet presAssocID="{22CC039B-5086-40C3-8AD3-BC89787CFA72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CFD318B-ADED-4FFD-97E5-EC90CA9E2DEA}" type="pres">
      <dgm:prSet presAssocID="{22CC039B-5086-40C3-8AD3-BC89787CFA72}" presName="EmptyPlaceHolder" presStyleCnt="0"/>
      <dgm:spPr/>
    </dgm:pt>
    <dgm:pt modelId="{691F5D82-A37E-4CD9-853A-731CE27E52C9}" type="pres">
      <dgm:prSet presAssocID="{7B74AC07-4A1C-4951-8917-0F9E88F7F540}" presName="spaceBetweenRectangles" presStyleCnt="0"/>
      <dgm:spPr/>
    </dgm:pt>
    <dgm:pt modelId="{F01E6D9E-A6D7-4045-8E9D-52E87B35A6E9}" type="pres">
      <dgm:prSet presAssocID="{B6F191D2-2948-49E8-96F3-682B572C8B36}" presName="composite" presStyleCnt="0"/>
      <dgm:spPr/>
    </dgm:pt>
    <dgm:pt modelId="{C0FA4FD7-1EB8-41FD-BAD6-0694F8ADE8C3}" type="pres">
      <dgm:prSet presAssocID="{B6F191D2-2948-49E8-96F3-682B572C8B36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7B248-A77A-4DCB-9AF9-62FB6980C818}" type="pres">
      <dgm:prSet presAssocID="{B6F191D2-2948-49E8-96F3-682B572C8B36}" presName="DropPinPlaceHolder" presStyleCnt="0"/>
      <dgm:spPr/>
    </dgm:pt>
    <dgm:pt modelId="{682470B4-2EE8-49A2-8A90-AF9AC0A6C5A3}" type="pres">
      <dgm:prSet presAssocID="{B6F191D2-2948-49E8-96F3-682B572C8B36}" presName="DropPin" presStyleLbl="alignNode1" presStyleIdx="4" presStyleCnt="6"/>
      <dgm:spPr/>
    </dgm:pt>
    <dgm:pt modelId="{6EF1E82A-3463-4A3A-9D4A-3A9F4F34D6A4}" type="pres">
      <dgm:prSet presAssocID="{B6F191D2-2948-49E8-96F3-682B572C8B36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80DF313-2F1C-4103-9518-110771ECA038}" type="pres">
      <dgm:prSet presAssocID="{B6F191D2-2948-49E8-96F3-682B572C8B36}" presName="L2TextContainer" presStyleLbl="revTx" presStyleIdx="8" presStyleCnt="12">
        <dgm:presLayoutVars>
          <dgm:bulletEnabled val="1"/>
        </dgm:presLayoutVars>
      </dgm:prSet>
      <dgm:spPr/>
    </dgm:pt>
    <dgm:pt modelId="{34E5BC87-23CE-41FA-899C-07FDC3B0C787}" type="pres">
      <dgm:prSet presAssocID="{B6F191D2-2948-49E8-96F3-682B572C8B36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047A76AA-E529-48F8-85DD-62E021C0078E}" type="pres">
      <dgm:prSet presAssocID="{B6F191D2-2948-49E8-96F3-682B572C8B36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491CC8-9AB7-45C7-8E18-251009E6D3C4}" type="pres">
      <dgm:prSet presAssocID="{B6F191D2-2948-49E8-96F3-682B572C8B36}" presName="EmptyPlaceHolder" presStyleCnt="0"/>
      <dgm:spPr/>
    </dgm:pt>
    <dgm:pt modelId="{3040E7D9-F16F-4F96-9317-B18D6AD3253A}" type="pres">
      <dgm:prSet presAssocID="{92B01756-3110-484F-AD43-A909A269B4DA}" presName="spaceBetweenRectangles" presStyleCnt="0"/>
      <dgm:spPr/>
    </dgm:pt>
    <dgm:pt modelId="{D84F4CD6-83B2-416C-8CDF-B628AA3BA5D0}" type="pres">
      <dgm:prSet presAssocID="{45977445-D776-48F0-8E0C-87479A876969}" presName="composite" presStyleCnt="0"/>
      <dgm:spPr/>
    </dgm:pt>
    <dgm:pt modelId="{F57BA742-0030-44E1-9E25-90CD5E91450F}" type="pres">
      <dgm:prSet presAssocID="{45977445-D776-48F0-8E0C-87479A876969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74A580F-D292-4759-94EF-54EC92A5DDC2}" type="pres">
      <dgm:prSet presAssocID="{45977445-D776-48F0-8E0C-87479A876969}" presName="DropPinPlaceHolder" presStyleCnt="0"/>
      <dgm:spPr/>
    </dgm:pt>
    <dgm:pt modelId="{24F8AA59-79CA-46BF-9007-91473673F242}" type="pres">
      <dgm:prSet presAssocID="{45977445-D776-48F0-8E0C-87479A876969}" presName="DropPin" presStyleLbl="alignNode1" presStyleIdx="5" presStyleCnt="6"/>
      <dgm:spPr/>
    </dgm:pt>
    <dgm:pt modelId="{DEAE4A36-53B7-4EFE-AC0F-08AC1508AEF3}" type="pres">
      <dgm:prSet presAssocID="{45977445-D776-48F0-8E0C-87479A876969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E619112-9262-48D9-98F2-A584D0D46532}" type="pres">
      <dgm:prSet presAssocID="{45977445-D776-48F0-8E0C-87479A876969}" presName="L2TextContainer" presStyleLbl="revTx" presStyleIdx="10" presStyleCnt="12">
        <dgm:presLayoutVars>
          <dgm:bulletEnabled val="1"/>
        </dgm:presLayoutVars>
      </dgm:prSet>
      <dgm:spPr/>
    </dgm:pt>
    <dgm:pt modelId="{5241BA46-B081-40DB-84C9-F3EC5B3DFE62}" type="pres">
      <dgm:prSet presAssocID="{45977445-D776-48F0-8E0C-87479A876969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87EC9F14-A0B8-4965-8EBB-E8B434E060FB}" type="pres">
      <dgm:prSet presAssocID="{45977445-D776-48F0-8E0C-87479A876969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8A3A235-BC9E-490B-91DD-00E6B65B45B3}" type="pres">
      <dgm:prSet presAssocID="{45977445-D776-48F0-8E0C-87479A876969}" presName="EmptyPlaceHolder" presStyleCnt="0"/>
      <dgm:spPr/>
    </dgm:pt>
  </dgm:ptLst>
  <dgm:cxnLst>
    <dgm:cxn modelId="{1A84FD04-64FC-43AD-A4D1-5727B778FD91}" srcId="{6E2C4D42-0B53-4577-B70C-9614E12244B7}" destId="{45977445-D776-48F0-8E0C-87479A876969}" srcOrd="5" destOrd="0" parTransId="{96CDFC0D-9C8B-4D3D-B833-56E4EFDFE306}" sibTransId="{95AFBB73-D3C0-426D-997C-6D7733663D06}"/>
    <dgm:cxn modelId="{ED600916-FAD9-440C-BFEA-74E254020F15}" srcId="{6E2C4D42-0B53-4577-B70C-9614E12244B7}" destId="{22CC039B-5086-40C3-8AD3-BC89787CFA72}" srcOrd="3" destOrd="0" parTransId="{AD580814-7E6E-4F0B-A709-D4219F2A7A41}" sibTransId="{7B74AC07-4A1C-4951-8917-0F9E88F7F540}"/>
    <dgm:cxn modelId="{BA7F0525-E45F-4DA1-A988-B0F277A81441}" srcId="{6E2C4D42-0B53-4577-B70C-9614E12244B7}" destId="{92AA8471-1BBA-42D3-BE25-3A094AB5BCE8}" srcOrd="1" destOrd="0" parTransId="{6692C837-C24A-4ABC-8725-4E749251D6BC}" sibTransId="{B659BC8C-559E-4C1F-8F01-99A5D78F73BA}"/>
    <dgm:cxn modelId="{351BFA2A-6891-45DD-B71B-C2F78FFDB823}" type="presOf" srcId="{6E2C4D42-0B53-4577-B70C-9614E12244B7}" destId="{C1585749-89A0-4A6C-A636-CA10D4F8028A}" srcOrd="0" destOrd="0" presId="urn:microsoft.com/office/officeart/2017/3/layout/DropPinTimeline"/>
    <dgm:cxn modelId="{D142D061-0D2A-4F39-9DA0-35C9F8E8D1F7}" type="presOf" srcId="{B6F191D2-2948-49E8-96F3-682B572C8B36}" destId="{34E5BC87-23CE-41FA-899C-07FDC3B0C787}" srcOrd="0" destOrd="0" presId="urn:microsoft.com/office/officeart/2017/3/layout/DropPinTimeline"/>
    <dgm:cxn modelId="{45EC8163-EFAB-45B8-91D0-CF7F41675612}" srcId="{6E2C4D42-0B53-4577-B70C-9614E12244B7}" destId="{17655055-EC67-4BAB-A634-4418CF01F01D}" srcOrd="2" destOrd="0" parTransId="{F33B1CE5-955B-45E0-A564-EEFAEF29DE38}" sibTransId="{479647B5-3F12-4C5A-ADB6-2D4C39FEF6C5}"/>
    <dgm:cxn modelId="{D422E48E-B597-44ED-A3D2-F49D616057B6}" type="presOf" srcId="{22CC039B-5086-40C3-8AD3-BC89787CFA72}" destId="{D381BCE8-6C8E-4709-B0DE-8511D79817D0}" srcOrd="0" destOrd="0" presId="urn:microsoft.com/office/officeart/2017/3/layout/DropPinTimeline"/>
    <dgm:cxn modelId="{43590396-CA82-4296-A756-0DA182A8E7A7}" type="presOf" srcId="{042146BB-9AF2-4A7D-9950-6D49EB3BDDC2}" destId="{66F35686-D857-494D-ADFB-65358AA5D9B3}" srcOrd="0" destOrd="0" presId="urn:microsoft.com/office/officeart/2017/3/layout/DropPinTimeline"/>
    <dgm:cxn modelId="{08FB02B9-976D-473B-8203-6C92E9826CDB}" srcId="{6E2C4D42-0B53-4577-B70C-9614E12244B7}" destId="{B6F191D2-2948-49E8-96F3-682B572C8B36}" srcOrd="4" destOrd="0" parTransId="{FBC890BB-BDF5-42D8-97ED-F99C6750C744}" sibTransId="{92B01756-3110-484F-AD43-A909A269B4DA}"/>
    <dgm:cxn modelId="{17082CD2-968D-4879-A5B7-DF4832376F4D}" type="presOf" srcId="{45977445-D776-48F0-8E0C-87479A876969}" destId="{5241BA46-B081-40DB-84C9-F3EC5B3DFE62}" srcOrd="0" destOrd="0" presId="urn:microsoft.com/office/officeart/2017/3/layout/DropPinTimeline"/>
    <dgm:cxn modelId="{30179BD2-6CE2-4C9E-9A38-EE4824622D7A}" srcId="{6E2C4D42-0B53-4577-B70C-9614E12244B7}" destId="{042146BB-9AF2-4A7D-9950-6D49EB3BDDC2}" srcOrd="0" destOrd="0" parTransId="{A8BDF8BA-1CEB-4F52-9C19-051411F205D0}" sibTransId="{169A0F7D-7992-4E61-AD08-ACA47BBC2347}"/>
    <dgm:cxn modelId="{7ED0B1DE-91C7-4142-A2BF-9596C014C3F0}" type="presOf" srcId="{92AA8471-1BBA-42D3-BE25-3A094AB5BCE8}" destId="{8C1A9048-A8A9-42CF-9FEC-5A5A6361C504}" srcOrd="0" destOrd="0" presId="urn:microsoft.com/office/officeart/2017/3/layout/DropPinTimeline"/>
    <dgm:cxn modelId="{5163F1E3-20AA-45BF-8125-97081A4882FA}" type="presOf" srcId="{17655055-EC67-4BAB-A634-4418CF01F01D}" destId="{23FFBE00-4537-465A-AF59-77034B1FBD18}" srcOrd="0" destOrd="0" presId="urn:microsoft.com/office/officeart/2017/3/layout/DropPinTimeline"/>
    <dgm:cxn modelId="{4AFAD420-3E7D-4356-8DE9-EB174DE99D67}" type="presParOf" srcId="{C1585749-89A0-4A6C-A636-CA10D4F8028A}" destId="{F466D9D5-A4ED-4230-97E8-45A5822AD3F4}" srcOrd="0" destOrd="0" presId="urn:microsoft.com/office/officeart/2017/3/layout/DropPinTimeline"/>
    <dgm:cxn modelId="{66972F99-5263-4FD9-AB6A-85E9D9D26312}" type="presParOf" srcId="{C1585749-89A0-4A6C-A636-CA10D4F8028A}" destId="{8C324E85-FFB7-4C8D-906B-2C994C523EAF}" srcOrd="1" destOrd="0" presId="urn:microsoft.com/office/officeart/2017/3/layout/DropPinTimeline"/>
    <dgm:cxn modelId="{574562B1-BAC2-477F-A7D8-9D1407E1961B}" type="presParOf" srcId="{8C324E85-FFB7-4C8D-906B-2C994C523EAF}" destId="{6D5D24E5-9F8D-42E9-8DD7-D6E03A5ADDED}" srcOrd="0" destOrd="0" presId="urn:microsoft.com/office/officeart/2017/3/layout/DropPinTimeline"/>
    <dgm:cxn modelId="{A8F67CC0-AFF8-4943-A5D2-821EF0429F78}" type="presParOf" srcId="{6D5D24E5-9F8D-42E9-8DD7-D6E03A5ADDED}" destId="{84D11B8D-31A1-4543-827D-D7824572356E}" srcOrd="0" destOrd="0" presId="urn:microsoft.com/office/officeart/2017/3/layout/DropPinTimeline"/>
    <dgm:cxn modelId="{16268CEC-BEA5-4977-9C82-D1F54906C3FE}" type="presParOf" srcId="{6D5D24E5-9F8D-42E9-8DD7-D6E03A5ADDED}" destId="{52DDD8AA-3347-4D83-A491-BD802F5B7D52}" srcOrd="1" destOrd="0" presId="urn:microsoft.com/office/officeart/2017/3/layout/DropPinTimeline"/>
    <dgm:cxn modelId="{A2E51525-7BAB-4303-AAA9-EB470885EDF3}" type="presParOf" srcId="{52DDD8AA-3347-4D83-A491-BD802F5B7D52}" destId="{C7EBF5F0-6355-492F-9EBB-B992AD250A62}" srcOrd="0" destOrd="0" presId="urn:microsoft.com/office/officeart/2017/3/layout/DropPinTimeline"/>
    <dgm:cxn modelId="{02AB6163-7905-434D-AFAD-4806CFD7B99C}" type="presParOf" srcId="{52DDD8AA-3347-4D83-A491-BD802F5B7D52}" destId="{ACA8367F-48DF-4809-8473-E35A4F06FE7F}" srcOrd="1" destOrd="0" presId="urn:microsoft.com/office/officeart/2017/3/layout/DropPinTimeline"/>
    <dgm:cxn modelId="{933AE0D7-4074-491A-ABA6-6956B2BF75E0}" type="presParOf" srcId="{6D5D24E5-9F8D-42E9-8DD7-D6E03A5ADDED}" destId="{DE67F021-BA0B-4840-B6EC-1CA1E53D5FE3}" srcOrd="2" destOrd="0" presId="urn:microsoft.com/office/officeart/2017/3/layout/DropPinTimeline"/>
    <dgm:cxn modelId="{29DF16D8-5479-409A-8875-803088FBAED7}" type="presParOf" srcId="{6D5D24E5-9F8D-42E9-8DD7-D6E03A5ADDED}" destId="{66F35686-D857-494D-ADFB-65358AA5D9B3}" srcOrd="3" destOrd="0" presId="urn:microsoft.com/office/officeart/2017/3/layout/DropPinTimeline"/>
    <dgm:cxn modelId="{B5CE5EE0-15C1-4681-9756-5264F5AA6B9C}" type="presParOf" srcId="{6D5D24E5-9F8D-42E9-8DD7-D6E03A5ADDED}" destId="{69EA4CC8-CEF5-4F10-B747-3D958C07AD62}" srcOrd="4" destOrd="0" presId="urn:microsoft.com/office/officeart/2017/3/layout/DropPinTimeline"/>
    <dgm:cxn modelId="{32719205-358F-4B49-B118-6395712280C9}" type="presParOf" srcId="{6D5D24E5-9F8D-42E9-8DD7-D6E03A5ADDED}" destId="{57E5E85E-F3BB-4B71-9047-032B770E7334}" srcOrd="5" destOrd="0" presId="urn:microsoft.com/office/officeart/2017/3/layout/DropPinTimeline"/>
    <dgm:cxn modelId="{05A34C15-BEE7-4240-ADD0-743B60E2D9AE}" type="presParOf" srcId="{8C324E85-FFB7-4C8D-906B-2C994C523EAF}" destId="{FC2AE5BB-54D5-41D7-BDD5-6A48414F61AF}" srcOrd="1" destOrd="0" presId="urn:microsoft.com/office/officeart/2017/3/layout/DropPinTimeline"/>
    <dgm:cxn modelId="{D4D5855D-68D8-4980-B8C0-026266DA2993}" type="presParOf" srcId="{8C324E85-FFB7-4C8D-906B-2C994C523EAF}" destId="{E187220A-0588-4ED6-8E54-D35D46A27939}" srcOrd="2" destOrd="0" presId="urn:microsoft.com/office/officeart/2017/3/layout/DropPinTimeline"/>
    <dgm:cxn modelId="{3AC7C4C2-ED54-483D-812A-D95FDC1D47BD}" type="presParOf" srcId="{E187220A-0588-4ED6-8E54-D35D46A27939}" destId="{D22C2F6C-1C8F-4CC0-86CF-2D01C6C42565}" srcOrd="0" destOrd="0" presId="urn:microsoft.com/office/officeart/2017/3/layout/DropPinTimeline"/>
    <dgm:cxn modelId="{53144077-69B5-4806-BEEB-03A55636FFDF}" type="presParOf" srcId="{E187220A-0588-4ED6-8E54-D35D46A27939}" destId="{C6675A6D-9B76-48BE-B18A-21BFE703CF0E}" srcOrd="1" destOrd="0" presId="urn:microsoft.com/office/officeart/2017/3/layout/DropPinTimeline"/>
    <dgm:cxn modelId="{2037C556-32CF-496B-9350-00B024FE4F11}" type="presParOf" srcId="{C6675A6D-9B76-48BE-B18A-21BFE703CF0E}" destId="{353800C1-A07C-4F2E-BB2D-EC0611FEDE65}" srcOrd="0" destOrd="0" presId="urn:microsoft.com/office/officeart/2017/3/layout/DropPinTimeline"/>
    <dgm:cxn modelId="{7CE0589C-98B0-418B-BD39-8CFA58E5C0B1}" type="presParOf" srcId="{C6675A6D-9B76-48BE-B18A-21BFE703CF0E}" destId="{66EAAFD7-F4A8-4507-AC66-5D5BCAF8D753}" srcOrd="1" destOrd="0" presId="urn:microsoft.com/office/officeart/2017/3/layout/DropPinTimeline"/>
    <dgm:cxn modelId="{210312C0-6853-402D-9AD6-DE55EA295C10}" type="presParOf" srcId="{E187220A-0588-4ED6-8E54-D35D46A27939}" destId="{B6AEB061-34D6-4D1F-A605-53BCF105B60F}" srcOrd="2" destOrd="0" presId="urn:microsoft.com/office/officeart/2017/3/layout/DropPinTimeline"/>
    <dgm:cxn modelId="{EB26E21A-65C1-405E-99F6-0CE5B91018A2}" type="presParOf" srcId="{E187220A-0588-4ED6-8E54-D35D46A27939}" destId="{8C1A9048-A8A9-42CF-9FEC-5A5A6361C504}" srcOrd="3" destOrd="0" presId="urn:microsoft.com/office/officeart/2017/3/layout/DropPinTimeline"/>
    <dgm:cxn modelId="{700E9DDE-16C3-4478-833B-90712111DA34}" type="presParOf" srcId="{E187220A-0588-4ED6-8E54-D35D46A27939}" destId="{ACE63878-06F0-4F1E-BDC5-DC61ECAC6D3B}" srcOrd="4" destOrd="0" presId="urn:microsoft.com/office/officeart/2017/3/layout/DropPinTimeline"/>
    <dgm:cxn modelId="{54F5B0A4-F714-44A8-9B9B-357D48E0F8A3}" type="presParOf" srcId="{E187220A-0588-4ED6-8E54-D35D46A27939}" destId="{BE94E11E-0746-4FB2-9FF6-D990951C2760}" srcOrd="5" destOrd="0" presId="urn:microsoft.com/office/officeart/2017/3/layout/DropPinTimeline"/>
    <dgm:cxn modelId="{4AF54076-FF94-49B6-A9A9-8D2607646CDC}" type="presParOf" srcId="{8C324E85-FFB7-4C8D-906B-2C994C523EAF}" destId="{7A2C456C-70D1-468D-B69D-1A8DB3D5AE18}" srcOrd="3" destOrd="0" presId="urn:microsoft.com/office/officeart/2017/3/layout/DropPinTimeline"/>
    <dgm:cxn modelId="{D8143FBF-C41F-4D71-BFDC-A0A7B65EE920}" type="presParOf" srcId="{8C324E85-FFB7-4C8D-906B-2C994C523EAF}" destId="{AE91E657-B077-47F5-99AC-60455E9A148C}" srcOrd="4" destOrd="0" presId="urn:microsoft.com/office/officeart/2017/3/layout/DropPinTimeline"/>
    <dgm:cxn modelId="{5FD9B8C6-A78D-43F8-B045-9296656BAE11}" type="presParOf" srcId="{AE91E657-B077-47F5-99AC-60455E9A148C}" destId="{20DCD835-F4C1-42B5-BD61-F9FAF741373D}" srcOrd="0" destOrd="0" presId="urn:microsoft.com/office/officeart/2017/3/layout/DropPinTimeline"/>
    <dgm:cxn modelId="{0D4900E7-CFEF-4459-8599-4B7A329AC85D}" type="presParOf" srcId="{AE91E657-B077-47F5-99AC-60455E9A148C}" destId="{605986C8-1866-406F-BFB0-749B3FD0F53C}" srcOrd="1" destOrd="0" presId="urn:microsoft.com/office/officeart/2017/3/layout/DropPinTimeline"/>
    <dgm:cxn modelId="{62788F2F-F233-4F13-A67B-5CC042D96430}" type="presParOf" srcId="{605986C8-1866-406F-BFB0-749B3FD0F53C}" destId="{32A00AC3-5EA2-4A77-960F-44FFAE0189D1}" srcOrd="0" destOrd="0" presId="urn:microsoft.com/office/officeart/2017/3/layout/DropPinTimeline"/>
    <dgm:cxn modelId="{CC20F820-6B8B-4076-AEEA-464E53E92F88}" type="presParOf" srcId="{605986C8-1866-406F-BFB0-749B3FD0F53C}" destId="{1FF0098E-06A0-4C90-A853-812B244116E9}" srcOrd="1" destOrd="0" presId="urn:microsoft.com/office/officeart/2017/3/layout/DropPinTimeline"/>
    <dgm:cxn modelId="{31CF2022-733E-43C0-AAC9-E748CB3472E1}" type="presParOf" srcId="{AE91E657-B077-47F5-99AC-60455E9A148C}" destId="{6801AD65-49B5-430C-B0B8-2AC4B384536C}" srcOrd="2" destOrd="0" presId="urn:microsoft.com/office/officeart/2017/3/layout/DropPinTimeline"/>
    <dgm:cxn modelId="{A9E5DA11-7AEA-4351-BA3D-26B8D1C202ED}" type="presParOf" srcId="{AE91E657-B077-47F5-99AC-60455E9A148C}" destId="{23FFBE00-4537-465A-AF59-77034B1FBD18}" srcOrd="3" destOrd="0" presId="urn:microsoft.com/office/officeart/2017/3/layout/DropPinTimeline"/>
    <dgm:cxn modelId="{2CBA2CC7-88FA-4798-AF02-5AEA6B1BB0BB}" type="presParOf" srcId="{AE91E657-B077-47F5-99AC-60455E9A148C}" destId="{BC9FF23B-277E-4982-9878-10A4EE66964E}" srcOrd="4" destOrd="0" presId="urn:microsoft.com/office/officeart/2017/3/layout/DropPinTimeline"/>
    <dgm:cxn modelId="{967B1978-3821-41D2-AE0B-D04EBBE54214}" type="presParOf" srcId="{AE91E657-B077-47F5-99AC-60455E9A148C}" destId="{60BEFAB8-E82D-4A12-BC08-516A604E9117}" srcOrd="5" destOrd="0" presId="urn:microsoft.com/office/officeart/2017/3/layout/DropPinTimeline"/>
    <dgm:cxn modelId="{5DCD16CF-48C3-454A-A838-527AFAEA6ACA}" type="presParOf" srcId="{8C324E85-FFB7-4C8D-906B-2C994C523EAF}" destId="{94EB1940-BED5-4D39-952D-E2138DB4B983}" srcOrd="5" destOrd="0" presId="urn:microsoft.com/office/officeart/2017/3/layout/DropPinTimeline"/>
    <dgm:cxn modelId="{DCD60A5A-7783-4313-9564-8190ABC30D7D}" type="presParOf" srcId="{8C324E85-FFB7-4C8D-906B-2C994C523EAF}" destId="{CCAA5174-19AA-479E-AAA7-2269C3CFD337}" srcOrd="6" destOrd="0" presId="urn:microsoft.com/office/officeart/2017/3/layout/DropPinTimeline"/>
    <dgm:cxn modelId="{1C469B87-C972-443D-A8A0-599CEAE14754}" type="presParOf" srcId="{CCAA5174-19AA-479E-AAA7-2269C3CFD337}" destId="{46614B49-A471-48AD-A0E6-EC60D8277235}" srcOrd="0" destOrd="0" presId="urn:microsoft.com/office/officeart/2017/3/layout/DropPinTimeline"/>
    <dgm:cxn modelId="{3D30A19D-BD50-4E0C-BDEC-ACF0141F60FA}" type="presParOf" srcId="{CCAA5174-19AA-479E-AAA7-2269C3CFD337}" destId="{62BD0DEC-F23D-4C6A-89BA-3453D1375D56}" srcOrd="1" destOrd="0" presId="urn:microsoft.com/office/officeart/2017/3/layout/DropPinTimeline"/>
    <dgm:cxn modelId="{4B0586AC-8356-4203-87AC-045393429EF0}" type="presParOf" srcId="{62BD0DEC-F23D-4C6A-89BA-3453D1375D56}" destId="{1BA3B5A8-67AE-4A44-8C1F-B02E6B2EFFDC}" srcOrd="0" destOrd="0" presId="urn:microsoft.com/office/officeart/2017/3/layout/DropPinTimeline"/>
    <dgm:cxn modelId="{5819F0C4-5BFA-4236-8C57-AE853AFE940E}" type="presParOf" srcId="{62BD0DEC-F23D-4C6A-89BA-3453D1375D56}" destId="{F95F1AC6-FA32-4D23-B706-45889FEAD5C3}" srcOrd="1" destOrd="0" presId="urn:microsoft.com/office/officeart/2017/3/layout/DropPinTimeline"/>
    <dgm:cxn modelId="{4824381D-5B18-4748-A83D-55DE4C42A9F6}" type="presParOf" srcId="{CCAA5174-19AA-479E-AAA7-2269C3CFD337}" destId="{2E406E5A-57F8-4F13-B40D-6EE3DB278BBF}" srcOrd="2" destOrd="0" presId="urn:microsoft.com/office/officeart/2017/3/layout/DropPinTimeline"/>
    <dgm:cxn modelId="{585AD744-B968-4E37-95FC-8932971B3169}" type="presParOf" srcId="{CCAA5174-19AA-479E-AAA7-2269C3CFD337}" destId="{D381BCE8-6C8E-4709-B0DE-8511D79817D0}" srcOrd="3" destOrd="0" presId="urn:microsoft.com/office/officeart/2017/3/layout/DropPinTimeline"/>
    <dgm:cxn modelId="{5B277C62-9D5D-4797-85EB-1B97FBC73140}" type="presParOf" srcId="{CCAA5174-19AA-479E-AAA7-2269C3CFD337}" destId="{82174ADB-0584-4963-A1EE-77D4292E29F8}" srcOrd="4" destOrd="0" presId="urn:microsoft.com/office/officeart/2017/3/layout/DropPinTimeline"/>
    <dgm:cxn modelId="{DCC786BD-A5AD-4B10-A1F1-99B20C729A2E}" type="presParOf" srcId="{CCAA5174-19AA-479E-AAA7-2269C3CFD337}" destId="{FCFD318B-ADED-4FFD-97E5-EC90CA9E2DEA}" srcOrd="5" destOrd="0" presId="urn:microsoft.com/office/officeart/2017/3/layout/DropPinTimeline"/>
    <dgm:cxn modelId="{52ADFBE2-7DE0-451E-B69B-4700C62CFFB2}" type="presParOf" srcId="{8C324E85-FFB7-4C8D-906B-2C994C523EAF}" destId="{691F5D82-A37E-4CD9-853A-731CE27E52C9}" srcOrd="7" destOrd="0" presId="urn:microsoft.com/office/officeart/2017/3/layout/DropPinTimeline"/>
    <dgm:cxn modelId="{037D15DE-D0B0-42C6-A5C7-B46FFD4F77A8}" type="presParOf" srcId="{8C324E85-FFB7-4C8D-906B-2C994C523EAF}" destId="{F01E6D9E-A6D7-4045-8E9D-52E87B35A6E9}" srcOrd="8" destOrd="0" presId="urn:microsoft.com/office/officeart/2017/3/layout/DropPinTimeline"/>
    <dgm:cxn modelId="{6C87F184-8829-43FB-A622-93083C7B7BD6}" type="presParOf" srcId="{F01E6D9E-A6D7-4045-8E9D-52E87B35A6E9}" destId="{C0FA4FD7-1EB8-41FD-BAD6-0694F8ADE8C3}" srcOrd="0" destOrd="0" presId="urn:microsoft.com/office/officeart/2017/3/layout/DropPinTimeline"/>
    <dgm:cxn modelId="{952D00A6-DC7E-4D00-B061-7079D0FCFFDA}" type="presParOf" srcId="{F01E6D9E-A6D7-4045-8E9D-52E87B35A6E9}" destId="{0897B248-A77A-4DCB-9AF9-62FB6980C818}" srcOrd="1" destOrd="0" presId="urn:microsoft.com/office/officeart/2017/3/layout/DropPinTimeline"/>
    <dgm:cxn modelId="{F139907B-C368-48F5-AF45-2CEA87DAD5FB}" type="presParOf" srcId="{0897B248-A77A-4DCB-9AF9-62FB6980C818}" destId="{682470B4-2EE8-49A2-8A90-AF9AC0A6C5A3}" srcOrd="0" destOrd="0" presId="urn:microsoft.com/office/officeart/2017/3/layout/DropPinTimeline"/>
    <dgm:cxn modelId="{442B10D3-2166-403F-8D51-F0E4755AEFE4}" type="presParOf" srcId="{0897B248-A77A-4DCB-9AF9-62FB6980C818}" destId="{6EF1E82A-3463-4A3A-9D4A-3A9F4F34D6A4}" srcOrd="1" destOrd="0" presId="urn:microsoft.com/office/officeart/2017/3/layout/DropPinTimeline"/>
    <dgm:cxn modelId="{E41ACD63-875F-4F22-BDD0-8A8D6AEE1E79}" type="presParOf" srcId="{F01E6D9E-A6D7-4045-8E9D-52E87B35A6E9}" destId="{380DF313-2F1C-4103-9518-110771ECA038}" srcOrd="2" destOrd="0" presId="urn:microsoft.com/office/officeart/2017/3/layout/DropPinTimeline"/>
    <dgm:cxn modelId="{3350A77E-55E8-4F77-A32F-F975B6C0B876}" type="presParOf" srcId="{F01E6D9E-A6D7-4045-8E9D-52E87B35A6E9}" destId="{34E5BC87-23CE-41FA-899C-07FDC3B0C787}" srcOrd="3" destOrd="0" presId="urn:microsoft.com/office/officeart/2017/3/layout/DropPinTimeline"/>
    <dgm:cxn modelId="{E122162A-8D66-41FF-AEA4-C871CE8AA0A7}" type="presParOf" srcId="{F01E6D9E-A6D7-4045-8E9D-52E87B35A6E9}" destId="{047A76AA-E529-48F8-85DD-62E021C0078E}" srcOrd="4" destOrd="0" presId="urn:microsoft.com/office/officeart/2017/3/layout/DropPinTimeline"/>
    <dgm:cxn modelId="{741ED8DF-22D6-4294-9C4B-CE0F45357C60}" type="presParOf" srcId="{F01E6D9E-A6D7-4045-8E9D-52E87B35A6E9}" destId="{BE491CC8-9AB7-45C7-8E18-251009E6D3C4}" srcOrd="5" destOrd="0" presId="urn:microsoft.com/office/officeart/2017/3/layout/DropPinTimeline"/>
    <dgm:cxn modelId="{7FF06349-6240-4820-B4EA-A7BACDD65FC9}" type="presParOf" srcId="{8C324E85-FFB7-4C8D-906B-2C994C523EAF}" destId="{3040E7D9-F16F-4F96-9317-B18D6AD3253A}" srcOrd="9" destOrd="0" presId="urn:microsoft.com/office/officeart/2017/3/layout/DropPinTimeline"/>
    <dgm:cxn modelId="{3AD119BB-736D-4B38-9A64-DC815D0D5D7B}" type="presParOf" srcId="{8C324E85-FFB7-4C8D-906B-2C994C523EAF}" destId="{D84F4CD6-83B2-416C-8CDF-B628AA3BA5D0}" srcOrd="10" destOrd="0" presId="urn:microsoft.com/office/officeart/2017/3/layout/DropPinTimeline"/>
    <dgm:cxn modelId="{3A74E631-0431-4EEF-AB5D-315FC1C6359C}" type="presParOf" srcId="{D84F4CD6-83B2-416C-8CDF-B628AA3BA5D0}" destId="{F57BA742-0030-44E1-9E25-90CD5E91450F}" srcOrd="0" destOrd="0" presId="urn:microsoft.com/office/officeart/2017/3/layout/DropPinTimeline"/>
    <dgm:cxn modelId="{6D43688C-F92E-4548-A913-CBB4ABF2D5E0}" type="presParOf" srcId="{D84F4CD6-83B2-416C-8CDF-B628AA3BA5D0}" destId="{974A580F-D292-4759-94EF-54EC92A5DDC2}" srcOrd="1" destOrd="0" presId="urn:microsoft.com/office/officeart/2017/3/layout/DropPinTimeline"/>
    <dgm:cxn modelId="{D10F9F03-223A-4F2F-9BFC-F3F2D12CD5F2}" type="presParOf" srcId="{974A580F-D292-4759-94EF-54EC92A5DDC2}" destId="{24F8AA59-79CA-46BF-9007-91473673F242}" srcOrd="0" destOrd="0" presId="urn:microsoft.com/office/officeart/2017/3/layout/DropPinTimeline"/>
    <dgm:cxn modelId="{3463C578-3224-4172-89CE-4C7AADEB10C2}" type="presParOf" srcId="{974A580F-D292-4759-94EF-54EC92A5DDC2}" destId="{DEAE4A36-53B7-4EFE-AC0F-08AC1508AEF3}" srcOrd="1" destOrd="0" presId="urn:microsoft.com/office/officeart/2017/3/layout/DropPinTimeline"/>
    <dgm:cxn modelId="{A090D08C-7588-4659-B704-EFC5C25C4DC8}" type="presParOf" srcId="{D84F4CD6-83B2-416C-8CDF-B628AA3BA5D0}" destId="{6E619112-9262-48D9-98F2-A584D0D46532}" srcOrd="2" destOrd="0" presId="urn:microsoft.com/office/officeart/2017/3/layout/DropPinTimeline"/>
    <dgm:cxn modelId="{C614104A-20C2-4BD0-A356-C2FDC8D50657}" type="presParOf" srcId="{D84F4CD6-83B2-416C-8CDF-B628AA3BA5D0}" destId="{5241BA46-B081-40DB-84C9-F3EC5B3DFE62}" srcOrd="3" destOrd="0" presId="urn:microsoft.com/office/officeart/2017/3/layout/DropPinTimeline"/>
    <dgm:cxn modelId="{297C2059-6E42-4A9B-8B17-62B3FAC94606}" type="presParOf" srcId="{D84F4CD6-83B2-416C-8CDF-B628AA3BA5D0}" destId="{87EC9F14-A0B8-4965-8EBB-E8B434E060FB}" srcOrd="4" destOrd="0" presId="urn:microsoft.com/office/officeart/2017/3/layout/DropPinTimeline"/>
    <dgm:cxn modelId="{BF820EB9-28C9-446B-8D06-EC1A4C2CF888}" type="presParOf" srcId="{D84F4CD6-83B2-416C-8CDF-B628AA3BA5D0}" destId="{D8A3A235-BC9E-490B-91DD-00E6B65B45B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C4D42-0B53-4577-B70C-9614E12244B7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146BB-9AF2-4A7D-9950-6D49EB3BDDC2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2010</a:t>
          </a:r>
          <a:endParaRPr lang="en-US"/>
        </a:p>
      </dgm:t>
    </dgm:pt>
    <dgm:pt modelId="{A8BDF8BA-1CEB-4F52-9C19-051411F205D0}" type="parTrans" cxnId="{30179BD2-6CE2-4C9E-9A38-EE4824622D7A}">
      <dgm:prSet/>
      <dgm:spPr/>
      <dgm:t>
        <a:bodyPr/>
        <a:lstStyle/>
        <a:p>
          <a:endParaRPr lang="en-US"/>
        </a:p>
      </dgm:t>
    </dgm:pt>
    <dgm:pt modelId="{169A0F7D-7992-4E61-AD08-ACA47BBC2347}" type="sibTrans" cxnId="{30179BD2-6CE2-4C9E-9A38-EE4824622D7A}">
      <dgm:prSet/>
      <dgm:spPr/>
      <dgm:t>
        <a:bodyPr/>
        <a:lstStyle/>
        <a:p>
          <a:endParaRPr lang="en-US"/>
        </a:p>
      </dgm:t>
    </dgm:pt>
    <dgm:pt modelId="{17655055-EC67-4BAB-A634-4418CF01F01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2017</a:t>
          </a:r>
          <a:endParaRPr lang="en-US"/>
        </a:p>
      </dgm:t>
    </dgm:pt>
    <dgm:pt modelId="{F33B1CE5-955B-45E0-A564-EEFAEF29DE38}" type="parTrans" cxnId="{45EC8163-EFAB-45B8-91D0-CF7F41675612}">
      <dgm:prSet/>
      <dgm:spPr/>
      <dgm:t>
        <a:bodyPr/>
        <a:lstStyle/>
        <a:p>
          <a:endParaRPr lang="en-US"/>
        </a:p>
      </dgm:t>
    </dgm:pt>
    <dgm:pt modelId="{479647B5-3F12-4C5A-ADB6-2D4C39FEF6C5}" type="sibTrans" cxnId="{45EC8163-EFAB-45B8-91D0-CF7F41675612}">
      <dgm:prSet/>
      <dgm:spPr/>
      <dgm:t>
        <a:bodyPr/>
        <a:lstStyle/>
        <a:p>
          <a:endParaRPr lang="en-US"/>
        </a:p>
      </dgm:t>
    </dgm:pt>
    <dgm:pt modelId="{B6F191D2-2948-49E8-96F3-682B572C8B36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2022</a:t>
          </a:r>
          <a:endParaRPr lang="en-US"/>
        </a:p>
      </dgm:t>
    </dgm:pt>
    <dgm:pt modelId="{FBC890BB-BDF5-42D8-97ED-F99C6750C744}" type="parTrans" cxnId="{08FB02B9-976D-473B-8203-6C92E9826CDB}">
      <dgm:prSet/>
      <dgm:spPr/>
    </dgm:pt>
    <dgm:pt modelId="{92B01756-3110-484F-AD43-A909A269B4DA}" type="sibTrans" cxnId="{08FB02B9-976D-473B-8203-6C92E9826CDB}">
      <dgm:prSet/>
      <dgm:spPr/>
    </dgm:pt>
    <dgm:pt modelId="{45977445-D776-48F0-8E0C-87479A876969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 Light"/>
            </a:rPr>
            <a:t>2024</a:t>
          </a:r>
        </a:p>
      </dgm:t>
    </dgm:pt>
    <dgm:pt modelId="{96CDFC0D-9C8B-4D3D-B833-56E4EFDFE306}" type="parTrans" cxnId="{1A84FD04-64FC-43AD-A4D1-5727B778FD91}">
      <dgm:prSet/>
      <dgm:spPr/>
    </dgm:pt>
    <dgm:pt modelId="{95AFBB73-D3C0-426D-997C-6D7733663D06}" type="sibTrans" cxnId="{1A84FD04-64FC-43AD-A4D1-5727B778FD91}">
      <dgm:prSet/>
      <dgm:spPr/>
    </dgm:pt>
    <dgm:pt modelId="{22CC039B-5086-40C3-8AD3-BC89787CFA72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2020</a:t>
          </a:r>
        </a:p>
      </dgm:t>
    </dgm:pt>
    <dgm:pt modelId="{AD580814-7E6E-4F0B-A709-D4219F2A7A41}" type="parTrans" cxnId="{ED600916-FAD9-440C-BFEA-74E254020F15}">
      <dgm:prSet/>
      <dgm:spPr/>
    </dgm:pt>
    <dgm:pt modelId="{7B74AC07-4A1C-4951-8917-0F9E88F7F540}" type="sibTrans" cxnId="{ED600916-FAD9-440C-BFEA-74E254020F15}">
      <dgm:prSet/>
      <dgm:spPr/>
    </dgm:pt>
    <dgm:pt modelId="{92AA8471-1BBA-42D3-BE25-3A094AB5BCE8}">
      <dgm:prSet phldr="0"/>
      <dgm:spPr/>
      <dgm:t>
        <a:bodyPr/>
        <a:lstStyle/>
        <a:p>
          <a:pPr>
            <a:defRPr b="1"/>
          </a:pPr>
          <a:endParaRPr lang="en-US">
            <a:latin typeface="Calibri Light"/>
          </a:endParaRPr>
        </a:p>
      </dgm:t>
    </dgm:pt>
    <dgm:pt modelId="{6692C837-C24A-4ABC-8725-4E749251D6BC}" type="parTrans" cxnId="{BA7F0525-E45F-4DA1-A988-B0F277A81441}">
      <dgm:prSet/>
      <dgm:spPr/>
    </dgm:pt>
    <dgm:pt modelId="{B659BC8C-559E-4C1F-8F01-99A5D78F73BA}" type="sibTrans" cxnId="{BA7F0525-E45F-4DA1-A988-B0F277A81441}">
      <dgm:prSet/>
      <dgm:spPr/>
    </dgm:pt>
    <dgm:pt modelId="{C1585749-89A0-4A6C-A636-CA10D4F8028A}" type="pres">
      <dgm:prSet presAssocID="{6E2C4D42-0B53-4577-B70C-9614E12244B7}" presName="root" presStyleCnt="0">
        <dgm:presLayoutVars>
          <dgm:chMax/>
          <dgm:chPref/>
          <dgm:animLvl val="lvl"/>
        </dgm:presLayoutVars>
      </dgm:prSet>
      <dgm:spPr/>
    </dgm:pt>
    <dgm:pt modelId="{F466D9D5-A4ED-4230-97E8-45A5822AD3F4}" type="pres">
      <dgm:prSet presAssocID="{6E2C4D42-0B53-4577-B70C-9614E12244B7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8C324E85-FFB7-4C8D-906B-2C994C523EAF}" type="pres">
      <dgm:prSet presAssocID="{6E2C4D42-0B53-4577-B70C-9614E12244B7}" presName="nodes" presStyleCnt="0">
        <dgm:presLayoutVars>
          <dgm:chMax/>
          <dgm:chPref/>
          <dgm:animLvl val="lvl"/>
        </dgm:presLayoutVars>
      </dgm:prSet>
      <dgm:spPr/>
    </dgm:pt>
    <dgm:pt modelId="{6D5D24E5-9F8D-42E9-8DD7-D6E03A5ADDED}" type="pres">
      <dgm:prSet presAssocID="{042146BB-9AF2-4A7D-9950-6D49EB3BDDC2}" presName="composite" presStyleCnt="0"/>
      <dgm:spPr/>
    </dgm:pt>
    <dgm:pt modelId="{84D11B8D-31A1-4543-827D-D7824572356E}" type="pres">
      <dgm:prSet presAssocID="{042146BB-9AF2-4A7D-9950-6D49EB3BDDC2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2DDD8AA-3347-4D83-A491-BD802F5B7D52}" type="pres">
      <dgm:prSet presAssocID="{042146BB-9AF2-4A7D-9950-6D49EB3BDDC2}" presName="DropPinPlaceHolder" presStyleCnt="0"/>
      <dgm:spPr/>
    </dgm:pt>
    <dgm:pt modelId="{C7EBF5F0-6355-492F-9EBB-B992AD250A62}" type="pres">
      <dgm:prSet presAssocID="{042146BB-9AF2-4A7D-9950-6D49EB3BDDC2}" presName="DropPin" presStyleLbl="alignNode1" presStyleIdx="0" presStyleCnt="6"/>
      <dgm:spPr/>
    </dgm:pt>
    <dgm:pt modelId="{ACA8367F-48DF-4809-8473-E35A4F06FE7F}" type="pres">
      <dgm:prSet presAssocID="{042146BB-9AF2-4A7D-9950-6D49EB3BDDC2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E67F021-BA0B-4840-B6EC-1CA1E53D5FE3}" type="pres">
      <dgm:prSet presAssocID="{042146BB-9AF2-4A7D-9950-6D49EB3BDDC2}" presName="L2TextContainer" presStyleLbl="revTx" presStyleIdx="0" presStyleCnt="12">
        <dgm:presLayoutVars>
          <dgm:bulletEnabled val="1"/>
        </dgm:presLayoutVars>
      </dgm:prSet>
      <dgm:spPr/>
    </dgm:pt>
    <dgm:pt modelId="{66F35686-D857-494D-ADFB-65358AA5D9B3}" type="pres">
      <dgm:prSet presAssocID="{042146BB-9AF2-4A7D-9950-6D49EB3BDDC2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69EA4CC8-CEF5-4F10-B747-3D958C07AD62}" type="pres">
      <dgm:prSet presAssocID="{042146BB-9AF2-4A7D-9950-6D49EB3BDDC2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7E5E85E-F3BB-4B71-9047-032B770E7334}" type="pres">
      <dgm:prSet presAssocID="{042146BB-9AF2-4A7D-9950-6D49EB3BDDC2}" presName="EmptyPlaceHolder" presStyleCnt="0"/>
      <dgm:spPr/>
    </dgm:pt>
    <dgm:pt modelId="{FC2AE5BB-54D5-41D7-BDD5-6A48414F61AF}" type="pres">
      <dgm:prSet presAssocID="{169A0F7D-7992-4E61-AD08-ACA47BBC2347}" presName="spaceBetweenRectangles" presStyleCnt="0"/>
      <dgm:spPr/>
    </dgm:pt>
    <dgm:pt modelId="{E187220A-0588-4ED6-8E54-D35D46A27939}" type="pres">
      <dgm:prSet presAssocID="{92AA8471-1BBA-42D3-BE25-3A094AB5BCE8}" presName="composite" presStyleCnt="0"/>
      <dgm:spPr/>
    </dgm:pt>
    <dgm:pt modelId="{D22C2F6C-1C8F-4CC0-86CF-2D01C6C42565}" type="pres">
      <dgm:prSet presAssocID="{92AA8471-1BBA-42D3-BE25-3A094AB5BCE8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6675A6D-9B76-48BE-B18A-21BFE703CF0E}" type="pres">
      <dgm:prSet presAssocID="{92AA8471-1BBA-42D3-BE25-3A094AB5BCE8}" presName="DropPinPlaceHolder" presStyleCnt="0"/>
      <dgm:spPr/>
    </dgm:pt>
    <dgm:pt modelId="{353800C1-A07C-4F2E-BB2D-EC0611FEDE65}" type="pres">
      <dgm:prSet presAssocID="{92AA8471-1BBA-42D3-BE25-3A094AB5BCE8}" presName="DropPin" presStyleLbl="alignNode1" presStyleIdx="1" presStyleCnt="6"/>
      <dgm:spPr/>
    </dgm:pt>
    <dgm:pt modelId="{66EAAFD7-F4A8-4507-AC66-5D5BCAF8D753}" type="pres">
      <dgm:prSet presAssocID="{92AA8471-1BBA-42D3-BE25-3A094AB5BCE8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6AEB061-34D6-4D1F-A605-53BCF105B60F}" type="pres">
      <dgm:prSet presAssocID="{92AA8471-1BBA-42D3-BE25-3A094AB5BCE8}" presName="L2TextContainer" presStyleLbl="revTx" presStyleIdx="2" presStyleCnt="12">
        <dgm:presLayoutVars>
          <dgm:bulletEnabled val="1"/>
        </dgm:presLayoutVars>
      </dgm:prSet>
      <dgm:spPr/>
    </dgm:pt>
    <dgm:pt modelId="{8C1A9048-A8A9-42CF-9FEC-5A5A6361C504}" type="pres">
      <dgm:prSet presAssocID="{92AA8471-1BBA-42D3-BE25-3A094AB5BCE8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ACE63878-06F0-4F1E-BDC5-DC61ECAC6D3B}" type="pres">
      <dgm:prSet presAssocID="{92AA8471-1BBA-42D3-BE25-3A094AB5BCE8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94E11E-0746-4FB2-9FF6-D990951C2760}" type="pres">
      <dgm:prSet presAssocID="{92AA8471-1BBA-42D3-BE25-3A094AB5BCE8}" presName="EmptyPlaceHolder" presStyleCnt="0"/>
      <dgm:spPr/>
    </dgm:pt>
    <dgm:pt modelId="{7A2C456C-70D1-468D-B69D-1A8DB3D5AE18}" type="pres">
      <dgm:prSet presAssocID="{B659BC8C-559E-4C1F-8F01-99A5D78F73BA}" presName="spaceBetweenRectangles" presStyleCnt="0"/>
      <dgm:spPr/>
    </dgm:pt>
    <dgm:pt modelId="{AE91E657-B077-47F5-99AC-60455E9A148C}" type="pres">
      <dgm:prSet presAssocID="{17655055-EC67-4BAB-A634-4418CF01F01D}" presName="composite" presStyleCnt="0"/>
      <dgm:spPr/>
    </dgm:pt>
    <dgm:pt modelId="{20DCD835-F4C1-42B5-BD61-F9FAF741373D}" type="pres">
      <dgm:prSet presAssocID="{17655055-EC67-4BAB-A634-4418CF01F01D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05986C8-1866-406F-BFB0-749B3FD0F53C}" type="pres">
      <dgm:prSet presAssocID="{17655055-EC67-4BAB-A634-4418CF01F01D}" presName="DropPinPlaceHolder" presStyleCnt="0"/>
      <dgm:spPr/>
    </dgm:pt>
    <dgm:pt modelId="{32A00AC3-5EA2-4A77-960F-44FFAE0189D1}" type="pres">
      <dgm:prSet presAssocID="{17655055-EC67-4BAB-A634-4418CF01F01D}" presName="DropPin" presStyleLbl="alignNode1" presStyleIdx="2" presStyleCnt="6"/>
      <dgm:spPr/>
    </dgm:pt>
    <dgm:pt modelId="{1FF0098E-06A0-4C90-A853-812B244116E9}" type="pres">
      <dgm:prSet presAssocID="{17655055-EC67-4BAB-A634-4418CF01F01D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801AD65-49B5-430C-B0B8-2AC4B384536C}" type="pres">
      <dgm:prSet presAssocID="{17655055-EC67-4BAB-A634-4418CF01F01D}" presName="L2TextContainer" presStyleLbl="revTx" presStyleIdx="4" presStyleCnt="12">
        <dgm:presLayoutVars>
          <dgm:bulletEnabled val="1"/>
        </dgm:presLayoutVars>
      </dgm:prSet>
      <dgm:spPr/>
    </dgm:pt>
    <dgm:pt modelId="{23FFBE00-4537-465A-AF59-77034B1FBD18}" type="pres">
      <dgm:prSet presAssocID="{17655055-EC67-4BAB-A634-4418CF01F01D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BC9FF23B-277E-4982-9878-10A4EE66964E}" type="pres">
      <dgm:prSet presAssocID="{17655055-EC67-4BAB-A634-4418CF01F01D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0BEFAB8-E82D-4A12-BC08-516A604E9117}" type="pres">
      <dgm:prSet presAssocID="{17655055-EC67-4BAB-A634-4418CF01F01D}" presName="EmptyPlaceHolder" presStyleCnt="0"/>
      <dgm:spPr/>
    </dgm:pt>
    <dgm:pt modelId="{94EB1940-BED5-4D39-952D-E2138DB4B983}" type="pres">
      <dgm:prSet presAssocID="{479647B5-3F12-4C5A-ADB6-2D4C39FEF6C5}" presName="spaceBetweenRectangles" presStyleCnt="0"/>
      <dgm:spPr/>
    </dgm:pt>
    <dgm:pt modelId="{CCAA5174-19AA-479E-AAA7-2269C3CFD337}" type="pres">
      <dgm:prSet presAssocID="{22CC039B-5086-40C3-8AD3-BC89787CFA72}" presName="composite" presStyleCnt="0"/>
      <dgm:spPr/>
    </dgm:pt>
    <dgm:pt modelId="{46614B49-A471-48AD-A0E6-EC60D8277235}" type="pres">
      <dgm:prSet presAssocID="{22CC039B-5086-40C3-8AD3-BC89787CFA7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2BD0DEC-F23D-4C6A-89BA-3453D1375D56}" type="pres">
      <dgm:prSet presAssocID="{22CC039B-5086-40C3-8AD3-BC89787CFA72}" presName="DropPinPlaceHolder" presStyleCnt="0"/>
      <dgm:spPr/>
    </dgm:pt>
    <dgm:pt modelId="{1BA3B5A8-67AE-4A44-8C1F-B02E6B2EFFDC}" type="pres">
      <dgm:prSet presAssocID="{22CC039B-5086-40C3-8AD3-BC89787CFA72}" presName="DropPin" presStyleLbl="alignNode1" presStyleIdx="3" presStyleCnt="6"/>
      <dgm:spPr/>
    </dgm:pt>
    <dgm:pt modelId="{F95F1AC6-FA32-4D23-B706-45889FEAD5C3}" type="pres">
      <dgm:prSet presAssocID="{22CC039B-5086-40C3-8AD3-BC89787CFA72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2E406E5A-57F8-4F13-B40D-6EE3DB278BBF}" type="pres">
      <dgm:prSet presAssocID="{22CC039B-5086-40C3-8AD3-BC89787CFA72}" presName="L2TextContainer" presStyleLbl="revTx" presStyleIdx="6" presStyleCnt="12">
        <dgm:presLayoutVars>
          <dgm:bulletEnabled val="1"/>
        </dgm:presLayoutVars>
      </dgm:prSet>
      <dgm:spPr/>
    </dgm:pt>
    <dgm:pt modelId="{D381BCE8-6C8E-4709-B0DE-8511D79817D0}" type="pres">
      <dgm:prSet presAssocID="{22CC039B-5086-40C3-8AD3-BC89787CFA7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82174ADB-0584-4963-A1EE-77D4292E29F8}" type="pres">
      <dgm:prSet presAssocID="{22CC039B-5086-40C3-8AD3-BC89787CFA72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CFD318B-ADED-4FFD-97E5-EC90CA9E2DEA}" type="pres">
      <dgm:prSet presAssocID="{22CC039B-5086-40C3-8AD3-BC89787CFA72}" presName="EmptyPlaceHolder" presStyleCnt="0"/>
      <dgm:spPr/>
    </dgm:pt>
    <dgm:pt modelId="{691F5D82-A37E-4CD9-853A-731CE27E52C9}" type="pres">
      <dgm:prSet presAssocID="{7B74AC07-4A1C-4951-8917-0F9E88F7F540}" presName="spaceBetweenRectangles" presStyleCnt="0"/>
      <dgm:spPr/>
    </dgm:pt>
    <dgm:pt modelId="{F01E6D9E-A6D7-4045-8E9D-52E87B35A6E9}" type="pres">
      <dgm:prSet presAssocID="{B6F191D2-2948-49E8-96F3-682B572C8B36}" presName="composite" presStyleCnt="0"/>
      <dgm:spPr/>
    </dgm:pt>
    <dgm:pt modelId="{C0FA4FD7-1EB8-41FD-BAD6-0694F8ADE8C3}" type="pres">
      <dgm:prSet presAssocID="{B6F191D2-2948-49E8-96F3-682B572C8B36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7B248-A77A-4DCB-9AF9-62FB6980C818}" type="pres">
      <dgm:prSet presAssocID="{B6F191D2-2948-49E8-96F3-682B572C8B36}" presName="DropPinPlaceHolder" presStyleCnt="0"/>
      <dgm:spPr/>
    </dgm:pt>
    <dgm:pt modelId="{682470B4-2EE8-49A2-8A90-AF9AC0A6C5A3}" type="pres">
      <dgm:prSet presAssocID="{B6F191D2-2948-49E8-96F3-682B572C8B36}" presName="DropPin" presStyleLbl="alignNode1" presStyleIdx="4" presStyleCnt="6"/>
      <dgm:spPr/>
    </dgm:pt>
    <dgm:pt modelId="{6EF1E82A-3463-4A3A-9D4A-3A9F4F34D6A4}" type="pres">
      <dgm:prSet presAssocID="{B6F191D2-2948-49E8-96F3-682B572C8B36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80DF313-2F1C-4103-9518-110771ECA038}" type="pres">
      <dgm:prSet presAssocID="{B6F191D2-2948-49E8-96F3-682B572C8B36}" presName="L2TextContainer" presStyleLbl="revTx" presStyleIdx="8" presStyleCnt="12">
        <dgm:presLayoutVars>
          <dgm:bulletEnabled val="1"/>
        </dgm:presLayoutVars>
      </dgm:prSet>
      <dgm:spPr/>
    </dgm:pt>
    <dgm:pt modelId="{34E5BC87-23CE-41FA-899C-07FDC3B0C787}" type="pres">
      <dgm:prSet presAssocID="{B6F191D2-2948-49E8-96F3-682B572C8B36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047A76AA-E529-48F8-85DD-62E021C0078E}" type="pres">
      <dgm:prSet presAssocID="{B6F191D2-2948-49E8-96F3-682B572C8B36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491CC8-9AB7-45C7-8E18-251009E6D3C4}" type="pres">
      <dgm:prSet presAssocID="{B6F191D2-2948-49E8-96F3-682B572C8B36}" presName="EmptyPlaceHolder" presStyleCnt="0"/>
      <dgm:spPr/>
    </dgm:pt>
    <dgm:pt modelId="{3040E7D9-F16F-4F96-9317-B18D6AD3253A}" type="pres">
      <dgm:prSet presAssocID="{92B01756-3110-484F-AD43-A909A269B4DA}" presName="spaceBetweenRectangles" presStyleCnt="0"/>
      <dgm:spPr/>
    </dgm:pt>
    <dgm:pt modelId="{D84F4CD6-83B2-416C-8CDF-B628AA3BA5D0}" type="pres">
      <dgm:prSet presAssocID="{45977445-D776-48F0-8E0C-87479A876969}" presName="composite" presStyleCnt="0"/>
      <dgm:spPr/>
    </dgm:pt>
    <dgm:pt modelId="{F57BA742-0030-44E1-9E25-90CD5E91450F}" type="pres">
      <dgm:prSet presAssocID="{45977445-D776-48F0-8E0C-87479A876969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74A580F-D292-4759-94EF-54EC92A5DDC2}" type="pres">
      <dgm:prSet presAssocID="{45977445-D776-48F0-8E0C-87479A876969}" presName="DropPinPlaceHolder" presStyleCnt="0"/>
      <dgm:spPr/>
    </dgm:pt>
    <dgm:pt modelId="{24F8AA59-79CA-46BF-9007-91473673F242}" type="pres">
      <dgm:prSet presAssocID="{45977445-D776-48F0-8E0C-87479A876969}" presName="DropPin" presStyleLbl="alignNode1" presStyleIdx="5" presStyleCnt="6"/>
      <dgm:spPr/>
    </dgm:pt>
    <dgm:pt modelId="{DEAE4A36-53B7-4EFE-AC0F-08AC1508AEF3}" type="pres">
      <dgm:prSet presAssocID="{45977445-D776-48F0-8E0C-87479A876969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E619112-9262-48D9-98F2-A584D0D46532}" type="pres">
      <dgm:prSet presAssocID="{45977445-D776-48F0-8E0C-87479A876969}" presName="L2TextContainer" presStyleLbl="revTx" presStyleIdx="10" presStyleCnt="12">
        <dgm:presLayoutVars>
          <dgm:bulletEnabled val="1"/>
        </dgm:presLayoutVars>
      </dgm:prSet>
      <dgm:spPr/>
    </dgm:pt>
    <dgm:pt modelId="{5241BA46-B081-40DB-84C9-F3EC5B3DFE62}" type="pres">
      <dgm:prSet presAssocID="{45977445-D776-48F0-8E0C-87479A876969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87EC9F14-A0B8-4965-8EBB-E8B434E060FB}" type="pres">
      <dgm:prSet presAssocID="{45977445-D776-48F0-8E0C-87479A876969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8A3A235-BC9E-490B-91DD-00E6B65B45B3}" type="pres">
      <dgm:prSet presAssocID="{45977445-D776-48F0-8E0C-87479A876969}" presName="EmptyPlaceHolder" presStyleCnt="0"/>
      <dgm:spPr/>
    </dgm:pt>
  </dgm:ptLst>
  <dgm:cxnLst>
    <dgm:cxn modelId="{1A84FD04-64FC-43AD-A4D1-5727B778FD91}" srcId="{6E2C4D42-0B53-4577-B70C-9614E12244B7}" destId="{45977445-D776-48F0-8E0C-87479A876969}" srcOrd="5" destOrd="0" parTransId="{96CDFC0D-9C8B-4D3D-B833-56E4EFDFE306}" sibTransId="{95AFBB73-D3C0-426D-997C-6D7733663D06}"/>
    <dgm:cxn modelId="{ED600916-FAD9-440C-BFEA-74E254020F15}" srcId="{6E2C4D42-0B53-4577-B70C-9614E12244B7}" destId="{22CC039B-5086-40C3-8AD3-BC89787CFA72}" srcOrd="3" destOrd="0" parTransId="{AD580814-7E6E-4F0B-A709-D4219F2A7A41}" sibTransId="{7B74AC07-4A1C-4951-8917-0F9E88F7F540}"/>
    <dgm:cxn modelId="{BA7F0525-E45F-4DA1-A988-B0F277A81441}" srcId="{6E2C4D42-0B53-4577-B70C-9614E12244B7}" destId="{92AA8471-1BBA-42D3-BE25-3A094AB5BCE8}" srcOrd="1" destOrd="0" parTransId="{6692C837-C24A-4ABC-8725-4E749251D6BC}" sibTransId="{B659BC8C-559E-4C1F-8F01-99A5D78F73BA}"/>
    <dgm:cxn modelId="{351BFA2A-6891-45DD-B71B-C2F78FFDB823}" type="presOf" srcId="{6E2C4D42-0B53-4577-B70C-9614E12244B7}" destId="{C1585749-89A0-4A6C-A636-CA10D4F8028A}" srcOrd="0" destOrd="0" presId="urn:microsoft.com/office/officeart/2017/3/layout/DropPinTimeline"/>
    <dgm:cxn modelId="{D142D061-0D2A-4F39-9DA0-35C9F8E8D1F7}" type="presOf" srcId="{B6F191D2-2948-49E8-96F3-682B572C8B36}" destId="{34E5BC87-23CE-41FA-899C-07FDC3B0C787}" srcOrd="0" destOrd="0" presId="urn:microsoft.com/office/officeart/2017/3/layout/DropPinTimeline"/>
    <dgm:cxn modelId="{45EC8163-EFAB-45B8-91D0-CF7F41675612}" srcId="{6E2C4D42-0B53-4577-B70C-9614E12244B7}" destId="{17655055-EC67-4BAB-A634-4418CF01F01D}" srcOrd="2" destOrd="0" parTransId="{F33B1CE5-955B-45E0-A564-EEFAEF29DE38}" sibTransId="{479647B5-3F12-4C5A-ADB6-2D4C39FEF6C5}"/>
    <dgm:cxn modelId="{D422E48E-B597-44ED-A3D2-F49D616057B6}" type="presOf" srcId="{22CC039B-5086-40C3-8AD3-BC89787CFA72}" destId="{D381BCE8-6C8E-4709-B0DE-8511D79817D0}" srcOrd="0" destOrd="0" presId="urn:microsoft.com/office/officeart/2017/3/layout/DropPinTimeline"/>
    <dgm:cxn modelId="{43590396-CA82-4296-A756-0DA182A8E7A7}" type="presOf" srcId="{042146BB-9AF2-4A7D-9950-6D49EB3BDDC2}" destId="{66F35686-D857-494D-ADFB-65358AA5D9B3}" srcOrd="0" destOrd="0" presId="urn:microsoft.com/office/officeart/2017/3/layout/DropPinTimeline"/>
    <dgm:cxn modelId="{08FB02B9-976D-473B-8203-6C92E9826CDB}" srcId="{6E2C4D42-0B53-4577-B70C-9614E12244B7}" destId="{B6F191D2-2948-49E8-96F3-682B572C8B36}" srcOrd="4" destOrd="0" parTransId="{FBC890BB-BDF5-42D8-97ED-F99C6750C744}" sibTransId="{92B01756-3110-484F-AD43-A909A269B4DA}"/>
    <dgm:cxn modelId="{17082CD2-968D-4879-A5B7-DF4832376F4D}" type="presOf" srcId="{45977445-D776-48F0-8E0C-87479A876969}" destId="{5241BA46-B081-40DB-84C9-F3EC5B3DFE62}" srcOrd="0" destOrd="0" presId="urn:microsoft.com/office/officeart/2017/3/layout/DropPinTimeline"/>
    <dgm:cxn modelId="{30179BD2-6CE2-4C9E-9A38-EE4824622D7A}" srcId="{6E2C4D42-0B53-4577-B70C-9614E12244B7}" destId="{042146BB-9AF2-4A7D-9950-6D49EB3BDDC2}" srcOrd="0" destOrd="0" parTransId="{A8BDF8BA-1CEB-4F52-9C19-051411F205D0}" sibTransId="{169A0F7D-7992-4E61-AD08-ACA47BBC2347}"/>
    <dgm:cxn modelId="{7ED0B1DE-91C7-4142-A2BF-9596C014C3F0}" type="presOf" srcId="{92AA8471-1BBA-42D3-BE25-3A094AB5BCE8}" destId="{8C1A9048-A8A9-42CF-9FEC-5A5A6361C504}" srcOrd="0" destOrd="0" presId="urn:microsoft.com/office/officeart/2017/3/layout/DropPinTimeline"/>
    <dgm:cxn modelId="{5163F1E3-20AA-45BF-8125-97081A4882FA}" type="presOf" srcId="{17655055-EC67-4BAB-A634-4418CF01F01D}" destId="{23FFBE00-4537-465A-AF59-77034B1FBD18}" srcOrd="0" destOrd="0" presId="urn:microsoft.com/office/officeart/2017/3/layout/DropPinTimeline"/>
    <dgm:cxn modelId="{4AFAD420-3E7D-4356-8DE9-EB174DE99D67}" type="presParOf" srcId="{C1585749-89A0-4A6C-A636-CA10D4F8028A}" destId="{F466D9D5-A4ED-4230-97E8-45A5822AD3F4}" srcOrd="0" destOrd="0" presId="urn:microsoft.com/office/officeart/2017/3/layout/DropPinTimeline"/>
    <dgm:cxn modelId="{66972F99-5263-4FD9-AB6A-85E9D9D26312}" type="presParOf" srcId="{C1585749-89A0-4A6C-A636-CA10D4F8028A}" destId="{8C324E85-FFB7-4C8D-906B-2C994C523EAF}" srcOrd="1" destOrd="0" presId="urn:microsoft.com/office/officeart/2017/3/layout/DropPinTimeline"/>
    <dgm:cxn modelId="{574562B1-BAC2-477F-A7D8-9D1407E1961B}" type="presParOf" srcId="{8C324E85-FFB7-4C8D-906B-2C994C523EAF}" destId="{6D5D24E5-9F8D-42E9-8DD7-D6E03A5ADDED}" srcOrd="0" destOrd="0" presId="urn:microsoft.com/office/officeart/2017/3/layout/DropPinTimeline"/>
    <dgm:cxn modelId="{A8F67CC0-AFF8-4943-A5D2-821EF0429F78}" type="presParOf" srcId="{6D5D24E5-9F8D-42E9-8DD7-D6E03A5ADDED}" destId="{84D11B8D-31A1-4543-827D-D7824572356E}" srcOrd="0" destOrd="0" presId="urn:microsoft.com/office/officeart/2017/3/layout/DropPinTimeline"/>
    <dgm:cxn modelId="{16268CEC-BEA5-4977-9C82-D1F54906C3FE}" type="presParOf" srcId="{6D5D24E5-9F8D-42E9-8DD7-D6E03A5ADDED}" destId="{52DDD8AA-3347-4D83-A491-BD802F5B7D52}" srcOrd="1" destOrd="0" presId="urn:microsoft.com/office/officeart/2017/3/layout/DropPinTimeline"/>
    <dgm:cxn modelId="{A2E51525-7BAB-4303-AAA9-EB470885EDF3}" type="presParOf" srcId="{52DDD8AA-3347-4D83-A491-BD802F5B7D52}" destId="{C7EBF5F0-6355-492F-9EBB-B992AD250A62}" srcOrd="0" destOrd="0" presId="urn:microsoft.com/office/officeart/2017/3/layout/DropPinTimeline"/>
    <dgm:cxn modelId="{02AB6163-7905-434D-AFAD-4806CFD7B99C}" type="presParOf" srcId="{52DDD8AA-3347-4D83-A491-BD802F5B7D52}" destId="{ACA8367F-48DF-4809-8473-E35A4F06FE7F}" srcOrd="1" destOrd="0" presId="urn:microsoft.com/office/officeart/2017/3/layout/DropPinTimeline"/>
    <dgm:cxn modelId="{933AE0D7-4074-491A-ABA6-6956B2BF75E0}" type="presParOf" srcId="{6D5D24E5-9F8D-42E9-8DD7-D6E03A5ADDED}" destId="{DE67F021-BA0B-4840-B6EC-1CA1E53D5FE3}" srcOrd="2" destOrd="0" presId="urn:microsoft.com/office/officeart/2017/3/layout/DropPinTimeline"/>
    <dgm:cxn modelId="{29DF16D8-5479-409A-8875-803088FBAED7}" type="presParOf" srcId="{6D5D24E5-9F8D-42E9-8DD7-D6E03A5ADDED}" destId="{66F35686-D857-494D-ADFB-65358AA5D9B3}" srcOrd="3" destOrd="0" presId="urn:microsoft.com/office/officeart/2017/3/layout/DropPinTimeline"/>
    <dgm:cxn modelId="{B5CE5EE0-15C1-4681-9756-5264F5AA6B9C}" type="presParOf" srcId="{6D5D24E5-9F8D-42E9-8DD7-D6E03A5ADDED}" destId="{69EA4CC8-CEF5-4F10-B747-3D958C07AD62}" srcOrd="4" destOrd="0" presId="urn:microsoft.com/office/officeart/2017/3/layout/DropPinTimeline"/>
    <dgm:cxn modelId="{32719205-358F-4B49-B118-6395712280C9}" type="presParOf" srcId="{6D5D24E5-9F8D-42E9-8DD7-D6E03A5ADDED}" destId="{57E5E85E-F3BB-4B71-9047-032B770E7334}" srcOrd="5" destOrd="0" presId="urn:microsoft.com/office/officeart/2017/3/layout/DropPinTimeline"/>
    <dgm:cxn modelId="{05A34C15-BEE7-4240-ADD0-743B60E2D9AE}" type="presParOf" srcId="{8C324E85-FFB7-4C8D-906B-2C994C523EAF}" destId="{FC2AE5BB-54D5-41D7-BDD5-6A48414F61AF}" srcOrd="1" destOrd="0" presId="urn:microsoft.com/office/officeart/2017/3/layout/DropPinTimeline"/>
    <dgm:cxn modelId="{D4D5855D-68D8-4980-B8C0-026266DA2993}" type="presParOf" srcId="{8C324E85-FFB7-4C8D-906B-2C994C523EAF}" destId="{E187220A-0588-4ED6-8E54-D35D46A27939}" srcOrd="2" destOrd="0" presId="urn:microsoft.com/office/officeart/2017/3/layout/DropPinTimeline"/>
    <dgm:cxn modelId="{3AC7C4C2-ED54-483D-812A-D95FDC1D47BD}" type="presParOf" srcId="{E187220A-0588-4ED6-8E54-D35D46A27939}" destId="{D22C2F6C-1C8F-4CC0-86CF-2D01C6C42565}" srcOrd="0" destOrd="0" presId="urn:microsoft.com/office/officeart/2017/3/layout/DropPinTimeline"/>
    <dgm:cxn modelId="{53144077-69B5-4806-BEEB-03A55636FFDF}" type="presParOf" srcId="{E187220A-0588-4ED6-8E54-D35D46A27939}" destId="{C6675A6D-9B76-48BE-B18A-21BFE703CF0E}" srcOrd="1" destOrd="0" presId="urn:microsoft.com/office/officeart/2017/3/layout/DropPinTimeline"/>
    <dgm:cxn modelId="{2037C556-32CF-496B-9350-00B024FE4F11}" type="presParOf" srcId="{C6675A6D-9B76-48BE-B18A-21BFE703CF0E}" destId="{353800C1-A07C-4F2E-BB2D-EC0611FEDE65}" srcOrd="0" destOrd="0" presId="urn:microsoft.com/office/officeart/2017/3/layout/DropPinTimeline"/>
    <dgm:cxn modelId="{7CE0589C-98B0-418B-BD39-8CFA58E5C0B1}" type="presParOf" srcId="{C6675A6D-9B76-48BE-B18A-21BFE703CF0E}" destId="{66EAAFD7-F4A8-4507-AC66-5D5BCAF8D753}" srcOrd="1" destOrd="0" presId="urn:microsoft.com/office/officeart/2017/3/layout/DropPinTimeline"/>
    <dgm:cxn modelId="{210312C0-6853-402D-9AD6-DE55EA295C10}" type="presParOf" srcId="{E187220A-0588-4ED6-8E54-D35D46A27939}" destId="{B6AEB061-34D6-4D1F-A605-53BCF105B60F}" srcOrd="2" destOrd="0" presId="urn:microsoft.com/office/officeart/2017/3/layout/DropPinTimeline"/>
    <dgm:cxn modelId="{EB26E21A-65C1-405E-99F6-0CE5B91018A2}" type="presParOf" srcId="{E187220A-0588-4ED6-8E54-D35D46A27939}" destId="{8C1A9048-A8A9-42CF-9FEC-5A5A6361C504}" srcOrd="3" destOrd="0" presId="urn:microsoft.com/office/officeart/2017/3/layout/DropPinTimeline"/>
    <dgm:cxn modelId="{700E9DDE-16C3-4478-833B-90712111DA34}" type="presParOf" srcId="{E187220A-0588-4ED6-8E54-D35D46A27939}" destId="{ACE63878-06F0-4F1E-BDC5-DC61ECAC6D3B}" srcOrd="4" destOrd="0" presId="urn:microsoft.com/office/officeart/2017/3/layout/DropPinTimeline"/>
    <dgm:cxn modelId="{54F5B0A4-F714-44A8-9B9B-357D48E0F8A3}" type="presParOf" srcId="{E187220A-0588-4ED6-8E54-D35D46A27939}" destId="{BE94E11E-0746-4FB2-9FF6-D990951C2760}" srcOrd="5" destOrd="0" presId="urn:microsoft.com/office/officeart/2017/3/layout/DropPinTimeline"/>
    <dgm:cxn modelId="{4AF54076-FF94-49B6-A9A9-8D2607646CDC}" type="presParOf" srcId="{8C324E85-FFB7-4C8D-906B-2C994C523EAF}" destId="{7A2C456C-70D1-468D-B69D-1A8DB3D5AE18}" srcOrd="3" destOrd="0" presId="urn:microsoft.com/office/officeart/2017/3/layout/DropPinTimeline"/>
    <dgm:cxn modelId="{D8143FBF-C41F-4D71-BFDC-A0A7B65EE920}" type="presParOf" srcId="{8C324E85-FFB7-4C8D-906B-2C994C523EAF}" destId="{AE91E657-B077-47F5-99AC-60455E9A148C}" srcOrd="4" destOrd="0" presId="urn:microsoft.com/office/officeart/2017/3/layout/DropPinTimeline"/>
    <dgm:cxn modelId="{5FD9B8C6-A78D-43F8-B045-9296656BAE11}" type="presParOf" srcId="{AE91E657-B077-47F5-99AC-60455E9A148C}" destId="{20DCD835-F4C1-42B5-BD61-F9FAF741373D}" srcOrd="0" destOrd="0" presId="urn:microsoft.com/office/officeart/2017/3/layout/DropPinTimeline"/>
    <dgm:cxn modelId="{0D4900E7-CFEF-4459-8599-4B7A329AC85D}" type="presParOf" srcId="{AE91E657-B077-47F5-99AC-60455E9A148C}" destId="{605986C8-1866-406F-BFB0-749B3FD0F53C}" srcOrd="1" destOrd="0" presId="urn:microsoft.com/office/officeart/2017/3/layout/DropPinTimeline"/>
    <dgm:cxn modelId="{62788F2F-F233-4F13-A67B-5CC042D96430}" type="presParOf" srcId="{605986C8-1866-406F-BFB0-749B3FD0F53C}" destId="{32A00AC3-5EA2-4A77-960F-44FFAE0189D1}" srcOrd="0" destOrd="0" presId="urn:microsoft.com/office/officeart/2017/3/layout/DropPinTimeline"/>
    <dgm:cxn modelId="{CC20F820-6B8B-4076-AEEA-464E53E92F88}" type="presParOf" srcId="{605986C8-1866-406F-BFB0-749B3FD0F53C}" destId="{1FF0098E-06A0-4C90-A853-812B244116E9}" srcOrd="1" destOrd="0" presId="urn:microsoft.com/office/officeart/2017/3/layout/DropPinTimeline"/>
    <dgm:cxn modelId="{31CF2022-733E-43C0-AAC9-E748CB3472E1}" type="presParOf" srcId="{AE91E657-B077-47F5-99AC-60455E9A148C}" destId="{6801AD65-49B5-430C-B0B8-2AC4B384536C}" srcOrd="2" destOrd="0" presId="urn:microsoft.com/office/officeart/2017/3/layout/DropPinTimeline"/>
    <dgm:cxn modelId="{A9E5DA11-7AEA-4351-BA3D-26B8D1C202ED}" type="presParOf" srcId="{AE91E657-B077-47F5-99AC-60455E9A148C}" destId="{23FFBE00-4537-465A-AF59-77034B1FBD18}" srcOrd="3" destOrd="0" presId="urn:microsoft.com/office/officeart/2017/3/layout/DropPinTimeline"/>
    <dgm:cxn modelId="{2CBA2CC7-88FA-4798-AF02-5AEA6B1BB0BB}" type="presParOf" srcId="{AE91E657-B077-47F5-99AC-60455E9A148C}" destId="{BC9FF23B-277E-4982-9878-10A4EE66964E}" srcOrd="4" destOrd="0" presId="urn:microsoft.com/office/officeart/2017/3/layout/DropPinTimeline"/>
    <dgm:cxn modelId="{967B1978-3821-41D2-AE0B-D04EBBE54214}" type="presParOf" srcId="{AE91E657-B077-47F5-99AC-60455E9A148C}" destId="{60BEFAB8-E82D-4A12-BC08-516A604E9117}" srcOrd="5" destOrd="0" presId="urn:microsoft.com/office/officeart/2017/3/layout/DropPinTimeline"/>
    <dgm:cxn modelId="{5DCD16CF-48C3-454A-A838-527AFAEA6ACA}" type="presParOf" srcId="{8C324E85-FFB7-4C8D-906B-2C994C523EAF}" destId="{94EB1940-BED5-4D39-952D-E2138DB4B983}" srcOrd="5" destOrd="0" presId="urn:microsoft.com/office/officeart/2017/3/layout/DropPinTimeline"/>
    <dgm:cxn modelId="{DCD60A5A-7783-4313-9564-8190ABC30D7D}" type="presParOf" srcId="{8C324E85-FFB7-4C8D-906B-2C994C523EAF}" destId="{CCAA5174-19AA-479E-AAA7-2269C3CFD337}" srcOrd="6" destOrd="0" presId="urn:microsoft.com/office/officeart/2017/3/layout/DropPinTimeline"/>
    <dgm:cxn modelId="{1C469B87-C972-443D-A8A0-599CEAE14754}" type="presParOf" srcId="{CCAA5174-19AA-479E-AAA7-2269C3CFD337}" destId="{46614B49-A471-48AD-A0E6-EC60D8277235}" srcOrd="0" destOrd="0" presId="urn:microsoft.com/office/officeart/2017/3/layout/DropPinTimeline"/>
    <dgm:cxn modelId="{3D30A19D-BD50-4E0C-BDEC-ACF0141F60FA}" type="presParOf" srcId="{CCAA5174-19AA-479E-AAA7-2269C3CFD337}" destId="{62BD0DEC-F23D-4C6A-89BA-3453D1375D56}" srcOrd="1" destOrd="0" presId="urn:microsoft.com/office/officeart/2017/3/layout/DropPinTimeline"/>
    <dgm:cxn modelId="{4B0586AC-8356-4203-87AC-045393429EF0}" type="presParOf" srcId="{62BD0DEC-F23D-4C6A-89BA-3453D1375D56}" destId="{1BA3B5A8-67AE-4A44-8C1F-B02E6B2EFFDC}" srcOrd="0" destOrd="0" presId="urn:microsoft.com/office/officeart/2017/3/layout/DropPinTimeline"/>
    <dgm:cxn modelId="{5819F0C4-5BFA-4236-8C57-AE853AFE940E}" type="presParOf" srcId="{62BD0DEC-F23D-4C6A-89BA-3453D1375D56}" destId="{F95F1AC6-FA32-4D23-B706-45889FEAD5C3}" srcOrd="1" destOrd="0" presId="urn:microsoft.com/office/officeart/2017/3/layout/DropPinTimeline"/>
    <dgm:cxn modelId="{4824381D-5B18-4748-A83D-55DE4C42A9F6}" type="presParOf" srcId="{CCAA5174-19AA-479E-AAA7-2269C3CFD337}" destId="{2E406E5A-57F8-4F13-B40D-6EE3DB278BBF}" srcOrd="2" destOrd="0" presId="urn:microsoft.com/office/officeart/2017/3/layout/DropPinTimeline"/>
    <dgm:cxn modelId="{585AD744-B968-4E37-95FC-8932971B3169}" type="presParOf" srcId="{CCAA5174-19AA-479E-AAA7-2269C3CFD337}" destId="{D381BCE8-6C8E-4709-B0DE-8511D79817D0}" srcOrd="3" destOrd="0" presId="urn:microsoft.com/office/officeart/2017/3/layout/DropPinTimeline"/>
    <dgm:cxn modelId="{5B277C62-9D5D-4797-85EB-1B97FBC73140}" type="presParOf" srcId="{CCAA5174-19AA-479E-AAA7-2269C3CFD337}" destId="{82174ADB-0584-4963-A1EE-77D4292E29F8}" srcOrd="4" destOrd="0" presId="urn:microsoft.com/office/officeart/2017/3/layout/DropPinTimeline"/>
    <dgm:cxn modelId="{DCC786BD-A5AD-4B10-A1F1-99B20C729A2E}" type="presParOf" srcId="{CCAA5174-19AA-479E-AAA7-2269C3CFD337}" destId="{FCFD318B-ADED-4FFD-97E5-EC90CA9E2DEA}" srcOrd="5" destOrd="0" presId="urn:microsoft.com/office/officeart/2017/3/layout/DropPinTimeline"/>
    <dgm:cxn modelId="{52ADFBE2-7DE0-451E-B69B-4700C62CFFB2}" type="presParOf" srcId="{8C324E85-FFB7-4C8D-906B-2C994C523EAF}" destId="{691F5D82-A37E-4CD9-853A-731CE27E52C9}" srcOrd="7" destOrd="0" presId="urn:microsoft.com/office/officeart/2017/3/layout/DropPinTimeline"/>
    <dgm:cxn modelId="{037D15DE-D0B0-42C6-A5C7-B46FFD4F77A8}" type="presParOf" srcId="{8C324E85-FFB7-4C8D-906B-2C994C523EAF}" destId="{F01E6D9E-A6D7-4045-8E9D-52E87B35A6E9}" srcOrd="8" destOrd="0" presId="urn:microsoft.com/office/officeart/2017/3/layout/DropPinTimeline"/>
    <dgm:cxn modelId="{6C87F184-8829-43FB-A622-93083C7B7BD6}" type="presParOf" srcId="{F01E6D9E-A6D7-4045-8E9D-52E87B35A6E9}" destId="{C0FA4FD7-1EB8-41FD-BAD6-0694F8ADE8C3}" srcOrd="0" destOrd="0" presId="urn:microsoft.com/office/officeart/2017/3/layout/DropPinTimeline"/>
    <dgm:cxn modelId="{952D00A6-DC7E-4D00-B061-7079D0FCFFDA}" type="presParOf" srcId="{F01E6D9E-A6D7-4045-8E9D-52E87B35A6E9}" destId="{0897B248-A77A-4DCB-9AF9-62FB6980C818}" srcOrd="1" destOrd="0" presId="urn:microsoft.com/office/officeart/2017/3/layout/DropPinTimeline"/>
    <dgm:cxn modelId="{F139907B-C368-48F5-AF45-2CEA87DAD5FB}" type="presParOf" srcId="{0897B248-A77A-4DCB-9AF9-62FB6980C818}" destId="{682470B4-2EE8-49A2-8A90-AF9AC0A6C5A3}" srcOrd="0" destOrd="0" presId="urn:microsoft.com/office/officeart/2017/3/layout/DropPinTimeline"/>
    <dgm:cxn modelId="{442B10D3-2166-403F-8D51-F0E4755AEFE4}" type="presParOf" srcId="{0897B248-A77A-4DCB-9AF9-62FB6980C818}" destId="{6EF1E82A-3463-4A3A-9D4A-3A9F4F34D6A4}" srcOrd="1" destOrd="0" presId="urn:microsoft.com/office/officeart/2017/3/layout/DropPinTimeline"/>
    <dgm:cxn modelId="{E41ACD63-875F-4F22-BDD0-8A8D6AEE1E79}" type="presParOf" srcId="{F01E6D9E-A6D7-4045-8E9D-52E87B35A6E9}" destId="{380DF313-2F1C-4103-9518-110771ECA038}" srcOrd="2" destOrd="0" presId="urn:microsoft.com/office/officeart/2017/3/layout/DropPinTimeline"/>
    <dgm:cxn modelId="{3350A77E-55E8-4F77-A32F-F975B6C0B876}" type="presParOf" srcId="{F01E6D9E-A6D7-4045-8E9D-52E87B35A6E9}" destId="{34E5BC87-23CE-41FA-899C-07FDC3B0C787}" srcOrd="3" destOrd="0" presId="urn:microsoft.com/office/officeart/2017/3/layout/DropPinTimeline"/>
    <dgm:cxn modelId="{E122162A-8D66-41FF-AEA4-C871CE8AA0A7}" type="presParOf" srcId="{F01E6D9E-A6D7-4045-8E9D-52E87B35A6E9}" destId="{047A76AA-E529-48F8-85DD-62E021C0078E}" srcOrd="4" destOrd="0" presId="urn:microsoft.com/office/officeart/2017/3/layout/DropPinTimeline"/>
    <dgm:cxn modelId="{741ED8DF-22D6-4294-9C4B-CE0F45357C60}" type="presParOf" srcId="{F01E6D9E-A6D7-4045-8E9D-52E87B35A6E9}" destId="{BE491CC8-9AB7-45C7-8E18-251009E6D3C4}" srcOrd="5" destOrd="0" presId="urn:microsoft.com/office/officeart/2017/3/layout/DropPinTimeline"/>
    <dgm:cxn modelId="{7FF06349-6240-4820-B4EA-A7BACDD65FC9}" type="presParOf" srcId="{8C324E85-FFB7-4C8D-906B-2C994C523EAF}" destId="{3040E7D9-F16F-4F96-9317-B18D6AD3253A}" srcOrd="9" destOrd="0" presId="urn:microsoft.com/office/officeart/2017/3/layout/DropPinTimeline"/>
    <dgm:cxn modelId="{3AD119BB-736D-4B38-9A64-DC815D0D5D7B}" type="presParOf" srcId="{8C324E85-FFB7-4C8D-906B-2C994C523EAF}" destId="{D84F4CD6-83B2-416C-8CDF-B628AA3BA5D0}" srcOrd="10" destOrd="0" presId="urn:microsoft.com/office/officeart/2017/3/layout/DropPinTimeline"/>
    <dgm:cxn modelId="{3A74E631-0431-4EEF-AB5D-315FC1C6359C}" type="presParOf" srcId="{D84F4CD6-83B2-416C-8CDF-B628AA3BA5D0}" destId="{F57BA742-0030-44E1-9E25-90CD5E91450F}" srcOrd="0" destOrd="0" presId="urn:microsoft.com/office/officeart/2017/3/layout/DropPinTimeline"/>
    <dgm:cxn modelId="{6D43688C-F92E-4548-A913-CBB4ABF2D5E0}" type="presParOf" srcId="{D84F4CD6-83B2-416C-8CDF-B628AA3BA5D0}" destId="{974A580F-D292-4759-94EF-54EC92A5DDC2}" srcOrd="1" destOrd="0" presId="urn:microsoft.com/office/officeart/2017/3/layout/DropPinTimeline"/>
    <dgm:cxn modelId="{D10F9F03-223A-4F2F-9BFC-F3F2D12CD5F2}" type="presParOf" srcId="{974A580F-D292-4759-94EF-54EC92A5DDC2}" destId="{24F8AA59-79CA-46BF-9007-91473673F242}" srcOrd="0" destOrd="0" presId="urn:microsoft.com/office/officeart/2017/3/layout/DropPinTimeline"/>
    <dgm:cxn modelId="{3463C578-3224-4172-89CE-4C7AADEB10C2}" type="presParOf" srcId="{974A580F-D292-4759-94EF-54EC92A5DDC2}" destId="{DEAE4A36-53B7-4EFE-AC0F-08AC1508AEF3}" srcOrd="1" destOrd="0" presId="urn:microsoft.com/office/officeart/2017/3/layout/DropPinTimeline"/>
    <dgm:cxn modelId="{A090D08C-7588-4659-B704-EFC5C25C4DC8}" type="presParOf" srcId="{D84F4CD6-83B2-416C-8CDF-B628AA3BA5D0}" destId="{6E619112-9262-48D9-98F2-A584D0D46532}" srcOrd="2" destOrd="0" presId="urn:microsoft.com/office/officeart/2017/3/layout/DropPinTimeline"/>
    <dgm:cxn modelId="{C614104A-20C2-4BD0-A356-C2FDC8D50657}" type="presParOf" srcId="{D84F4CD6-83B2-416C-8CDF-B628AA3BA5D0}" destId="{5241BA46-B081-40DB-84C9-F3EC5B3DFE62}" srcOrd="3" destOrd="0" presId="urn:microsoft.com/office/officeart/2017/3/layout/DropPinTimeline"/>
    <dgm:cxn modelId="{297C2059-6E42-4A9B-8B17-62B3FAC94606}" type="presParOf" srcId="{D84F4CD6-83B2-416C-8CDF-B628AA3BA5D0}" destId="{87EC9F14-A0B8-4965-8EBB-E8B434E060FB}" srcOrd="4" destOrd="0" presId="urn:microsoft.com/office/officeart/2017/3/layout/DropPinTimeline"/>
    <dgm:cxn modelId="{BF820EB9-28C9-446B-8D06-EC1A4C2CF888}" type="presParOf" srcId="{D84F4CD6-83B2-416C-8CDF-B628AA3BA5D0}" destId="{D8A3A235-BC9E-490B-91DD-00E6B65B45B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C4D42-0B53-4577-B70C-9614E12244B7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146BB-9AF2-4A7D-9950-6D49EB3BDDC2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2010</a:t>
          </a:r>
          <a:endParaRPr lang="en-US"/>
        </a:p>
      </dgm:t>
    </dgm:pt>
    <dgm:pt modelId="{A8BDF8BA-1CEB-4F52-9C19-051411F205D0}" type="parTrans" cxnId="{30179BD2-6CE2-4C9E-9A38-EE4824622D7A}">
      <dgm:prSet/>
      <dgm:spPr/>
      <dgm:t>
        <a:bodyPr/>
        <a:lstStyle/>
        <a:p>
          <a:endParaRPr lang="en-US"/>
        </a:p>
      </dgm:t>
    </dgm:pt>
    <dgm:pt modelId="{169A0F7D-7992-4E61-AD08-ACA47BBC2347}" type="sibTrans" cxnId="{30179BD2-6CE2-4C9E-9A38-EE4824622D7A}">
      <dgm:prSet/>
      <dgm:spPr/>
      <dgm:t>
        <a:bodyPr/>
        <a:lstStyle/>
        <a:p>
          <a:endParaRPr lang="en-US"/>
        </a:p>
      </dgm:t>
    </dgm:pt>
    <dgm:pt modelId="{17655055-EC67-4BAB-A634-4418CF01F01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2017</a:t>
          </a:r>
          <a:endParaRPr lang="en-US"/>
        </a:p>
      </dgm:t>
    </dgm:pt>
    <dgm:pt modelId="{F33B1CE5-955B-45E0-A564-EEFAEF29DE38}" type="parTrans" cxnId="{45EC8163-EFAB-45B8-91D0-CF7F41675612}">
      <dgm:prSet/>
      <dgm:spPr/>
      <dgm:t>
        <a:bodyPr/>
        <a:lstStyle/>
        <a:p>
          <a:endParaRPr lang="en-US"/>
        </a:p>
      </dgm:t>
    </dgm:pt>
    <dgm:pt modelId="{479647B5-3F12-4C5A-ADB6-2D4C39FEF6C5}" type="sibTrans" cxnId="{45EC8163-EFAB-45B8-91D0-CF7F41675612}">
      <dgm:prSet/>
      <dgm:spPr/>
      <dgm:t>
        <a:bodyPr/>
        <a:lstStyle/>
        <a:p>
          <a:endParaRPr lang="en-US"/>
        </a:p>
      </dgm:t>
    </dgm:pt>
    <dgm:pt modelId="{B6F191D2-2948-49E8-96F3-682B572C8B36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2022</a:t>
          </a:r>
          <a:endParaRPr lang="en-US"/>
        </a:p>
      </dgm:t>
    </dgm:pt>
    <dgm:pt modelId="{FBC890BB-BDF5-42D8-97ED-F99C6750C744}" type="parTrans" cxnId="{08FB02B9-976D-473B-8203-6C92E9826CDB}">
      <dgm:prSet/>
      <dgm:spPr/>
    </dgm:pt>
    <dgm:pt modelId="{92B01756-3110-484F-AD43-A909A269B4DA}" type="sibTrans" cxnId="{08FB02B9-976D-473B-8203-6C92E9826CDB}">
      <dgm:prSet/>
      <dgm:spPr/>
    </dgm:pt>
    <dgm:pt modelId="{45977445-D776-48F0-8E0C-87479A876969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 Light"/>
            </a:rPr>
            <a:t>2024</a:t>
          </a:r>
        </a:p>
      </dgm:t>
    </dgm:pt>
    <dgm:pt modelId="{96CDFC0D-9C8B-4D3D-B833-56E4EFDFE306}" type="parTrans" cxnId="{1A84FD04-64FC-43AD-A4D1-5727B778FD91}">
      <dgm:prSet/>
      <dgm:spPr/>
    </dgm:pt>
    <dgm:pt modelId="{95AFBB73-D3C0-426D-997C-6D7733663D06}" type="sibTrans" cxnId="{1A84FD04-64FC-43AD-A4D1-5727B778FD91}">
      <dgm:prSet/>
      <dgm:spPr/>
    </dgm:pt>
    <dgm:pt modelId="{22CC039B-5086-40C3-8AD3-BC89787CFA72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2020</a:t>
          </a:r>
        </a:p>
      </dgm:t>
    </dgm:pt>
    <dgm:pt modelId="{AD580814-7E6E-4F0B-A709-D4219F2A7A41}" type="parTrans" cxnId="{ED600916-FAD9-440C-BFEA-74E254020F15}">
      <dgm:prSet/>
      <dgm:spPr/>
    </dgm:pt>
    <dgm:pt modelId="{7B74AC07-4A1C-4951-8917-0F9E88F7F540}" type="sibTrans" cxnId="{ED600916-FAD9-440C-BFEA-74E254020F15}">
      <dgm:prSet/>
      <dgm:spPr/>
    </dgm:pt>
    <dgm:pt modelId="{92AA8471-1BBA-42D3-BE25-3A094AB5BCE8}">
      <dgm:prSet phldr="0"/>
      <dgm:spPr/>
      <dgm:t>
        <a:bodyPr/>
        <a:lstStyle/>
        <a:p>
          <a:pPr>
            <a:defRPr b="1"/>
          </a:pPr>
          <a:endParaRPr lang="en-US">
            <a:latin typeface="Calibri Light"/>
          </a:endParaRPr>
        </a:p>
      </dgm:t>
    </dgm:pt>
    <dgm:pt modelId="{6692C837-C24A-4ABC-8725-4E749251D6BC}" type="parTrans" cxnId="{BA7F0525-E45F-4DA1-A988-B0F277A81441}">
      <dgm:prSet/>
      <dgm:spPr/>
    </dgm:pt>
    <dgm:pt modelId="{B659BC8C-559E-4C1F-8F01-99A5D78F73BA}" type="sibTrans" cxnId="{BA7F0525-E45F-4DA1-A988-B0F277A81441}">
      <dgm:prSet/>
      <dgm:spPr/>
    </dgm:pt>
    <dgm:pt modelId="{C1585749-89A0-4A6C-A636-CA10D4F8028A}" type="pres">
      <dgm:prSet presAssocID="{6E2C4D42-0B53-4577-B70C-9614E12244B7}" presName="root" presStyleCnt="0">
        <dgm:presLayoutVars>
          <dgm:chMax/>
          <dgm:chPref/>
          <dgm:animLvl val="lvl"/>
        </dgm:presLayoutVars>
      </dgm:prSet>
      <dgm:spPr/>
    </dgm:pt>
    <dgm:pt modelId="{F466D9D5-A4ED-4230-97E8-45A5822AD3F4}" type="pres">
      <dgm:prSet presAssocID="{6E2C4D42-0B53-4577-B70C-9614E12244B7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8C324E85-FFB7-4C8D-906B-2C994C523EAF}" type="pres">
      <dgm:prSet presAssocID="{6E2C4D42-0B53-4577-B70C-9614E12244B7}" presName="nodes" presStyleCnt="0">
        <dgm:presLayoutVars>
          <dgm:chMax/>
          <dgm:chPref/>
          <dgm:animLvl val="lvl"/>
        </dgm:presLayoutVars>
      </dgm:prSet>
      <dgm:spPr/>
    </dgm:pt>
    <dgm:pt modelId="{6D5D24E5-9F8D-42E9-8DD7-D6E03A5ADDED}" type="pres">
      <dgm:prSet presAssocID="{042146BB-9AF2-4A7D-9950-6D49EB3BDDC2}" presName="composite" presStyleCnt="0"/>
      <dgm:spPr/>
    </dgm:pt>
    <dgm:pt modelId="{84D11B8D-31A1-4543-827D-D7824572356E}" type="pres">
      <dgm:prSet presAssocID="{042146BB-9AF2-4A7D-9950-6D49EB3BDDC2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2DDD8AA-3347-4D83-A491-BD802F5B7D52}" type="pres">
      <dgm:prSet presAssocID="{042146BB-9AF2-4A7D-9950-6D49EB3BDDC2}" presName="DropPinPlaceHolder" presStyleCnt="0"/>
      <dgm:spPr/>
    </dgm:pt>
    <dgm:pt modelId="{C7EBF5F0-6355-492F-9EBB-B992AD250A62}" type="pres">
      <dgm:prSet presAssocID="{042146BB-9AF2-4A7D-9950-6D49EB3BDDC2}" presName="DropPin" presStyleLbl="alignNode1" presStyleIdx="0" presStyleCnt="6"/>
      <dgm:spPr/>
    </dgm:pt>
    <dgm:pt modelId="{ACA8367F-48DF-4809-8473-E35A4F06FE7F}" type="pres">
      <dgm:prSet presAssocID="{042146BB-9AF2-4A7D-9950-6D49EB3BDDC2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E67F021-BA0B-4840-B6EC-1CA1E53D5FE3}" type="pres">
      <dgm:prSet presAssocID="{042146BB-9AF2-4A7D-9950-6D49EB3BDDC2}" presName="L2TextContainer" presStyleLbl="revTx" presStyleIdx="0" presStyleCnt="12">
        <dgm:presLayoutVars>
          <dgm:bulletEnabled val="1"/>
        </dgm:presLayoutVars>
      </dgm:prSet>
      <dgm:spPr/>
    </dgm:pt>
    <dgm:pt modelId="{66F35686-D857-494D-ADFB-65358AA5D9B3}" type="pres">
      <dgm:prSet presAssocID="{042146BB-9AF2-4A7D-9950-6D49EB3BDDC2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69EA4CC8-CEF5-4F10-B747-3D958C07AD62}" type="pres">
      <dgm:prSet presAssocID="{042146BB-9AF2-4A7D-9950-6D49EB3BDDC2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7E5E85E-F3BB-4B71-9047-032B770E7334}" type="pres">
      <dgm:prSet presAssocID="{042146BB-9AF2-4A7D-9950-6D49EB3BDDC2}" presName="EmptyPlaceHolder" presStyleCnt="0"/>
      <dgm:spPr/>
    </dgm:pt>
    <dgm:pt modelId="{FC2AE5BB-54D5-41D7-BDD5-6A48414F61AF}" type="pres">
      <dgm:prSet presAssocID="{169A0F7D-7992-4E61-AD08-ACA47BBC2347}" presName="spaceBetweenRectangles" presStyleCnt="0"/>
      <dgm:spPr/>
    </dgm:pt>
    <dgm:pt modelId="{E187220A-0588-4ED6-8E54-D35D46A27939}" type="pres">
      <dgm:prSet presAssocID="{92AA8471-1BBA-42D3-BE25-3A094AB5BCE8}" presName="composite" presStyleCnt="0"/>
      <dgm:spPr/>
    </dgm:pt>
    <dgm:pt modelId="{D22C2F6C-1C8F-4CC0-86CF-2D01C6C42565}" type="pres">
      <dgm:prSet presAssocID="{92AA8471-1BBA-42D3-BE25-3A094AB5BCE8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6675A6D-9B76-48BE-B18A-21BFE703CF0E}" type="pres">
      <dgm:prSet presAssocID="{92AA8471-1BBA-42D3-BE25-3A094AB5BCE8}" presName="DropPinPlaceHolder" presStyleCnt="0"/>
      <dgm:spPr/>
    </dgm:pt>
    <dgm:pt modelId="{353800C1-A07C-4F2E-BB2D-EC0611FEDE65}" type="pres">
      <dgm:prSet presAssocID="{92AA8471-1BBA-42D3-BE25-3A094AB5BCE8}" presName="DropPin" presStyleLbl="alignNode1" presStyleIdx="1" presStyleCnt="6"/>
      <dgm:spPr/>
    </dgm:pt>
    <dgm:pt modelId="{66EAAFD7-F4A8-4507-AC66-5D5BCAF8D753}" type="pres">
      <dgm:prSet presAssocID="{92AA8471-1BBA-42D3-BE25-3A094AB5BCE8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6AEB061-34D6-4D1F-A605-53BCF105B60F}" type="pres">
      <dgm:prSet presAssocID="{92AA8471-1BBA-42D3-BE25-3A094AB5BCE8}" presName="L2TextContainer" presStyleLbl="revTx" presStyleIdx="2" presStyleCnt="12">
        <dgm:presLayoutVars>
          <dgm:bulletEnabled val="1"/>
        </dgm:presLayoutVars>
      </dgm:prSet>
      <dgm:spPr/>
    </dgm:pt>
    <dgm:pt modelId="{8C1A9048-A8A9-42CF-9FEC-5A5A6361C504}" type="pres">
      <dgm:prSet presAssocID="{92AA8471-1BBA-42D3-BE25-3A094AB5BCE8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ACE63878-06F0-4F1E-BDC5-DC61ECAC6D3B}" type="pres">
      <dgm:prSet presAssocID="{92AA8471-1BBA-42D3-BE25-3A094AB5BCE8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94E11E-0746-4FB2-9FF6-D990951C2760}" type="pres">
      <dgm:prSet presAssocID="{92AA8471-1BBA-42D3-BE25-3A094AB5BCE8}" presName="EmptyPlaceHolder" presStyleCnt="0"/>
      <dgm:spPr/>
    </dgm:pt>
    <dgm:pt modelId="{7A2C456C-70D1-468D-B69D-1A8DB3D5AE18}" type="pres">
      <dgm:prSet presAssocID="{B659BC8C-559E-4C1F-8F01-99A5D78F73BA}" presName="spaceBetweenRectangles" presStyleCnt="0"/>
      <dgm:spPr/>
    </dgm:pt>
    <dgm:pt modelId="{AE91E657-B077-47F5-99AC-60455E9A148C}" type="pres">
      <dgm:prSet presAssocID="{17655055-EC67-4BAB-A634-4418CF01F01D}" presName="composite" presStyleCnt="0"/>
      <dgm:spPr/>
    </dgm:pt>
    <dgm:pt modelId="{20DCD835-F4C1-42B5-BD61-F9FAF741373D}" type="pres">
      <dgm:prSet presAssocID="{17655055-EC67-4BAB-A634-4418CF01F01D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05986C8-1866-406F-BFB0-749B3FD0F53C}" type="pres">
      <dgm:prSet presAssocID="{17655055-EC67-4BAB-A634-4418CF01F01D}" presName="DropPinPlaceHolder" presStyleCnt="0"/>
      <dgm:spPr/>
    </dgm:pt>
    <dgm:pt modelId="{32A00AC3-5EA2-4A77-960F-44FFAE0189D1}" type="pres">
      <dgm:prSet presAssocID="{17655055-EC67-4BAB-A634-4418CF01F01D}" presName="DropPin" presStyleLbl="alignNode1" presStyleIdx="2" presStyleCnt="6"/>
      <dgm:spPr/>
    </dgm:pt>
    <dgm:pt modelId="{1FF0098E-06A0-4C90-A853-812B244116E9}" type="pres">
      <dgm:prSet presAssocID="{17655055-EC67-4BAB-A634-4418CF01F01D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801AD65-49B5-430C-B0B8-2AC4B384536C}" type="pres">
      <dgm:prSet presAssocID="{17655055-EC67-4BAB-A634-4418CF01F01D}" presName="L2TextContainer" presStyleLbl="revTx" presStyleIdx="4" presStyleCnt="12">
        <dgm:presLayoutVars>
          <dgm:bulletEnabled val="1"/>
        </dgm:presLayoutVars>
      </dgm:prSet>
      <dgm:spPr/>
    </dgm:pt>
    <dgm:pt modelId="{23FFBE00-4537-465A-AF59-77034B1FBD18}" type="pres">
      <dgm:prSet presAssocID="{17655055-EC67-4BAB-A634-4418CF01F01D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BC9FF23B-277E-4982-9878-10A4EE66964E}" type="pres">
      <dgm:prSet presAssocID="{17655055-EC67-4BAB-A634-4418CF01F01D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0BEFAB8-E82D-4A12-BC08-516A604E9117}" type="pres">
      <dgm:prSet presAssocID="{17655055-EC67-4BAB-A634-4418CF01F01D}" presName="EmptyPlaceHolder" presStyleCnt="0"/>
      <dgm:spPr/>
    </dgm:pt>
    <dgm:pt modelId="{94EB1940-BED5-4D39-952D-E2138DB4B983}" type="pres">
      <dgm:prSet presAssocID="{479647B5-3F12-4C5A-ADB6-2D4C39FEF6C5}" presName="spaceBetweenRectangles" presStyleCnt="0"/>
      <dgm:spPr/>
    </dgm:pt>
    <dgm:pt modelId="{CCAA5174-19AA-479E-AAA7-2269C3CFD337}" type="pres">
      <dgm:prSet presAssocID="{22CC039B-5086-40C3-8AD3-BC89787CFA72}" presName="composite" presStyleCnt="0"/>
      <dgm:spPr/>
    </dgm:pt>
    <dgm:pt modelId="{46614B49-A471-48AD-A0E6-EC60D8277235}" type="pres">
      <dgm:prSet presAssocID="{22CC039B-5086-40C3-8AD3-BC89787CFA7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2BD0DEC-F23D-4C6A-89BA-3453D1375D56}" type="pres">
      <dgm:prSet presAssocID="{22CC039B-5086-40C3-8AD3-BC89787CFA72}" presName="DropPinPlaceHolder" presStyleCnt="0"/>
      <dgm:spPr/>
    </dgm:pt>
    <dgm:pt modelId="{1BA3B5A8-67AE-4A44-8C1F-B02E6B2EFFDC}" type="pres">
      <dgm:prSet presAssocID="{22CC039B-5086-40C3-8AD3-BC89787CFA72}" presName="DropPin" presStyleLbl="alignNode1" presStyleIdx="3" presStyleCnt="6"/>
      <dgm:spPr/>
    </dgm:pt>
    <dgm:pt modelId="{F95F1AC6-FA32-4D23-B706-45889FEAD5C3}" type="pres">
      <dgm:prSet presAssocID="{22CC039B-5086-40C3-8AD3-BC89787CFA72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2E406E5A-57F8-4F13-B40D-6EE3DB278BBF}" type="pres">
      <dgm:prSet presAssocID="{22CC039B-5086-40C3-8AD3-BC89787CFA72}" presName="L2TextContainer" presStyleLbl="revTx" presStyleIdx="6" presStyleCnt="12">
        <dgm:presLayoutVars>
          <dgm:bulletEnabled val="1"/>
        </dgm:presLayoutVars>
      </dgm:prSet>
      <dgm:spPr/>
    </dgm:pt>
    <dgm:pt modelId="{D381BCE8-6C8E-4709-B0DE-8511D79817D0}" type="pres">
      <dgm:prSet presAssocID="{22CC039B-5086-40C3-8AD3-BC89787CFA7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82174ADB-0584-4963-A1EE-77D4292E29F8}" type="pres">
      <dgm:prSet presAssocID="{22CC039B-5086-40C3-8AD3-BC89787CFA72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CFD318B-ADED-4FFD-97E5-EC90CA9E2DEA}" type="pres">
      <dgm:prSet presAssocID="{22CC039B-5086-40C3-8AD3-BC89787CFA72}" presName="EmptyPlaceHolder" presStyleCnt="0"/>
      <dgm:spPr/>
    </dgm:pt>
    <dgm:pt modelId="{691F5D82-A37E-4CD9-853A-731CE27E52C9}" type="pres">
      <dgm:prSet presAssocID="{7B74AC07-4A1C-4951-8917-0F9E88F7F540}" presName="spaceBetweenRectangles" presStyleCnt="0"/>
      <dgm:spPr/>
    </dgm:pt>
    <dgm:pt modelId="{F01E6D9E-A6D7-4045-8E9D-52E87B35A6E9}" type="pres">
      <dgm:prSet presAssocID="{B6F191D2-2948-49E8-96F3-682B572C8B36}" presName="composite" presStyleCnt="0"/>
      <dgm:spPr/>
    </dgm:pt>
    <dgm:pt modelId="{C0FA4FD7-1EB8-41FD-BAD6-0694F8ADE8C3}" type="pres">
      <dgm:prSet presAssocID="{B6F191D2-2948-49E8-96F3-682B572C8B36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7B248-A77A-4DCB-9AF9-62FB6980C818}" type="pres">
      <dgm:prSet presAssocID="{B6F191D2-2948-49E8-96F3-682B572C8B36}" presName="DropPinPlaceHolder" presStyleCnt="0"/>
      <dgm:spPr/>
    </dgm:pt>
    <dgm:pt modelId="{682470B4-2EE8-49A2-8A90-AF9AC0A6C5A3}" type="pres">
      <dgm:prSet presAssocID="{B6F191D2-2948-49E8-96F3-682B572C8B36}" presName="DropPin" presStyleLbl="alignNode1" presStyleIdx="4" presStyleCnt="6"/>
      <dgm:spPr/>
    </dgm:pt>
    <dgm:pt modelId="{6EF1E82A-3463-4A3A-9D4A-3A9F4F34D6A4}" type="pres">
      <dgm:prSet presAssocID="{B6F191D2-2948-49E8-96F3-682B572C8B36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80DF313-2F1C-4103-9518-110771ECA038}" type="pres">
      <dgm:prSet presAssocID="{B6F191D2-2948-49E8-96F3-682B572C8B36}" presName="L2TextContainer" presStyleLbl="revTx" presStyleIdx="8" presStyleCnt="12">
        <dgm:presLayoutVars>
          <dgm:bulletEnabled val="1"/>
        </dgm:presLayoutVars>
      </dgm:prSet>
      <dgm:spPr/>
    </dgm:pt>
    <dgm:pt modelId="{34E5BC87-23CE-41FA-899C-07FDC3B0C787}" type="pres">
      <dgm:prSet presAssocID="{B6F191D2-2948-49E8-96F3-682B572C8B36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047A76AA-E529-48F8-85DD-62E021C0078E}" type="pres">
      <dgm:prSet presAssocID="{B6F191D2-2948-49E8-96F3-682B572C8B36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491CC8-9AB7-45C7-8E18-251009E6D3C4}" type="pres">
      <dgm:prSet presAssocID="{B6F191D2-2948-49E8-96F3-682B572C8B36}" presName="EmptyPlaceHolder" presStyleCnt="0"/>
      <dgm:spPr/>
    </dgm:pt>
    <dgm:pt modelId="{3040E7D9-F16F-4F96-9317-B18D6AD3253A}" type="pres">
      <dgm:prSet presAssocID="{92B01756-3110-484F-AD43-A909A269B4DA}" presName="spaceBetweenRectangles" presStyleCnt="0"/>
      <dgm:spPr/>
    </dgm:pt>
    <dgm:pt modelId="{D84F4CD6-83B2-416C-8CDF-B628AA3BA5D0}" type="pres">
      <dgm:prSet presAssocID="{45977445-D776-48F0-8E0C-87479A876969}" presName="composite" presStyleCnt="0"/>
      <dgm:spPr/>
    </dgm:pt>
    <dgm:pt modelId="{F57BA742-0030-44E1-9E25-90CD5E91450F}" type="pres">
      <dgm:prSet presAssocID="{45977445-D776-48F0-8E0C-87479A876969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74A580F-D292-4759-94EF-54EC92A5DDC2}" type="pres">
      <dgm:prSet presAssocID="{45977445-D776-48F0-8E0C-87479A876969}" presName="DropPinPlaceHolder" presStyleCnt="0"/>
      <dgm:spPr/>
    </dgm:pt>
    <dgm:pt modelId="{24F8AA59-79CA-46BF-9007-91473673F242}" type="pres">
      <dgm:prSet presAssocID="{45977445-D776-48F0-8E0C-87479A876969}" presName="DropPin" presStyleLbl="alignNode1" presStyleIdx="5" presStyleCnt="6"/>
      <dgm:spPr/>
    </dgm:pt>
    <dgm:pt modelId="{DEAE4A36-53B7-4EFE-AC0F-08AC1508AEF3}" type="pres">
      <dgm:prSet presAssocID="{45977445-D776-48F0-8E0C-87479A876969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E619112-9262-48D9-98F2-A584D0D46532}" type="pres">
      <dgm:prSet presAssocID="{45977445-D776-48F0-8E0C-87479A876969}" presName="L2TextContainer" presStyleLbl="revTx" presStyleIdx="10" presStyleCnt="12">
        <dgm:presLayoutVars>
          <dgm:bulletEnabled val="1"/>
        </dgm:presLayoutVars>
      </dgm:prSet>
      <dgm:spPr/>
    </dgm:pt>
    <dgm:pt modelId="{5241BA46-B081-40DB-84C9-F3EC5B3DFE62}" type="pres">
      <dgm:prSet presAssocID="{45977445-D776-48F0-8E0C-87479A876969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87EC9F14-A0B8-4965-8EBB-E8B434E060FB}" type="pres">
      <dgm:prSet presAssocID="{45977445-D776-48F0-8E0C-87479A876969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8A3A235-BC9E-490B-91DD-00E6B65B45B3}" type="pres">
      <dgm:prSet presAssocID="{45977445-D776-48F0-8E0C-87479A876969}" presName="EmptyPlaceHolder" presStyleCnt="0"/>
      <dgm:spPr/>
    </dgm:pt>
  </dgm:ptLst>
  <dgm:cxnLst>
    <dgm:cxn modelId="{1A84FD04-64FC-43AD-A4D1-5727B778FD91}" srcId="{6E2C4D42-0B53-4577-B70C-9614E12244B7}" destId="{45977445-D776-48F0-8E0C-87479A876969}" srcOrd="5" destOrd="0" parTransId="{96CDFC0D-9C8B-4D3D-B833-56E4EFDFE306}" sibTransId="{95AFBB73-D3C0-426D-997C-6D7733663D06}"/>
    <dgm:cxn modelId="{ED600916-FAD9-440C-BFEA-74E254020F15}" srcId="{6E2C4D42-0B53-4577-B70C-9614E12244B7}" destId="{22CC039B-5086-40C3-8AD3-BC89787CFA72}" srcOrd="3" destOrd="0" parTransId="{AD580814-7E6E-4F0B-A709-D4219F2A7A41}" sibTransId="{7B74AC07-4A1C-4951-8917-0F9E88F7F540}"/>
    <dgm:cxn modelId="{BA7F0525-E45F-4DA1-A988-B0F277A81441}" srcId="{6E2C4D42-0B53-4577-B70C-9614E12244B7}" destId="{92AA8471-1BBA-42D3-BE25-3A094AB5BCE8}" srcOrd="1" destOrd="0" parTransId="{6692C837-C24A-4ABC-8725-4E749251D6BC}" sibTransId="{B659BC8C-559E-4C1F-8F01-99A5D78F73BA}"/>
    <dgm:cxn modelId="{351BFA2A-6891-45DD-B71B-C2F78FFDB823}" type="presOf" srcId="{6E2C4D42-0B53-4577-B70C-9614E12244B7}" destId="{C1585749-89A0-4A6C-A636-CA10D4F8028A}" srcOrd="0" destOrd="0" presId="urn:microsoft.com/office/officeart/2017/3/layout/DropPinTimeline"/>
    <dgm:cxn modelId="{D142D061-0D2A-4F39-9DA0-35C9F8E8D1F7}" type="presOf" srcId="{B6F191D2-2948-49E8-96F3-682B572C8B36}" destId="{34E5BC87-23CE-41FA-899C-07FDC3B0C787}" srcOrd="0" destOrd="0" presId="urn:microsoft.com/office/officeart/2017/3/layout/DropPinTimeline"/>
    <dgm:cxn modelId="{45EC8163-EFAB-45B8-91D0-CF7F41675612}" srcId="{6E2C4D42-0B53-4577-B70C-9614E12244B7}" destId="{17655055-EC67-4BAB-A634-4418CF01F01D}" srcOrd="2" destOrd="0" parTransId="{F33B1CE5-955B-45E0-A564-EEFAEF29DE38}" sibTransId="{479647B5-3F12-4C5A-ADB6-2D4C39FEF6C5}"/>
    <dgm:cxn modelId="{D422E48E-B597-44ED-A3D2-F49D616057B6}" type="presOf" srcId="{22CC039B-5086-40C3-8AD3-BC89787CFA72}" destId="{D381BCE8-6C8E-4709-B0DE-8511D79817D0}" srcOrd="0" destOrd="0" presId="urn:microsoft.com/office/officeart/2017/3/layout/DropPinTimeline"/>
    <dgm:cxn modelId="{43590396-CA82-4296-A756-0DA182A8E7A7}" type="presOf" srcId="{042146BB-9AF2-4A7D-9950-6D49EB3BDDC2}" destId="{66F35686-D857-494D-ADFB-65358AA5D9B3}" srcOrd="0" destOrd="0" presId="urn:microsoft.com/office/officeart/2017/3/layout/DropPinTimeline"/>
    <dgm:cxn modelId="{08FB02B9-976D-473B-8203-6C92E9826CDB}" srcId="{6E2C4D42-0B53-4577-B70C-9614E12244B7}" destId="{B6F191D2-2948-49E8-96F3-682B572C8B36}" srcOrd="4" destOrd="0" parTransId="{FBC890BB-BDF5-42D8-97ED-F99C6750C744}" sibTransId="{92B01756-3110-484F-AD43-A909A269B4DA}"/>
    <dgm:cxn modelId="{17082CD2-968D-4879-A5B7-DF4832376F4D}" type="presOf" srcId="{45977445-D776-48F0-8E0C-87479A876969}" destId="{5241BA46-B081-40DB-84C9-F3EC5B3DFE62}" srcOrd="0" destOrd="0" presId="urn:microsoft.com/office/officeart/2017/3/layout/DropPinTimeline"/>
    <dgm:cxn modelId="{30179BD2-6CE2-4C9E-9A38-EE4824622D7A}" srcId="{6E2C4D42-0B53-4577-B70C-9614E12244B7}" destId="{042146BB-9AF2-4A7D-9950-6D49EB3BDDC2}" srcOrd="0" destOrd="0" parTransId="{A8BDF8BA-1CEB-4F52-9C19-051411F205D0}" sibTransId="{169A0F7D-7992-4E61-AD08-ACA47BBC2347}"/>
    <dgm:cxn modelId="{7ED0B1DE-91C7-4142-A2BF-9596C014C3F0}" type="presOf" srcId="{92AA8471-1BBA-42D3-BE25-3A094AB5BCE8}" destId="{8C1A9048-A8A9-42CF-9FEC-5A5A6361C504}" srcOrd="0" destOrd="0" presId="urn:microsoft.com/office/officeart/2017/3/layout/DropPinTimeline"/>
    <dgm:cxn modelId="{5163F1E3-20AA-45BF-8125-97081A4882FA}" type="presOf" srcId="{17655055-EC67-4BAB-A634-4418CF01F01D}" destId="{23FFBE00-4537-465A-AF59-77034B1FBD18}" srcOrd="0" destOrd="0" presId="urn:microsoft.com/office/officeart/2017/3/layout/DropPinTimeline"/>
    <dgm:cxn modelId="{4AFAD420-3E7D-4356-8DE9-EB174DE99D67}" type="presParOf" srcId="{C1585749-89A0-4A6C-A636-CA10D4F8028A}" destId="{F466D9D5-A4ED-4230-97E8-45A5822AD3F4}" srcOrd="0" destOrd="0" presId="urn:microsoft.com/office/officeart/2017/3/layout/DropPinTimeline"/>
    <dgm:cxn modelId="{66972F99-5263-4FD9-AB6A-85E9D9D26312}" type="presParOf" srcId="{C1585749-89A0-4A6C-A636-CA10D4F8028A}" destId="{8C324E85-FFB7-4C8D-906B-2C994C523EAF}" srcOrd="1" destOrd="0" presId="urn:microsoft.com/office/officeart/2017/3/layout/DropPinTimeline"/>
    <dgm:cxn modelId="{574562B1-BAC2-477F-A7D8-9D1407E1961B}" type="presParOf" srcId="{8C324E85-FFB7-4C8D-906B-2C994C523EAF}" destId="{6D5D24E5-9F8D-42E9-8DD7-D6E03A5ADDED}" srcOrd="0" destOrd="0" presId="urn:microsoft.com/office/officeart/2017/3/layout/DropPinTimeline"/>
    <dgm:cxn modelId="{A8F67CC0-AFF8-4943-A5D2-821EF0429F78}" type="presParOf" srcId="{6D5D24E5-9F8D-42E9-8DD7-D6E03A5ADDED}" destId="{84D11B8D-31A1-4543-827D-D7824572356E}" srcOrd="0" destOrd="0" presId="urn:microsoft.com/office/officeart/2017/3/layout/DropPinTimeline"/>
    <dgm:cxn modelId="{16268CEC-BEA5-4977-9C82-D1F54906C3FE}" type="presParOf" srcId="{6D5D24E5-9F8D-42E9-8DD7-D6E03A5ADDED}" destId="{52DDD8AA-3347-4D83-A491-BD802F5B7D52}" srcOrd="1" destOrd="0" presId="urn:microsoft.com/office/officeart/2017/3/layout/DropPinTimeline"/>
    <dgm:cxn modelId="{A2E51525-7BAB-4303-AAA9-EB470885EDF3}" type="presParOf" srcId="{52DDD8AA-3347-4D83-A491-BD802F5B7D52}" destId="{C7EBF5F0-6355-492F-9EBB-B992AD250A62}" srcOrd="0" destOrd="0" presId="urn:microsoft.com/office/officeart/2017/3/layout/DropPinTimeline"/>
    <dgm:cxn modelId="{02AB6163-7905-434D-AFAD-4806CFD7B99C}" type="presParOf" srcId="{52DDD8AA-3347-4D83-A491-BD802F5B7D52}" destId="{ACA8367F-48DF-4809-8473-E35A4F06FE7F}" srcOrd="1" destOrd="0" presId="urn:microsoft.com/office/officeart/2017/3/layout/DropPinTimeline"/>
    <dgm:cxn modelId="{933AE0D7-4074-491A-ABA6-6956B2BF75E0}" type="presParOf" srcId="{6D5D24E5-9F8D-42E9-8DD7-D6E03A5ADDED}" destId="{DE67F021-BA0B-4840-B6EC-1CA1E53D5FE3}" srcOrd="2" destOrd="0" presId="urn:microsoft.com/office/officeart/2017/3/layout/DropPinTimeline"/>
    <dgm:cxn modelId="{29DF16D8-5479-409A-8875-803088FBAED7}" type="presParOf" srcId="{6D5D24E5-9F8D-42E9-8DD7-D6E03A5ADDED}" destId="{66F35686-D857-494D-ADFB-65358AA5D9B3}" srcOrd="3" destOrd="0" presId="urn:microsoft.com/office/officeart/2017/3/layout/DropPinTimeline"/>
    <dgm:cxn modelId="{B5CE5EE0-15C1-4681-9756-5264F5AA6B9C}" type="presParOf" srcId="{6D5D24E5-9F8D-42E9-8DD7-D6E03A5ADDED}" destId="{69EA4CC8-CEF5-4F10-B747-3D958C07AD62}" srcOrd="4" destOrd="0" presId="urn:microsoft.com/office/officeart/2017/3/layout/DropPinTimeline"/>
    <dgm:cxn modelId="{32719205-358F-4B49-B118-6395712280C9}" type="presParOf" srcId="{6D5D24E5-9F8D-42E9-8DD7-D6E03A5ADDED}" destId="{57E5E85E-F3BB-4B71-9047-032B770E7334}" srcOrd="5" destOrd="0" presId="urn:microsoft.com/office/officeart/2017/3/layout/DropPinTimeline"/>
    <dgm:cxn modelId="{05A34C15-BEE7-4240-ADD0-743B60E2D9AE}" type="presParOf" srcId="{8C324E85-FFB7-4C8D-906B-2C994C523EAF}" destId="{FC2AE5BB-54D5-41D7-BDD5-6A48414F61AF}" srcOrd="1" destOrd="0" presId="urn:microsoft.com/office/officeart/2017/3/layout/DropPinTimeline"/>
    <dgm:cxn modelId="{D4D5855D-68D8-4980-B8C0-026266DA2993}" type="presParOf" srcId="{8C324E85-FFB7-4C8D-906B-2C994C523EAF}" destId="{E187220A-0588-4ED6-8E54-D35D46A27939}" srcOrd="2" destOrd="0" presId="urn:microsoft.com/office/officeart/2017/3/layout/DropPinTimeline"/>
    <dgm:cxn modelId="{3AC7C4C2-ED54-483D-812A-D95FDC1D47BD}" type="presParOf" srcId="{E187220A-0588-4ED6-8E54-D35D46A27939}" destId="{D22C2F6C-1C8F-4CC0-86CF-2D01C6C42565}" srcOrd="0" destOrd="0" presId="urn:microsoft.com/office/officeart/2017/3/layout/DropPinTimeline"/>
    <dgm:cxn modelId="{53144077-69B5-4806-BEEB-03A55636FFDF}" type="presParOf" srcId="{E187220A-0588-4ED6-8E54-D35D46A27939}" destId="{C6675A6D-9B76-48BE-B18A-21BFE703CF0E}" srcOrd="1" destOrd="0" presId="urn:microsoft.com/office/officeart/2017/3/layout/DropPinTimeline"/>
    <dgm:cxn modelId="{2037C556-32CF-496B-9350-00B024FE4F11}" type="presParOf" srcId="{C6675A6D-9B76-48BE-B18A-21BFE703CF0E}" destId="{353800C1-A07C-4F2E-BB2D-EC0611FEDE65}" srcOrd="0" destOrd="0" presId="urn:microsoft.com/office/officeart/2017/3/layout/DropPinTimeline"/>
    <dgm:cxn modelId="{7CE0589C-98B0-418B-BD39-8CFA58E5C0B1}" type="presParOf" srcId="{C6675A6D-9B76-48BE-B18A-21BFE703CF0E}" destId="{66EAAFD7-F4A8-4507-AC66-5D5BCAF8D753}" srcOrd="1" destOrd="0" presId="urn:microsoft.com/office/officeart/2017/3/layout/DropPinTimeline"/>
    <dgm:cxn modelId="{210312C0-6853-402D-9AD6-DE55EA295C10}" type="presParOf" srcId="{E187220A-0588-4ED6-8E54-D35D46A27939}" destId="{B6AEB061-34D6-4D1F-A605-53BCF105B60F}" srcOrd="2" destOrd="0" presId="urn:microsoft.com/office/officeart/2017/3/layout/DropPinTimeline"/>
    <dgm:cxn modelId="{EB26E21A-65C1-405E-99F6-0CE5B91018A2}" type="presParOf" srcId="{E187220A-0588-4ED6-8E54-D35D46A27939}" destId="{8C1A9048-A8A9-42CF-9FEC-5A5A6361C504}" srcOrd="3" destOrd="0" presId="urn:microsoft.com/office/officeart/2017/3/layout/DropPinTimeline"/>
    <dgm:cxn modelId="{700E9DDE-16C3-4478-833B-90712111DA34}" type="presParOf" srcId="{E187220A-0588-4ED6-8E54-D35D46A27939}" destId="{ACE63878-06F0-4F1E-BDC5-DC61ECAC6D3B}" srcOrd="4" destOrd="0" presId="urn:microsoft.com/office/officeart/2017/3/layout/DropPinTimeline"/>
    <dgm:cxn modelId="{54F5B0A4-F714-44A8-9B9B-357D48E0F8A3}" type="presParOf" srcId="{E187220A-0588-4ED6-8E54-D35D46A27939}" destId="{BE94E11E-0746-4FB2-9FF6-D990951C2760}" srcOrd="5" destOrd="0" presId="urn:microsoft.com/office/officeart/2017/3/layout/DropPinTimeline"/>
    <dgm:cxn modelId="{4AF54076-FF94-49B6-A9A9-8D2607646CDC}" type="presParOf" srcId="{8C324E85-FFB7-4C8D-906B-2C994C523EAF}" destId="{7A2C456C-70D1-468D-B69D-1A8DB3D5AE18}" srcOrd="3" destOrd="0" presId="urn:microsoft.com/office/officeart/2017/3/layout/DropPinTimeline"/>
    <dgm:cxn modelId="{D8143FBF-C41F-4D71-BFDC-A0A7B65EE920}" type="presParOf" srcId="{8C324E85-FFB7-4C8D-906B-2C994C523EAF}" destId="{AE91E657-B077-47F5-99AC-60455E9A148C}" srcOrd="4" destOrd="0" presId="urn:microsoft.com/office/officeart/2017/3/layout/DropPinTimeline"/>
    <dgm:cxn modelId="{5FD9B8C6-A78D-43F8-B045-9296656BAE11}" type="presParOf" srcId="{AE91E657-B077-47F5-99AC-60455E9A148C}" destId="{20DCD835-F4C1-42B5-BD61-F9FAF741373D}" srcOrd="0" destOrd="0" presId="urn:microsoft.com/office/officeart/2017/3/layout/DropPinTimeline"/>
    <dgm:cxn modelId="{0D4900E7-CFEF-4459-8599-4B7A329AC85D}" type="presParOf" srcId="{AE91E657-B077-47F5-99AC-60455E9A148C}" destId="{605986C8-1866-406F-BFB0-749B3FD0F53C}" srcOrd="1" destOrd="0" presId="urn:microsoft.com/office/officeart/2017/3/layout/DropPinTimeline"/>
    <dgm:cxn modelId="{62788F2F-F233-4F13-A67B-5CC042D96430}" type="presParOf" srcId="{605986C8-1866-406F-BFB0-749B3FD0F53C}" destId="{32A00AC3-5EA2-4A77-960F-44FFAE0189D1}" srcOrd="0" destOrd="0" presId="urn:microsoft.com/office/officeart/2017/3/layout/DropPinTimeline"/>
    <dgm:cxn modelId="{CC20F820-6B8B-4076-AEEA-464E53E92F88}" type="presParOf" srcId="{605986C8-1866-406F-BFB0-749B3FD0F53C}" destId="{1FF0098E-06A0-4C90-A853-812B244116E9}" srcOrd="1" destOrd="0" presId="urn:microsoft.com/office/officeart/2017/3/layout/DropPinTimeline"/>
    <dgm:cxn modelId="{31CF2022-733E-43C0-AAC9-E748CB3472E1}" type="presParOf" srcId="{AE91E657-B077-47F5-99AC-60455E9A148C}" destId="{6801AD65-49B5-430C-B0B8-2AC4B384536C}" srcOrd="2" destOrd="0" presId="urn:microsoft.com/office/officeart/2017/3/layout/DropPinTimeline"/>
    <dgm:cxn modelId="{A9E5DA11-7AEA-4351-BA3D-26B8D1C202ED}" type="presParOf" srcId="{AE91E657-B077-47F5-99AC-60455E9A148C}" destId="{23FFBE00-4537-465A-AF59-77034B1FBD18}" srcOrd="3" destOrd="0" presId="urn:microsoft.com/office/officeart/2017/3/layout/DropPinTimeline"/>
    <dgm:cxn modelId="{2CBA2CC7-88FA-4798-AF02-5AEA6B1BB0BB}" type="presParOf" srcId="{AE91E657-B077-47F5-99AC-60455E9A148C}" destId="{BC9FF23B-277E-4982-9878-10A4EE66964E}" srcOrd="4" destOrd="0" presId="urn:microsoft.com/office/officeart/2017/3/layout/DropPinTimeline"/>
    <dgm:cxn modelId="{967B1978-3821-41D2-AE0B-D04EBBE54214}" type="presParOf" srcId="{AE91E657-B077-47F5-99AC-60455E9A148C}" destId="{60BEFAB8-E82D-4A12-BC08-516A604E9117}" srcOrd="5" destOrd="0" presId="urn:microsoft.com/office/officeart/2017/3/layout/DropPinTimeline"/>
    <dgm:cxn modelId="{5DCD16CF-48C3-454A-A838-527AFAEA6ACA}" type="presParOf" srcId="{8C324E85-FFB7-4C8D-906B-2C994C523EAF}" destId="{94EB1940-BED5-4D39-952D-E2138DB4B983}" srcOrd="5" destOrd="0" presId="urn:microsoft.com/office/officeart/2017/3/layout/DropPinTimeline"/>
    <dgm:cxn modelId="{DCD60A5A-7783-4313-9564-8190ABC30D7D}" type="presParOf" srcId="{8C324E85-FFB7-4C8D-906B-2C994C523EAF}" destId="{CCAA5174-19AA-479E-AAA7-2269C3CFD337}" srcOrd="6" destOrd="0" presId="urn:microsoft.com/office/officeart/2017/3/layout/DropPinTimeline"/>
    <dgm:cxn modelId="{1C469B87-C972-443D-A8A0-599CEAE14754}" type="presParOf" srcId="{CCAA5174-19AA-479E-AAA7-2269C3CFD337}" destId="{46614B49-A471-48AD-A0E6-EC60D8277235}" srcOrd="0" destOrd="0" presId="urn:microsoft.com/office/officeart/2017/3/layout/DropPinTimeline"/>
    <dgm:cxn modelId="{3D30A19D-BD50-4E0C-BDEC-ACF0141F60FA}" type="presParOf" srcId="{CCAA5174-19AA-479E-AAA7-2269C3CFD337}" destId="{62BD0DEC-F23D-4C6A-89BA-3453D1375D56}" srcOrd="1" destOrd="0" presId="urn:microsoft.com/office/officeart/2017/3/layout/DropPinTimeline"/>
    <dgm:cxn modelId="{4B0586AC-8356-4203-87AC-045393429EF0}" type="presParOf" srcId="{62BD0DEC-F23D-4C6A-89BA-3453D1375D56}" destId="{1BA3B5A8-67AE-4A44-8C1F-B02E6B2EFFDC}" srcOrd="0" destOrd="0" presId="urn:microsoft.com/office/officeart/2017/3/layout/DropPinTimeline"/>
    <dgm:cxn modelId="{5819F0C4-5BFA-4236-8C57-AE853AFE940E}" type="presParOf" srcId="{62BD0DEC-F23D-4C6A-89BA-3453D1375D56}" destId="{F95F1AC6-FA32-4D23-B706-45889FEAD5C3}" srcOrd="1" destOrd="0" presId="urn:microsoft.com/office/officeart/2017/3/layout/DropPinTimeline"/>
    <dgm:cxn modelId="{4824381D-5B18-4748-A83D-55DE4C42A9F6}" type="presParOf" srcId="{CCAA5174-19AA-479E-AAA7-2269C3CFD337}" destId="{2E406E5A-57F8-4F13-B40D-6EE3DB278BBF}" srcOrd="2" destOrd="0" presId="urn:microsoft.com/office/officeart/2017/3/layout/DropPinTimeline"/>
    <dgm:cxn modelId="{585AD744-B968-4E37-95FC-8932971B3169}" type="presParOf" srcId="{CCAA5174-19AA-479E-AAA7-2269C3CFD337}" destId="{D381BCE8-6C8E-4709-B0DE-8511D79817D0}" srcOrd="3" destOrd="0" presId="urn:microsoft.com/office/officeart/2017/3/layout/DropPinTimeline"/>
    <dgm:cxn modelId="{5B277C62-9D5D-4797-85EB-1B97FBC73140}" type="presParOf" srcId="{CCAA5174-19AA-479E-AAA7-2269C3CFD337}" destId="{82174ADB-0584-4963-A1EE-77D4292E29F8}" srcOrd="4" destOrd="0" presId="urn:microsoft.com/office/officeart/2017/3/layout/DropPinTimeline"/>
    <dgm:cxn modelId="{DCC786BD-A5AD-4B10-A1F1-99B20C729A2E}" type="presParOf" srcId="{CCAA5174-19AA-479E-AAA7-2269C3CFD337}" destId="{FCFD318B-ADED-4FFD-97E5-EC90CA9E2DEA}" srcOrd="5" destOrd="0" presId="urn:microsoft.com/office/officeart/2017/3/layout/DropPinTimeline"/>
    <dgm:cxn modelId="{52ADFBE2-7DE0-451E-B69B-4700C62CFFB2}" type="presParOf" srcId="{8C324E85-FFB7-4C8D-906B-2C994C523EAF}" destId="{691F5D82-A37E-4CD9-853A-731CE27E52C9}" srcOrd="7" destOrd="0" presId="urn:microsoft.com/office/officeart/2017/3/layout/DropPinTimeline"/>
    <dgm:cxn modelId="{037D15DE-D0B0-42C6-A5C7-B46FFD4F77A8}" type="presParOf" srcId="{8C324E85-FFB7-4C8D-906B-2C994C523EAF}" destId="{F01E6D9E-A6D7-4045-8E9D-52E87B35A6E9}" srcOrd="8" destOrd="0" presId="urn:microsoft.com/office/officeart/2017/3/layout/DropPinTimeline"/>
    <dgm:cxn modelId="{6C87F184-8829-43FB-A622-93083C7B7BD6}" type="presParOf" srcId="{F01E6D9E-A6D7-4045-8E9D-52E87B35A6E9}" destId="{C0FA4FD7-1EB8-41FD-BAD6-0694F8ADE8C3}" srcOrd="0" destOrd="0" presId="urn:microsoft.com/office/officeart/2017/3/layout/DropPinTimeline"/>
    <dgm:cxn modelId="{952D00A6-DC7E-4D00-B061-7079D0FCFFDA}" type="presParOf" srcId="{F01E6D9E-A6D7-4045-8E9D-52E87B35A6E9}" destId="{0897B248-A77A-4DCB-9AF9-62FB6980C818}" srcOrd="1" destOrd="0" presId="urn:microsoft.com/office/officeart/2017/3/layout/DropPinTimeline"/>
    <dgm:cxn modelId="{F139907B-C368-48F5-AF45-2CEA87DAD5FB}" type="presParOf" srcId="{0897B248-A77A-4DCB-9AF9-62FB6980C818}" destId="{682470B4-2EE8-49A2-8A90-AF9AC0A6C5A3}" srcOrd="0" destOrd="0" presId="urn:microsoft.com/office/officeart/2017/3/layout/DropPinTimeline"/>
    <dgm:cxn modelId="{442B10D3-2166-403F-8D51-F0E4755AEFE4}" type="presParOf" srcId="{0897B248-A77A-4DCB-9AF9-62FB6980C818}" destId="{6EF1E82A-3463-4A3A-9D4A-3A9F4F34D6A4}" srcOrd="1" destOrd="0" presId="urn:microsoft.com/office/officeart/2017/3/layout/DropPinTimeline"/>
    <dgm:cxn modelId="{E41ACD63-875F-4F22-BDD0-8A8D6AEE1E79}" type="presParOf" srcId="{F01E6D9E-A6D7-4045-8E9D-52E87B35A6E9}" destId="{380DF313-2F1C-4103-9518-110771ECA038}" srcOrd="2" destOrd="0" presId="urn:microsoft.com/office/officeart/2017/3/layout/DropPinTimeline"/>
    <dgm:cxn modelId="{3350A77E-55E8-4F77-A32F-F975B6C0B876}" type="presParOf" srcId="{F01E6D9E-A6D7-4045-8E9D-52E87B35A6E9}" destId="{34E5BC87-23CE-41FA-899C-07FDC3B0C787}" srcOrd="3" destOrd="0" presId="urn:microsoft.com/office/officeart/2017/3/layout/DropPinTimeline"/>
    <dgm:cxn modelId="{E122162A-8D66-41FF-AEA4-C871CE8AA0A7}" type="presParOf" srcId="{F01E6D9E-A6D7-4045-8E9D-52E87B35A6E9}" destId="{047A76AA-E529-48F8-85DD-62E021C0078E}" srcOrd="4" destOrd="0" presId="urn:microsoft.com/office/officeart/2017/3/layout/DropPinTimeline"/>
    <dgm:cxn modelId="{741ED8DF-22D6-4294-9C4B-CE0F45357C60}" type="presParOf" srcId="{F01E6D9E-A6D7-4045-8E9D-52E87B35A6E9}" destId="{BE491CC8-9AB7-45C7-8E18-251009E6D3C4}" srcOrd="5" destOrd="0" presId="urn:microsoft.com/office/officeart/2017/3/layout/DropPinTimeline"/>
    <dgm:cxn modelId="{7FF06349-6240-4820-B4EA-A7BACDD65FC9}" type="presParOf" srcId="{8C324E85-FFB7-4C8D-906B-2C994C523EAF}" destId="{3040E7D9-F16F-4F96-9317-B18D6AD3253A}" srcOrd="9" destOrd="0" presId="urn:microsoft.com/office/officeart/2017/3/layout/DropPinTimeline"/>
    <dgm:cxn modelId="{3AD119BB-736D-4B38-9A64-DC815D0D5D7B}" type="presParOf" srcId="{8C324E85-FFB7-4C8D-906B-2C994C523EAF}" destId="{D84F4CD6-83B2-416C-8CDF-B628AA3BA5D0}" srcOrd="10" destOrd="0" presId="urn:microsoft.com/office/officeart/2017/3/layout/DropPinTimeline"/>
    <dgm:cxn modelId="{3A74E631-0431-4EEF-AB5D-315FC1C6359C}" type="presParOf" srcId="{D84F4CD6-83B2-416C-8CDF-B628AA3BA5D0}" destId="{F57BA742-0030-44E1-9E25-90CD5E91450F}" srcOrd="0" destOrd="0" presId="urn:microsoft.com/office/officeart/2017/3/layout/DropPinTimeline"/>
    <dgm:cxn modelId="{6D43688C-F92E-4548-A913-CBB4ABF2D5E0}" type="presParOf" srcId="{D84F4CD6-83B2-416C-8CDF-B628AA3BA5D0}" destId="{974A580F-D292-4759-94EF-54EC92A5DDC2}" srcOrd="1" destOrd="0" presId="urn:microsoft.com/office/officeart/2017/3/layout/DropPinTimeline"/>
    <dgm:cxn modelId="{D10F9F03-223A-4F2F-9BFC-F3F2D12CD5F2}" type="presParOf" srcId="{974A580F-D292-4759-94EF-54EC92A5DDC2}" destId="{24F8AA59-79CA-46BF-9007-91473673F242}" srcOrd="0" destOrd="0" presId="urn:microsoft.com/office/officeart/2017/3/layout/DropPinTimeline"/>
    <dgm:cxn modelId="{3463C578-3224-4172-89CE-4C7AADEB10C2}" type="presParOf" srcId="{974A580F-D292-4759-94EF-54EC92A5DDC2}" destId="{DEAE4A36-53B7-4EFE-AC0F-08AC1508AEF3}" srcOrd="1" destOrd="0" presId="urn:microsoft.com/office/officeart/2017/3/layout/DropPinTimeline"/>
    <dgm:cxn modelId="{A090D08C-7588-4659-B704-EFC5C25C4DC8}" type="presParOf" srcId="{D84F4CD6-83B2-416C-8CDF-B628AA3BA5D0}" destId="{6E619112-9262-48D9-98F2-A584D0D46532}" srcOrd="2" destOrd="0" presId="urn:microsoft.com/office/officeart/2017/3/layout/DropPinTimeline"/>
    <dgm:cxn modelId="{C614104A-20C2-4BD0-A356-C2FDC8D50657}" type="presParOf" srcId="{D84F4CD6-83B2-416C-8CDF-B628AA3BA5D0}" destId="{5241BA46-B081-40DB-84C9-F3EC5B3DFE62}" srcOrd="3" destOrd="0" presId="urn:microsoft.com/office/officeart/2017/3/layout/DropPinTimeline"/>
    <dgm:cxn modelId="{297C2059-6E42-4A9B-8B17-62B3FAC94606}" type="presParOf" srcId="{D84F4CD6-83B2-416C-8CDF-B628AA3BA5D0}" destId="{87EC9F14-A0B8-4965-8EBB-E8B434E060FB}" srcOrd="4" destOrd="0" presId="urn:microsoft.com/office/officeart/2017/3/layout/DropPinTimeline"/>
    <dgm:cxn modelId="{BF820EB9-28C9-446B-8D06-EC1A4C2CF888}" type="presParOf" srcId="{D84F4CD6-83B2-416C-8CDF-B628AA3BA5D0}" destId="{D8A3A235-BC9E-490B-91DD-00E6B65B45B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9D5-A4ED-4230-97E8-45A5822AD3F4}">
      <dsp:nvSpPr>
        <dsp:cNvPr id="0" name=""/>
        <dsp:cNvSpPr/>
      </dsp:nvSpPr>
      <dsp:spPr>
        <a:xfrm>
          <a:off x="0" y="283506"/>
          <a:ext cx="330230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BF5F0-6355-492F-9EBB-B992AD250A62}">
      <dsp:nvSpPr>
        <dsp:cNvPr id="0" name=""/>
        <dsp:cNvSpPr/>
      </dsp:nvSpPr>
      <dsp:spPr>
        <a:xfrm rot="8100000">
          <a:off x="10765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8367F-48DF-4809-8473-E35A4F06FE7F}">
      <dsp:nvSpPr>
        <dsp:cNvPr id="0" name=""/>
        <dsp:cNvSpPr/>
      </dsp:nvSpPr>
      <dsp:spPr>
        <a:xfrm>
          <a:off x="15397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F021-BA0B-4840-B6EC-1CA1E53D5FE3}">
      <dsp:nvSpPr>
        <dsp:cNvPr id="0" name=""/>
        <dsp:cNvSpPr/>
      </dsp:nvSpPr>
      <dsp:spPr>
        <a:xfrm>
          <a:off x="61099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5686-D857-494D-ADFB-65358AA5D9B3}">
      <dsp:nvSpPr>
        <dsp:cNvPr id="0" name=""/>
        <dsp:cNvSpPr/>
      </dsp:nvSpPr>
      <dsp:spPr>
        <a:xfrm>
          <a:off x="61099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2010</a:t>
          </a:r>
          <a:endParaRPr lang="en-US" sz="1300" kern="1200"/>
        </a:p>
      </dsp:txBody>
      <dsp:txXfrm>
        <a:off x="61099" y="56701"/>
        <a:ext cx="783007" cy="58969"/>
      </dsp:txXfrm>
    </dsp:sp>
    <dsp:sp modelId="{69EA4CC8-CEF5-4F10-B747-3D958C07AD62}">
      <dsp:nvSpPr>
        <dsp:cNvPr id="0" name=""/>
        <dsp:cNvSpPr/>
      </dsp:nvSpPr>
      <dsp:spPr>
        <a:xfrm>
          <a:off x="31614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11B8D-31A1-4543-827D-D7824572356E}">
      <dsp:nvSpPr>
        <dsp:cNvPr id="0" name=""/>
        <dsp:cNvSpPr/>
      </dsp:nvSpPr>
      <dsp:spPr>
        <a:xfrm>
          <a:off x="26307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00C1-A07C-4F2E-BB2D-EC0611FEDE65}">
      <dsp:nvSpPr>
        <dsp:cNvPr id="0" name=""/>
        <dsp:cNvSpPr/>
      </dsp:nvSpPr>
      <dsp:spPr>
        <a:xfrm rot="18900000">
          <a:off x="481698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AFD7-F4A8-4507-AC66-5D5BCAF8D753}">
      <dsp:nvSpPr>
        <dsp:cNvPr id="0" name=""/>
        <dsp:cNvSpPr/>
      </dsp:nvSpPr>
      <dsp:spPr>
        <a:xfrm>
          <a:off x="486330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061-34D6-4D1F-A605-53BCF105B60F}">
      <dsp:nvSpPr>
        <dsp:cNvPr id="0" name=""/>
        <dsp:cNvSpPr/>
      </dsp:nvSpPr>
      <dsp:spPr>
        <a:xfrm>
          <a:off x="532032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A9048-A8A9-42CF-9FEC-5A5A6361C504}">
      <dsp:nvSpPr>
        <dsp:cNvPr id="0" name=""/>
        <dsp:cNvSpPr/>
      </dsp:nvSpPr>
      <dsp:spPr>
        <a:xfrm>
          <a:off x="532032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300" kern="1200">
            <a:latin typeface="Calibri Light"/>
          </a:endParaRPr>
        </a:p>
      </dsp:txBody>
      <dsp:txXfrm>
        <a:off x="532032" y="451342"/>
        <a:ext cx="783007" cy="58969"/>
      </dsp:txXfrm>
    </dsp:sp>
    <dsp:sp modelId="{ACE63878-06F0-4F1E-BDC5-DC61ECAC6D3B}">
      <dsp:nvSpPr>
        <dsp:cNvPr id="0" name=""/>
        <dsp:cNvSpPr/>
      </dsp:nvSpPr>
      <dsp:spPr>
        <a:xfrm>
          <a:off x="502547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C2F6C-1C8F-4CC0-86CF-2D01C6C42565}">
      <dsp:nvSpPr>
        <dsp:cNvPr id="0" name=""/>
        <dsp:cNvSpPr/>
      </dsp:nvSpPr>
      <dsp:spPr>
        <a:xfrm>
          <a:off x="497240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00AC3-5EA2-4A77-960F-44FFAE0189D1}">
      <dsp:nvSpPr>
        <dsp:cNvPr id="0" name=""/>
        <dsp:cNvSpPr/>
      </dsp:nvSpPr>
      <dsp:spPr>
        <a:xfrm rot="8100000">
          <a:off x="952631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098E-06A0-4C90-A853-812B244116E9}">
      <dsp:nvSpPr>
        <dsp:cNvPr id="0" name=""/>
        <dsp:cNvSpPr/>
      </dsp:nvSpPr>
      <dsp:spPr>
        <a:xfrm>
          <a:off x="957263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AD65-49B5-430C-B0B8-2AC4B384536C}">
      <dsp:nvSpPr>
        <dsp:cNvPr id="0" name=""/>
        <dsp:cNvSpPr/>
      </dsp:nvSpPr>
      <dsp:spPr>
        <a:xfrm>
          <a:off x="1002965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FBE00-4537-465A-AF59-77034B1FBD18}">
      <dsp:nvSpPr>
        <dsp:cNvPr id="0" name=""/>
        <dsp:cNvSpPr/>
      </dsp:nvSpPr>
      <dsp:spPr>
        <a:xfrm>
          <a:off x="1002965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2017</a:t>
          </a:r>
          <a:endParaRPr lang="en-US" sz="1300" kern="1200"/>
        </a:p>
      </dsp:txBody>
      <dsp:txXfrm>
        <a:off x="1002965" y="56701"/>
        <a:ext cx="783007" cy="58969"/>
      </dsp:txXfrm>
    </dsp:sp>
    <dsp:sp modelId="{BC9FF23B-277E-4982-9878-10A4EE66964E}">
      <dsp:nvSpPr>
        <dsp:cNvPr id="0" name=""/>
        <dsp:cNvSpPr/>
      </dsp:nvSpPr>
      <dsp:spPr>
        <a:xfrm>
          <a:off x="973480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D835-F4C1-42B5-BD61-F9FAF741373D}">
      <dsp:nvSpPr>
        <dsp:cNvPr id="0" name=""/>
        <dsp:cNvSpPr/>
      </dsp:nvSpPr>
      <dsp:spPr>
        <a:xfrm>
          <a:off x="968173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3B5A8-67AE-4A44-8C1F-B02E6B2EFFDC}">
      <dsp:nvSpPr>
        <dsp:cNvPr id="0" name=""/>
        <dsp:cNvSpPr/>
      </dsp:nvSpPr>
      <dsp:spPr>
        <a:xfrm rot="18900000">
          <a:off x="1423564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1AC6-FA32-4D23-B706-45889FEAD5C3}">
      <dsp:nvSpPr>
        <dsp:cNvPr id="0" name=""/>
        <dsp:cNvSpPr/>
      </dsp:nvSpPr>
      <dsp:spPr>
        <a:xfrm>
          <a:off x="1428197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06E5A-57F8-4F13-B40D-6EE3DB278BBF}">
      <dsp:nvSpPr>
        <dsp:cNvPr id="0" name=""/>
        <dsp:cNvSpPr/>
      </dsp:nvSpPr>
      <dsp:spPr>
        <a:xfrm>
          <a:off x="1473898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1BCE8-6C8E-4709-B0DE-8511D79817D0}">
      <dsp:nvSpPr>
        <dsp:cNvPr id="0" name=""/>
        <dsp:cNvSpPr/>
      </dsp:nvSpPr>
      <dsp:spPr>
        <a:xfrm>
          <a:off x="1473898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2020</a:t>
          </a:r>
        </a:p>
      </dsp:txBody>
      <dsp:txXfrm>
        <a:off x="1473898" y="451342"/>
        <a:ext cx="783007" cy="58969"/>
      </dsp:txXfrm>
    </dsp:sp>
    <dsp:sp modelId="{82174ADB-0584-4963-A1EE-77D4292E29F8}">
      <dsp:nvSpPr>
        <dsp:cNvPr id="0" name=""/>
        <dsp:cNvSpPr/>
      </dsp:nvSpPr>
      <dsp:spPr>
        <a:xfrm>
          <a:off x="1444413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14B49-A471-48AD-A0E6-EC60D8277235}">
      <dsp:nvSpPr>
        <dsp:cNvPr id="0" name=""/>
        <dsp:cNvSpPr/>
      </dsp:nvSpPr>
      <dsp:spPr>
        <a:xfrm>
          <a:off x="1439106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470B4-2EE8-49A2-8A90-AF9AC0A6C5A3}">
      <dsp:nvSpPr>
        <dsp:cNvPr id="0" name=""/>
        <dsp:cNvSpPr/>
      </dsp:nvSpPr>
      <dsp:spPr>
        <a:xfrm rot="8100000">
          <a:off x="1894497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1E82A-3463-4A3A-9D4A-3A9F4F34D6A4}">
      <dsp:nvSpPr>
        <dsp:cNvPr id="0" name=""/>
        <dsp:cNvSpPr/>
      </dsp:nvSpPr>
      <dsp:spPr>
        <a:xfrm>
          <a:off x="1899130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DF313-2F1C-4103-9518-110771ECA038}">
      <dsp:nvSpPr>
        <dsp:cNvPr id="0" name=""/>
        <dsp:cNvSpPr/>
      </dsp:nvSpPr>
      <dsp:spPr>
        <a:xfrm>
          <a:off x="1944831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C87-23CE-41FA-899C-07FDC3B0C787}">
      <dsp:nvSpPr>
        <dsp:cNvPr id="0" name=""/>
        <dsp:cNvSpPr/>
      </dsp:nvSpPr>
      <dsp:spPr>
        <a:xfrm>
          <a:off x="1944831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2022</a:t>
          </a:r>
          <a:endParaRPr lang="en-US" sz="1300" kern="1200"/>
        </a:p>
      </dsp:txBody>
      <dsp:txXfrm>
        <a:off x="1944831" y="56701"/>
        <a:ext cx="783007" cy="58969"/>
      </dsp:txXfrm>
    </dsp:sp>
    <dsp:sp modelId="{047A76AA-E529-48F8-85DD-62E021C0078E}">
      <dsp:nvSpPr>
        <dsp:cNvPr id="0" name=""/>
        <dsp:cNvSpPr/>
      </dsp:nvSpPr>
      <dsp:spPr>
        <a:xfrm>
          <a:off x="1915346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4FD7-1EB8-41FD-BAD6-0694F8ADE8C3}">
      <dsp:nvSpPr>
        <dsp:cNvPr id="0" name=""/>
        <dsp:cNvSpPr/>
      </dsp:nvSpPr>
      <dsp:spPr>
        <a:xfrm>
          <a:off x="1910039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8AA59-79CA-46BF-9007-91473673F242}">
      <dsp:nvSpPr>
        <dsp:cNvPr id="0" name=""/>
        <dsp:cNvSpPr/>
      </dsp:nvSpPr>
      <dsp:spPr>
        <a:xfrm rot="18900000">
          <a:off x="2365430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E4A36-53B7-4EFE-AC0F-08AC1508AEF3}">
      <dsp:nvSpPr>
        <dsp:cNvPr id="0" name=""/>
        <dsp:cNvSpPr/>
      </dsp:nvSpPr>
      <dsp:spPr>
        <a:xfrm>
          <a:off x="2370063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9112-9262-48D9-98F2-A584D0D46532}">
      <dsp:nvSpPr>
        <dsp:cNvPr id="0" name=""/>
        <dsp:cNvSpPr/>
      </dsp:nvSpPr>
      <dsp:spPr>
        <a:xfrm>
          <a:off x="2415764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BA46-B081-40DB-84C9-F3EC5B3DFE62}">
      <dsp:nvSpPr>
        <dsp:cNvPr id="0" name=""/>
        <dsp:cNvSpPr/>
      </dsp:nvSpPr>
      <dsp:spPr>
        <a:xfrm>
          <a:off x="2415764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>
              <a:latin typeface="Calibri Light"/>
            </a:rPr>
            <a:t>2024</a:t>
          </a:r>
        </a:p>
      </dsp:txBody>
      <dsp:txXfrm>
        <a:off x="2415764" y="451342"/>
        <a:ext cx="783007" cy="58969"/>
      </dsp:txXfrm>
    </dsp:sp>
    <dsp:sp modelId="{87EC9F14-A0B8-4965-8EBB-E8B434E060FB}">
      <dsp:nvSpPr>
        <dsp:cNvPr id="0" name=""/>
        <dsp:cNvSpPr/>
      </dsp:nvSpPr>
      <dsp:spPr>
        <a:xfrm>
          <a:off x="2386279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A742-0030-44E1-9E25-90CD5E91450F}">
      <dsp:nvSpPr>
        <dsp:cNvPr id="0" name=""/>
        <dsp:cNvSpPr/>
      </dsp:nvSpPr>
      <dsp:spPr>
        <a:xfrm>
          <a:off x="2380972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9D5-A4ED-4230-97E8-45A5822AD3F4}">
      <dsp:nvSpPr>
        <dsp:cNvPr id="0" name=""/>
        <dsp:cNvSpPr/>
      </dsp:nvSpPr>
      <dsp:spPr>
        <a:xfrm>
          <a:off x="0" y="283506"/>
          <a:ext cx="330230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BF5F0-6355-492F-9EBB-B992AD250A62}">
      <dsp:nvSpPr>
        <dsp:cNvPr id="0" name=""/>
        <dsp:cNvSpPr/>
      </dsp:nvSpPr>
      <dsp:spPr>
        <a:xfrm rot="8100000">
          <a:off x="10765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8367F-48DF-4809-8473-E35A4F06FE7F}">
      <dsp:nvSpPr>
        <dsp:cNvPr id="0" name=""/>
        <dsp:cNvSpPr/>
      </dsp:nvSpPr>
      <dsp:spPr>
        <a:xfrm>
          <a:off x="15397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F021-BA0B-4840-B6EC-1CA1E53D5FE3}">
      <dsp:nvSpPr>
        <dsp:cNvPr id="0" name=""/>
        <dsp:cNvSpPr/>
      </dsp:nvSpPr>
      <dsp:spPr>
        <a:xfrm>
          <a:off x="61099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5686-D857-494D-ADFB-65358AA5D9B3}">
      <dsp:nvSpPr>
        <dsp:cNvPr id="0" name=""/>
        <dsp:cNvSpPr/>
      </dsp:nvSpPr>
      <dsp:spPr>
        <a:xfrm>
          <a:off x="61099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2010</a:t>
          </a:r>
          <a:endParaRPr lang="en-US" sz="1300" kern="1200"/>
        </a:p>
      </dsp:txBody>
      <dsp:txXfrm>
        <a:off x="61099" y="56701"/>
        <a:ext cx="783007" cy="58969"/>
      </dsp:txXfrm>
    </dsp:sp>
    <dsp:sp modelId="{69EA4CC8-CEF5-4F10-B747-3D958C07AD62}">
      <dsp:nvSpPr>
        <dsp:cNvPr id="0" name=""/>
        <dsp:cNvSpPr/>
      </dsp:nvSpPr>
      <dsp:spPr>
        <a:xfrm>
          <a:off x="31614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11B8D-31A1-4543-827D-D7824572356E}">
      <dsp:nvSpPr>
        <dsp:cNvPr id="0" name=""/>
        <dsp:cNvSpPr/>
      </dsp:nvSpPr>
      <dsp:spPr>
        <a:xfrm>
          <a:off x="26307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00C1-A07C-4F2E-BB2D-EC0611FEDE65}">
      <dsp:nvSpPr>
        <dsp:cNvPr id="0" name=""/>
        <dsp:cNvSpPr/>
      </dsp:nvSpPr>
      <dsp:spPr>
        <a:xfrm rot="18900000">
          <a:off x="481698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AFD7-F4A8-4507-AC66-5D5BCAF8D753}">
      <dsp:nvSpPr>
        <dsp:cNvPr id="0" name=""/>
        <dsp:cNvSpPr/>
      </dsp:nvSpPr>
      <dsp:spPr>
        <a:xfrm>
          <a:off x="486330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061-34D6-4D1F-A605-53BCF105B60F}">
      <dsp:nvSpPr>
        <dsp:cNvPr id="0" name=""/>
        <dsp:cNvSpPr/>
      </dsp:nvSpPr>
      <dsp:spPr>
        <a:xfrm>
          <a:off x="532032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A9048-A8A9-42CF-9FEC-5A5A6361C504}">
      <dsp:nvSpPr>
        <dsp:cNvPr id="0" name=""/>
        <dsp:cNvSpPr/>
      </dsp:nvSpPr>
      <dsp:spPr>
        <a:xfrm>
          <a:off x="532032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300" kern="1200">
            <a:latin typeface="Calibri Light"/>
          </a:endParaRPr>
        </a:p>
      </dsp:txBody>
      <dsp:txXfrm>
        <a:off x="532032" y="451342"/>
        <a:ext cx="783007" cy="58969"/>
      </dsp:txXfrm>
    </dsp:sp>
    <dsp:sp modelId="{ACE63878-06F0-4F1E-BDC5-DC61ECAC6D3B}">
      <dsp:nvSpPr>
        <dsp:cNvPr id="0" name=""/>
        <dsp:cNvSpPr/>
      </dsp:nvSpPr>
      <dsp:spPr>
        <a:xfrm>
          <a:off x="502547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C2F6C-1C8F-4CC0-86CF-2D01C6C42565}">
      <dsp:nvSpPr>
        <dsp:cNvPr id="0" name=""/>
        <dsp:cNvSpPr/>
      </dsp:nvSpPr>
      <dsp:spPr>
        <a:xfrm>
          <a:off x="497240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00AC3-5EA2-4A77-960F-44FFAE0189D1}">
      <dsp:nvSpPr>
        <dsp:cNvPr id="0" name=""/>
        <dsp:cNvSpPr/>
      </dsp:nvSpPr>
      <dsp:spPr>
        <a:xfrm rot="8100000">
          <a:off x="952631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098E-06A0-4C90-A853-812B244116E9}">
      <dsp:nvSpPr>
        <dsp:cNvPr id="0" name=""/>
        <dsp:cNvSpPr/>
      </dsp:nvSpPr>
      <dsp:spPr>
        <a:xfrm>
          <a:off x="957263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AD65-49B5-430C-B0B8-2AC4B384536C}">
      <dsp:nvSpPr>
        <dsp:cNvPr id="0" name=""/>
        <dsp:cNvSpPr/>
      </dsp:nvSpPr>
      <dsp:spPr>
        <a:xfrm>
          <a:off x="1002965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FBE00-4537-465A-AF59-77034B1FBD18}">
      <dsp:nvSpPr>
        <dsp:cNvPr id="0" name=""/>
        <dsp:cNvSpPr/>
      </dsp:nvSpPr>
      <dsp:spPr>
        <a:xfrm>
          <a:off x="1002965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2017</a:t>
          </a:r>
          <a:endParaRPr lang="en-US" sz="1300" kern="1200"/>
        </a:p>
      </dsp:txBody>
      <dsp:txXfrm>
        <a:off x="1002965" y="56701"/>
        <a:ext cx="783007" cy="58969"/>
      </dsp:txXfrm>
    </dsp:sp>
    <dsp:sp modelId="{BC9FF23B-277E-4982-9878-10A4EE66964E}">
      <dsp:nvSpPr>
        <dsp:cNvPr id="0" name=""/>
        <dsp:cNvSpPr/>
      </dsp:nvSpPr>
      <dsp:spPr>
        <a:xfrm>
          <a:off x="973480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D835-F4C1-42B5-BD61-F9FAF741373D}">
      <dsp:nvSpPr>
        <dsp:cNvPr id="0" name=""/>
        <dsp:cNvSpPr/>
      </dsp:nvSpPr>
      <dsp:spPr>
        <a:xfrm>
          <a:off x="968173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3B5A8-67AE-4A44-8C1F-B02E6B2EFFDC}">
      <dsp:nvSpPr>
        <dsp:cNvPr id="0" name=""/>
        <dsp:cNvSpPr/>
      </dsp:nvSpPr>
      <dsp:spPr>
        <a:xfrm rot="18900000">
          <a:off x="1423564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1AC6-FA32-4D23-B706-45889FEAD5C3}">
      <dsp:nvSpPr>
        <dsp:cNvPr id="0" name=""/>
        <dsp:cNvSpPr/>
      </dsp:nvSpPr>
      <dsp:spPr>
        <a:xfrm>
          <a:off x="1428197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06E5A-57F8-4F13-B40D-6EE3DB278BBF}">
      <dsp:nvSpPr>
        <dsp:cNvPr id="0" name=""/>
        <dsp:cNvSpPr/>
      </dsp:nvSpPr>
      <dsp:spPr>
        <a:xfrm>
          <a:off x="1473898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1BCE8-6C8E-4709-B0DE-8511D79817D0}">
      <dsp:nvSpPr>
        <dsp:cNvPr id="0" name=""/>
        <dsp:cNvSpPr/>
      </dsp:nvSpPr>
      <dsp:spPr>
        <a:xfrm>
          <a:off x="1473898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2020</a:t>
          </a:r>
        </a:p>
      </dsp:txBody>
      <dsp:txXfrm>
        <a:off x="1473898" y="451342"/>
        <a:ext cx="783007" cy="58969"/>
      </dsp:txXfrm>
    </dsp:sp>
    <dsp:sp modelId="{82174ADB-0584-4963-A1EE-77D4292E29F8}">
      <dsp:nvSpPr>
        <dsp:cNvPr id="0" name=""/>
        <dsp:cNvSpPr/>
      </dsp:nvSpPr>
      <dsp:spPr>
        <a:xfrm>
          <a:off x="1444413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14B49-A471-48AD-A0E6-EC60D8277235}">
      <dsp:nvSpPr>
        <dsp:cNvPr id="0" name=""/>
        <dsp:cNvSpPr/>
      </dsp:nvSpPr>
      <dsp:spPr>
        <a:xfrm>
          <a:off x="1439106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470B4-2EE8-49A2-8A90-AF9AC0A6C5A3}">
      <dsp:nvSpPr>
        <dsp:cNvPr id="0" name=""/>
        <dsp:cNvSpPr/>
      </dsp:nvSpPr>
      <dsp:spPr>
        <a:xfrm rot="8100000">
          <a:off x="1894497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1E82A-3463-4A3A-9D4A-3A9F4F34D6A4}">
      <dsp:nvSpPr>
        <dsp:cNvPr id="0" name=""/>
        <dsp:cNvSpPr/>
      </dsp:nvSpPr>
      <dsp:spPr>
        <a:xfrm>
          <a:off x="1899130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DF313-2F1C-4103-9518-110771ECA038}">
      <dsp:nvSpPr>
        <dsp:cNvPr id="0" name=""/>
        <dsp:cNvSpPr/>
      </dsp:nvSpPr>
      <dsp:spPr>
        <a:xfrm>
          <a:off x="1944831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C87-23CE-41FA-899C-07FDC3B0C787}">
      <dsp:nvSpPr>
        <dsp:cNvPr id="0" name=""/>
        <dsp:cNvSpPr/>
      </dsp:nvSpPr>
      <dsp:spPr>
        <a:xfrm>
          <a:off x="1944831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2022</a:t>
          </a:r>
          <a:endParaRPr lang="en-US" sz="1300" kern="1200"/>
        </a:p>
      </dsp:txBody>
      <dsp:txXfrm>
        <a:off x="1944831" y="56701"/>
        <a:ext cx="783007" cy="58969"/>
      </dsp:txXfrm>
    </dsp:sp>
    <dsp:sp modelId="{047A76AA-E529-48F8-85DD-62E021C0078E}">
      <dsp:nvSpPr>
        <dsp:cNvPr id="0" name=""/>
        <dsp:cNvSpPr/>
      </dsp:nvSpPr>
      <dsp:spPr>
        <a:xfrm>
          <a:off x="1915346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4FD7-1EB8-41FD-BAD6-0694F8ADE8C3}">
      <dsp:nvSpPr>
        <dsp:cNvPr id="0" name=""/>
        <dsp:cNvSpPr/>
      </dsp:nvSpPr>
      <dsp:spPr>
        <a:xfrm>
          <a:off x="1910039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8AA59-79CA-46BF-9007-91473673F242}">
      <dsp:nvSpPr>
        <dsp:cNvPr id="0" name=""/>
        <dsp:cNvSpPr/>
      </dsp:nvSpPr>
      <dsp:spPr>
        <a:xfrm rot="18900000">
          <a:off x="2365430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E4A36-53B7-4EFE-AC0F-08AC1508AEF3}">
      <dsp:nvSpPr>
        <dsp:cNvPr id="0" name=""/>
        <dsp:cNvSpPr/>
      </dsp:nvSpPr>
      <dsp:spPr>
        <a:xfrm>
          <a:off x="2370063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9112-9262-48D9-98F2-A584D0D46532}">
      <dsp:nvSpPr>
        <dsp:cNvPr id="0" name=""/>
        <dsp:cNvSpPr/>
      </dsp:nvSpPr>
      <dsp:spPr>
        <a:xfrm>
          <a:off x="2415764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BA46-B081-40DB-84C9-F3EC5B3DFE62}">
      <dsp:nvSpPr>
        <dsp:cNvPr id="0" name=""/>
        <dsp:cNvSpPr/>
      </dsp:nvSpPr>
      <dsp:spPr>
        <a:xfrm>
          <a:off x="2415764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>
              <a:latin typeface="Calibri Light"/>
            </a:rPr>
            <a:t>2024</a:t>
          </a:r>
        </a:p>
      </dsp:txBody>
      <dsp:txXfrm>
        <a:off x="2415764" y="451342"/>
        <a:ext cx="783007" cy="58969"/>
      </dsp:txXfrm>
    </dsp:sp>
    <dsp:sp modelId="{87EC9F14-A0B8-4965-8EBB-E8B434E060FB}">
      <dsp:nvSpPr>
        <dsp:cNvPr id="0" name=""/>
        <dsp:cNvSpPr/>
      </dsp:nvSpPr>
      <dsp:spPr>
        <a:xfrm>
          <a:off x="2386279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A742-0030-44E1-9E25-90CD5E91450F}">
      <dsp:nvSpPr>
        <dsp:cNvPr id="0" name=""/>
        <dsp:cNvSpPr/>
      </dsp:nvSpPr>
      <dsp:spPr>
        <a:xfrm>
          <a:off x="2380972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9D5-A4ED-4230-97E8-45A5822AD3F4}">
      <dsp:nvSpPr>
        <dsp:cNvPr id="0" name=""/>
        <dsp:cNvSpPr/>
      </dsp:nvSpPr>
      <dsp:spPr>
        <a:xfrm>
          <a:off x="0" y="283506"/>
          <a:ext cx="330230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BF5F0-6355-492F-9EBB-B992AD250A62}">
      <dsp:nvSpPr>
        <dsp:cNvPr id="0" name=""/>
        <dsp:cNvSpPr/>
      </dsp:nvSpPr>
      <dsp:spPr>
        <a:xfrm rot="8100000">
          <a:off x="10765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8367F-48DF-4809-8473-E35A4F06FE7F}">
      <dsp:nvSpPr>
        <dsp:cNvPr id="0" name=""/>
        <dsp:cNvSpPr/>
      </dsp:nvSpPr>
      <dsp:spPr>
        <a:xfrm>
          <a:off x="15397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F021-BA0B-4840-B6EC-1CA1E53D5FE3}">
      <dsp:nvSpPr>
        <dsp:cNvPr id="0" name=""/>
        <dsp:cNvSpPr/>
      </dsp:nvSpPr>
      <dsp:spPr>
        <a:xfrm>
          <a:off x="61099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5686-D857-494D-ADFB-65358AA5D9B3}">
      <dsp:nvSpPr>
        <dsp:cNvPr id="0" name=""/>
        <dsp:cNvSpPr/>
      </dsp:nvSpPr>
      <dsp:spPr>
        <a:xfrm>
          <a:off x="61099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2010</a:t>
          </a:r>
          <a:endParaRPr lang="en-US" sz="1300" kern="1200"/>
        </a:p>
      </dsp:txBody>
      <dsp:txXfrm>
        <a:off x="61099" y="56701"/>
        <a:ext cx="783007" cy="58969"/>
      </dsp:txXfrm>
    </dsp:sp>
    <dsp:sp modelId="{69EA4CC8-CEF5-4F10-B747-3D958C07AD62}">
      <dsp:nvSpPr>
        <dsp:cNvPr id="0" name=""/>
        <dsp:cNvSpPr/>
      </dsp:nvSpPr>
      <dsp:spPr>
        <a:xfrm>
          <a:off x="31614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11B8D-31A1-4543-827D-D7824572356E}">
      <dsp:nvSpPr>
        <dsp:cNvPr id="0" name=""/>
        <dsp:cNvSpPr/>
      </dsp:nvSpPr>
      <dsp:spPr>
        <a:xfrm>
          <a:off x="26307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00C1-A07C-4F2E-BB2D-EC0611FEDE65}">
      <dsp:nvSpPr>
        <dsp:cNvPr id="0" name=""/>
        <dsp:cNvSpPr/>
      </dsp:nvSpPr>
      <dsp:spPr>
        <a:xfrm rot="18900000">
          <a:off x="481698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AFD7-F4A8-4507-AC66-5D5BCAF8D753}">
      <dsp:nvSpPr>
        <dsp:cNvPr id="0" name=""/>
        <dsp:cNvSpPr/>
      </dsp:nvSpPr>
      <dsp:spPr>
        <a:xfrm>
          <a:off x="486330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061-34D6-4D1F-A605-53BCF105B60F}">
      <dsp:nvSpPr>
        <dsp:cNvPr id="0" name=""/>
        <dsp:cNvSpPr/>
      </dsp:nvSpPr>
      <dsp:spPr>
        <a:xfrm>
          <a:off x="532032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A9048-A8A9-42CF-9FEC-5A5A6361C504}">
      <dsp:nvSpPr>
        <dsp:cNvPr id="0" name=""/>
        <dsp:cNvSpPr/>
      </dsp:nvSpPr>
      <dsp:spPr>
        <a:xfrm>
          <a:off x="532032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300" kern="1200">
            <a:latin typeface="Calibri Light"/>
          </a:endParaRPr>
        </a:p>
      </dsp:txBody>
      <dsp:txXfrm>
        <a:off x="532032" y="451342"/>
        <a:ext cx="783007" cy="58969"/>
      </dsp:txXfrm>
    </dsp:sp>
    <dsp:sp modelId="{ACE63878-06F0-4F1E-BDC5-DC61ECAC6D3B}">
      <dsp:nvSpPr>
        <dsp:cNvPr id="0" name=""/>
        <dsp:cNvSpPr/>
      </dsp:nvSpPr>
      <dsp:spPr>
        <a:xfrm>
          <a:off x="502547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C2F6C-1C8F-4CC0-86CF-2D01C6C42565}">
      <dsp:nvSpPr>
        <dsp:cNvPr id="0" name=""/>
        <dsp:cNvSpPr/>
      </dsp:nvSpPr>
      <dsp:spPr>
        <a:xfrm>
          <a:off x="497240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00AC3-5EA2-4A77-960F-44FFAE0189D1}">
      <dsp:nvSpPr>
        <dsp:cNvPr id="0" name=""/>
        <dsp:cNvSpPr/>
      </dsp:nvSpPr>
      <dsp:spPr>
        <a:xfrm rot="8100000">
          <a:off x="952631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098E-06A0-4C90-A853-812B244116E9}">
      <dsp:nvSpPr>
        <dsp:cNvPr id="0" name=""/>
        <dsp:cNvSpPr/>
      </dsp:nvSpPr>
      <dsp:spPr>
        <a:xfrm>
          <a:off x="957263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AD65-49B5-430C-B0B8-2AC4B384536C}">
      <dsp:nvSpPr>
        <dsp:cNvPr id="0" name=""/>
        <dsp:cNvSpPr/>
      </dsp:nvSpPr>
      <dsp:spPr>
        <a:xfrm>
          <a:off x="1002965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FBE00-4537-465A-AF59-77034B1FBD18}">
      <dsp:nvSpPr>
        <dsp:cNvPr id="0" name=""/>
        <dsp:cNvSpPr/>
      </dsp:nvSpPr>
      <dsp:spPr>
        <a:xfrm>
          <a:off x="1002965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2017</a:t>
          </a:r>
          <a:endParaRPr lang="en-US" sz="1300" kern="1200"/>
        </a:p>
      </dsp:txBody>
      <dsp:txXfrm>
        <a:off x="1002965" y="56701"/>
        <a:ext cx="783007" cy="58969"/>
      </dsp:txXfrm>
    </dsp:sp>
    <dsp:sp modelId="{BC9FF23B-277E-4982-9878-10A4EE66964E}">
      <dsp:nvSpPr>
        <dsp:cNvPr id="0" name=""/>
        <dsp:cNvSpPr/>
      </dsp:nvSpPr>
      <dsp:spPr>
        <a:xfrm>
          <a:off x="973480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D835-F4C1-42B5-BD61-F9FAF741373D}">
      <dsp:nvSpPr>
        <dsp:cNvPr id="0" name=""/>
        <dsp:cNvSpPr/>
      </dsp:nvSpPr>
      <dsp:spPr>
        <a:xfrm>
          <a:off x="968173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3B5A8-67AE-4A44-8C1F-B02E6B2EFFDC}">
      <dsp:nvSpPr>
        <dsp:cNvPr id="0" name=""/>
        <dsp:cNvSpPr/>
      </dsp:nvSpPr>
      <dsp:spPr>
        <a:xfrm rot="18900000">
          <a:off x="1423564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1AC6-FA32-4D23-B706-45889FEAD5C3}">
      <dsp:nvSpPr>
        <dsp:cNvPr id="0" name=""/>
        <dsp:cNvSpPr/>
      </dsp:nvSpPr>
      <dsp:spPr>
        <a:xfrm>
          <a:off x="1428197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06E5A-57F8-4F13-B40D-6EE3DB278BBF}">
      <dsp:nvSpPr>
        <dsp:cNvPr id="0" name=""/>
        <dsp:cNvSpPr/>
      </dsp:nvSpPr>
      <dsp:spPr>
        <a:xfrm>
          <a:off x="1473898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1BCE8-6C8E-4709-B0DE-8511D79817D0}">
      <dsp:nvSpPr>
        <dsp:cNvPr id="0" name=""/>
        <dsp:cNvSpPr/>
      </dsp:nvSpPr>
      <dsp:spPr>
        <a:xfrm>
          <a:off x="1473898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2020</a:t>
          </a:r>
        </a:p>
      </dsp:txBody>
      <dsp:txXfrm>
        <a:off x="1473898" y="451342"/>
        <a:ext cx="783007" cy="58969"/>
      </dsp:txXfrm>
    </dsp:sp>
    <dsp:sp modelId="{82174ADB-0584-4963-A1EE-77D4292E29F8}">
      <dsp:nvSpPr>
        <dsp:cNvPr id="0" name=""/>
        <dsp:cNvSpPr/>
      </dsp:nvSpPr>
      <dsp:spPr>
        <a:xfrm>
          <a:off x="1444413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14B49-A471-48AD-A0E6-EC60D8277235}">
      <dsp:nvSpPr>
        <dsp:cNvPr id="0" name=""/>
        <dsp:cNvSpPr/>
      </dsp:nvSpPr>
      <dsp:spPr>
        <a:xfrm>
          <a:off x="1439106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470B4-2EE8-49A2-8A90-AF9AC0A6C5A3}">
      <dsp:nvSpPr>
        <dsp:cNvPr id="0" name=""/>
        <dsp:cNvSpPr/>
      </dsp:nvSpPr>
      <dsp:spPr>
        <a:xfrm rot="8100000">
          <a:off x="1894497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1E82A-3463-4A3A-9D4A-3A9F4F34D6A4}">
      <dsp:nvSpPr>
        <dsp:cNvPr id="0" name=""/>
        <dsp:cNvSpPr/>
      </dsp:nvSpPr>
      <dsp:spPr>
        <a:xfrm>
          <a:off x="1899130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DF313-2F1C-4103-9518-110771ECA038}">
      <dsp:nvSpPr>
        <dsp:cNvPr id="0" name=""/>
        <dsp:cNvSpPr/>
      </dsp:nvSpPr>
      <dsp:spPr>
        <a:xfrm>
          <a:off x="1944831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C87-23CE-41FA-899C-07FDC3B0C787}">
      <dsp:nvSpPr>
        <dsp:cNvPr id="0" name=""/>
        <dsp:cNvSpPr/>
      </dsp:nvSpPr>
      <dsp:spPr>
        <a:xfrm>
          <a:off x="1944831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2022</a:t>
          </a:r>
          <a:endParaRPr lang="en-US" sz="1300" kern="1200"/>
        </a:p>
      </dsp:txBody>
      <dsp:txXfrm>
        <a:off x="1944831" y="56701"/>
        <a:ext cx="783007" cy="58969"/>
      </dsp:txXfrm>
    </dsp:sp>
    <dsp:sp modelId="{047A76AA-E529-48F8-85DD-62E021C0078E}">
      <dsp:nvSpPr>
        <dsp:cNvPr id="0" name=""/>
        <dsp:cNvSpPr/>
      </dsp:nvSpPr>
      <dsp:spPr>
        <a:xfrm>
          <a:off x="1915346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4FD7-1EB8-41FD-BAD6-0694F8ADE8C3}">
      <dsp:nvSpPr>
        <dsp:cNvPr id="0" name=""/>
        <dsp:cNvSpPr/>
      </dsp:nvSpPr>
      <dsp:spPr>
        <a:xfrm>
          <a:off x="1910039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8AA59-79CA-46BF-9007-91473673F242}">
      <dsp:nvSpPr>
        <dsp:cNvPr id="0" name=""/>
        <dsp:cNvSpPr/>
      </dsp:nvSpPr>
      <dsp:spPr>
        <a:xfrm rot="18900000">
          <a:off x="2365430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E4A36-53B7-4EFE-AC0F-08AC1508AEF3}">
      <dsp:nvSpPr>
        <dsp:cNvPr id="0" name=""/>
        <dsp:cNvSpPr/>
      </dsp:nvSpPr>
      <dsp:spPr>
        <a:xfrm>
          <a:off x="2370063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9112-9262-48D9-98F2-A584D0D46532}">
      <dsp:nvSpPr>
        <dsp:cNvPr id="0" name=""/>
        <dsp:cNvSpPr/>
      </dsp:nvSpPr>
      <dsp:spPr>
        <a:xfrm>
          <a:off x="2415764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BA46-B081-40DB-84C9-F3EC5B3DFE62}">
      <dsp:nvSpPr>
        <dsp:cNvPr id="0" name=""/>
        <dsp:cNvSpPr/>
      </dsp:nvSpPr>
      <dsp:spPr>
        <a:xfrm>
          <a:off x="2415764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>
              <a:latin typeface="Calibri Light"/>
            </a:rPr>
            <a:t>2024</a:t>
          </a:r>
        </a:p>
      </dsp:txBody>
      <dsp:txXfrm>
        <a:off x="2415764" y="451342"/>
        <a:ext cx="783007" cy="58969"/>
      </dsp:txXfrm>
    </dsp:sp>
    <dsp:sp modelId="{87EC9F14-A0B8-4965-8EBB-E8B434E060FB}">
      <dsp:nvSpPr>
        <dsp:cNvPr id="0" name=""/>
        <dsp:cNvSpPr/>
      </dsp:nvSpPr>
      <dsp:spPr>
        <a:xfrm>
          <a:off x="2386279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A742-0030-44E1-9E25-90CD5E91450F}">
      <dsp:nvSpPr>
        <dsp:cNvPr id="0" name=""/>
        <dsp:cNvSpPr/>
      </dsp:nvSpPr>
      <dsp:spPr>
        <a:xfrm>
          <a:off x="2380972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6513B-EBB8-49B6-BD8F-2652FE9ECEC6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6BB30-4C71-4D09-933A-B2F84F8C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7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2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6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88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0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75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1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88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5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5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45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5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4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34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3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37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5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64022"/>
            <a:ext cx="7543800" cy="37610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Paper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375246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name(s)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FFC4-4BD7-4723-ABB8-1CA8FEEB2BEF}" type="datetime5">
              <a:rPr lang="en-GB" smtClean="0"/>
              <a:t>14-Jan-25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7164" y="4956390"/>
            <a:ext cx="7543800" cy="114322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Affiliation</a:t>
            </a:r>
          </a:p>
        </p:txBody>
      </p:sp>
    </p:spTree>
    <p:extLst>
      <p:ext uri="{BB962C8B-B14F-4D97-AF65-F5344CB8AC3E}">
        <p14:creationId xmlns:p14="http://schemas.microsoft.com/office/powerpoint/2010/main" val="6302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64022"/>
            <a:ext cx="7543800" cy="37610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4D8A-4AE0-44A1-A702-01B049E5D9F6}" type="datetime5">
              <a:rPr lang="en-GB" smtClean="0"/>
              <a:t>14-Jan-25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1153682"/>
            <a:ext cx="7558004" cy="305939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Thank you wording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DCDB-9721-4878-BF58-3FBA6895CED8}" type="datetime5">
              <a:rPr lang="en-GB" smtClean="0"/>
              <a:t>14-Jan-25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7164" y="4956390"/>
            <a:ext cx="7543800" cy="114322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375246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name(s)</a:t>
            </a:r>
          </a:p>
        </p:txBody>
      </p:sp>
    </p:spTree>
    <p:extLst>
      <p:ext uri="{BB962C8B-B14F-4D97-AF65-F5344CB8AC3E}">
        <p14:creationId xmlns:p14="http://schemas.microsoft.com/office/powerpoint/2010/main" val="40885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346273"/>
            <a:ext cx="9143998" cy="986719"/>
          </a:xfrm>
        </p:spPr>
        <p:txBody>
          <a:bodyPr/>
          <a:lstStyle>
            <a:lvl1pPr marL="111125" indent="0"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1pPr>
            <a:lvl2pPr marL="461963" indent="-231775">
              <a:lnSpc>
                <a:spcPct val="150000"/>
              </a:lnSpc>
              <a:buClr>
                <a:schemeClr val="accent2"/>
              </a:buClr>
              <a:defRPr sz="2400"/>
            </a:lvl2pPr>
            <a:lvl3pPr marL="684213" indent="-225425">
              <a:lnSpc>
                <a:spcPct val="150000"/>
              </a:lnSpc>
              <a:buClr>
                <a:schemeClr val="accent2"/>
              </a:buClr>
              <a:defRPr sz="2400"/>
            </a:lvl3pPr>
            <a:lvl4pPr marL="914400" indent="-230188">
              <a:lnSpc>
                <a:spcPct val="150000"/>
              </a:lnSpc>
              <a:buClr>
                <a:schemeClr val="accent2"/>
              </a:buClr>
              <a:defRPr sz="2400"/>
            </a:lvl4pPr>
            <a:lvl5pPr marL="1144588" indent="-230188">
              <a:lnSpc>
                <a:spcPct val="150000"/>
              </a:lnSpc>
              <a:buClr>
                <a:schemeClr val="accent2"/>
              </a:buCl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203"/>
            <a:ext cx="4571999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2203"/>
            <a:ext cx="4571999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211" y="1463040"/>
            <a:ext cx="420624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531" y="1463040"/>
            <a:ext cx="420624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" y="260966"/>
            <a:ext cx="9143998" cy="986719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  <p:sp>
        <p:nvSpPr>
          <p:cNvPr id="16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1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4568390" y="6606655"/>
            <a:ext cx="4575609" cy="252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" y="6605899"/>
            <a:ext cx="4568390" cy="252101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86604"/>
            <a:ext cx="9143998" cy="986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2368" y="6602872"/>
            <a:ext cx="1113322" cy="246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fld id="{66BE9E39-D550-4951-9818-55D401126FCD}" type="datetime5">
              <a:rPr lang="en-GB" smtClean="0"/>
              <a:t>14-Jan-25</a:t>
            </a:fld>
            <a:endParaRPr lang="en-GB"/>
          </a:p>
        </p:txBody>
      </p:sp>
      <p:sp>
        <p:nvSpPr>
          <p:cNvPr id="14" name="Text Placeholder 14"/>
          <p:cNvSpPr txBox="1">
            <a:spLocks/>
          </p:cNvSpPr>
          <p:nvPr userDrawn="1"/>
        </p:nvSpPr>
        <p:spPr>
          <a:xfrm>
            <a:off x="4568391" y="6602872"/>
            <a:ext cx="4575609" cy="25512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300"/>
          </a:p>
        </p:txBody>
      </p:sp>
      <p:sp>
        <p:nvSpPr>
          <p:cNvPr id="21" name="Text Placeholder 14"/>
          <p:cNvSpPr txBox="1">
            <a:spLocks/>
          </p:cNvSpPr>
          <p:nvPr userDrawn="1"/>
        </p:nvSpPr>
        <p:spPr>
          <a:xfrm>
            <a:off x="1110954" y="6602872"/>
            <a:ext cx="3457437" cy="253615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Riga,</a:t>
            </a:r>
            <a:r>
              <a:rPr lang="en-US" baseline="0"/>
              <a:t> Latvia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2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0" r:id="rId3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68391" y="6601968"/>
            <a:ext cx="4579310" cy="256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6601968"/>
            <a:ext cx="4568390" cy="256032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329031"/>
            <a:ext cx="9143998" cy="10126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027" y="1418301"/>
            <a:ext cx="8568869" cy="5033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01968"/>
            <a:ext cx="1097280" cy="24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fld id="{8AEAAFD9-E057-47C0-9571-8C4815721903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825" y="6601968"/>
            <a:ext cx="598206" cy="24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FFFFFF"/>
                </a:solidFill>
              </a:defRPr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14"/>
          <p:cNvSpPr txBox="1">
            <a:spLocks/>
          </p:cNvSpPr>
          <p:nvPr userDrawn="1"/>
        </p:nvSpPr>
        <p:spPr>
          <a:xfrm>
            <a:off x="4568391" y="6601968"/>
            <a:ext cx="3951765" cy="256032"/>
          </a:xfrm>
          <a:prstGeom prst="rect">
            <a:avLst/>
          </a:prstGeom>
        </p:spPr>
        <p:txBody>
          <a:bodyPr anchor="ctr" anchorCtr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30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4572000" cy="256032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4572000" y="0"/>
            <a:ext cx="4572000" cy="256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5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</p:sldLayoutIdLst>
  <p:hf hdr="0" ftr="0"/>
  <p:txStyles>
    <p:titleStyle>
      <a:lvl1pPr marL="111125" indent="0"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>
          <a:tab pos="230188" algn="l"/>
          <a:tab pos="631825" algn="l"/>
        </a:tabLst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1963" indent="-231775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>
          <a:tab pos="461963" algn="l"/>
        </a:tabLst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4213" indent="-2222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30188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4588" indent="-230188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qs.com/hubfs/Reports/CRE-904%20_May%202022-Briefing_V2%20(2).pdf?utm_medium=email&amp;_hsmi=65742003&amp;utm_content=65742003&amp;utm_source=hs_autom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400" err="1">
                <a:ea typeface="+mj-lt"/>
                <a:cs typeface="+mj-lt"/>
              </a:rPr>
              <a:t>Competitive</a:t>
            </a:r>
            <a:r>
              <a:rPr lang="lv-LV" sz="4400">
                <a:ea typeface="+mj-lt"/>
                <a:cs typeface="+mj-lt"/>
              </a:rPr>
              <a:t> </a:t>
            </a:r>
            <a:r>
              <a:rPr lang="lv-LV" sz="4400" err="1">
                <a:ea typeface="+mj-lt"/>
                <a:cs typeface="+mj-lt"/>
              </a:rPr>
              <a:t>Analysis</a:t>
            </a:r>
            <a:r>
              <a:rPr lang="lv-LV" sz="4400">
                <a:ea typeface="+mj-lt"/>
                <a:cs typeface="+mj-lt"/>
              </a:rPr>
              <a:t> </a:t>
            </a:r>
            <a:r>
              <a:rPr lang="lv-LV" sz="4400" err="1">
                <a:ea typeface="+mj-lt"/>
                <a:cs typeface="+mj-lt"/>
              </a:rPr>
              <a:t>for</a:t>
            </a:r>
            <a:r>
              <a:rPr lang="lv-LV" sz="4400">
                <a:ea typeface="+mj-lt"/>
                <a:cs typeface="+mj-lt"/>
              </a:rPr>
              <a:t> UWE </a:t>
            </a:r>
            <a:r>
              <a:rPr lang="lv-LV" sz="4400" err="1">
                <a:ea typeface="+mj-lt"/>
                <a:cs typeface="+mj-lt"/>
              </a:rPr>
              <a:t>Bristol</a:t>
            </a:r>
            <a:endParaRPr lang="en-US" err="1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 anchorCtr="0">
            <a:normAutofit fontScale="92500" lnSpcReduction="20000"/>
          </a:bodyPr>
          <a:lstStyle/>
          <a:p>
            <a:r>
              <a:rPr lang="lv-LV" err="1"/>
              <a:t>Gonzalo</a:t>
            </a:r>
            <a:r>
              <a:rPr lang="lv-LV"/>
              <a:t> </a:t>
            </a:r>
            <a:r>
              <a:rPr lang="lv-LV" err="1"/>
              <a:t>Gamez</a:t>
            </a:r>
            <a:endParaRPr lang="en-US" err="1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675-AFAB-48CB-861B-E0B3C82FC417}" type="datetime5">
              <a:rPr lang="en-GB" smtClean="0"/>
              <a:t>14-Jan-25</a:t>
            </a:fld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lv-LV"/>
              <a:t>Name of the programme</a:t>
            </a:r>
            <a:endParaRPr lang="en-US"/>
          </a:p>
          <a:p>
            <a:r>
              <a:rPr lang="en-US"/>
              <a:t>Course</a:t>
            </a:r>
            <a:endParaRPr lang="en-GB"/>
          </a:p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0181A-A1B6-365D-7712-36B8F19BE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63" y="2420"/>
            <a:ext cx="3225064" cy="1511939"/>
          </a:xfrm>
          <a:prstGeom prst="rect">
            <a:avLst/>
          </a:prstGeom>
        </p:spPr>
      </p:pic>
      <p:pic>
        <p:nvPicPr>
          <p:cNvPr id="3" name="Picture 2" descr="University of the West of England - IEEE Open">
            <a:extLst>
              <a:ext uri="{FF2B5EF4-FFF2-40B4-BE49-F238E27FC236}">
                <a16:creationId xmlns:a16="http://schemas.microsoft.com/office/drawing/2014/main" id="{68073B50-4A7A-FB85-7ECE-398296AE1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4116" y="-776163"/>
            <a:ext cx="4357572" cy="30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28" name="Title 1">
            <a:extLst>
              <a:ext uri="{FF2B5EF4-FFF2-40B4-BE49-F238E27FC236}">
                <a16:creationId xmlns:a16="http://schemas.microsoft.com/office/drawing/2014/main" id="{CD700F27-9A7B-DE30-32CA-CF0EADA1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Research </a:t>
            </a:r>
          </a:p>
        </p:txBody>
      </p:sp>
      <p:grpSp>
        <p:nvGrpSpPr>
          <p:cNvPr id="4420" name="Group 4419">
            <a:extLst>
              <a:ext uri="{FF2B5EF4-FFF2-40B4-BE49-F238E27FC236}">
                <a16:creationId xmlns:a16="http://schemas.microsoft.com/office/drawing/2014/main" id="{D68C70B3-FAE0-EFA6-1171-9C505EC58EE0}"/>
              </a:ext>
            </a:extLst>
          </p:cNvPr>
          <p:cNvGrpSpPr/>
          <p:nvPr/>
        </p:nvGrpSpPr>
        <p:grpSpPr>
          <a:xfrm>
            <a:off x="2915394" y="1259069"/>
            <a:ext cx="3302307" cy="567013"/>
            <a:chOff x="2915394" y="1259069"/>
            <a:chExt cx="3302307" cy="567013"/>
          </a:xfrm>
        </p:grpSpPr>
        <p:graphicFrame>
          <p:nvGraphicFramePr>
            <p:cNvPr id="424" name="Diagram 423">
              <a:extLst>
                <a:ext uri="{FF2B5EF4-FFF2-40B4-BE49-F238E27FC236}">
                  <a16:creationId xmlns:a16="http://schemas.microsoft.com/office/drawing/2014/main" id="{57E351F4-DC00-6FFA-0051-B8FF1B4D833B}"/>
                </a:ext>
              </a:extLst>
            </p:cNvPr>
            <p:cNvGraphicFramePr/>
            <p:nvPr/>
          </p:nvGraphicFramePr>
          <p:xfrm>
            <a:off x="2915394" y="1259069"/>
            <a:ext cx="3302307" cy="5670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512" name="Rectangle 3511">
              <a:extLst>
                <a:ext uri="{FF2B5EF4-FFF2-40B4-BE49-F238E27FC236}">
                  <a16:creationId xmlns:a16="http://schemas.microsoft.com/office/drawing/2014/main" id="{CF158073-FBA9-3944-BBF0-63A68A12DC76}"/>
                </a:ext>
              </a:extLst>
            </p:cNvPr>
            <p:cNvSpPr/>
            <p:nvPr/>
          </p:nvSpPr>
          <p:spPr>
            <a:xfrm>
              <a:off x="3227719" y="1557749"/>
              <a:ext cx="313403" cy="2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7" name="Oval 3346">
            <a:extLst>
              <a:ext uri="{FF2B5EF4-FFF2-40B4-BE49-F238E27FC236}">
                <a16:creationId xmlns:a16="http://schemas.microsoft.com/office/drawing/2014/main" id="{0A312323-49CB-72D8-5C2D-CAEF90F3354D}"/>
              </a:ext>
            </a:extLst>
          </p:cNvPr>
          <p:cNvSpPr/>
          <p:nvPr/>
        </p:nvSpPr>
        <p:spPr>
          <a:xfrm>
            <a:off x="4802360" y="1305700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9" name="TextBox 3348">
            <a:extLst>
              <a:ext uri="{FF2B5EF4-FFF2-40B4-BE49-F238E27FC236}">
                <a16:creationId xmlns:a16="http://schemas.microsoft.com/office/drawing/2014/main" id="{4D6451F5-C4A0-4329-9301-AF9B2008C0B1}"/>
              </a:ext>
            </a:extLst>
          </p:cNvPr>
          <p:cNvSpPr txBox="1"/>
          <p:nvPr/>
        </p:nvSpPr>
        <p:spPr>
          <a:xfrm>
            <a:off x="3039295" y="1827030"/>
            <a:ext cx="3049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3. </a:t>
            </a:r>
            <a:r>
              <a:rPr lang="en-US" sz="1000">
                <a:ea typeface="+mn-lt"/>
                <a:cs typeface="+mn-lt"/>
              </a:rPr>
              <a:t>Timeline of research focused on UK Universities; red dot is when research was conducted </a:t>
            </a:r>
            <a:endParaRPr lang="en-US" sz="1000">
              <a:ea typeface="Calibri"/>
              <a:cs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50D663-233A-DFC7-0F28-809A5FB60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962" y="2628744"/>
            <a:ext cx="3185878" cy="1815995"/>
          </a:xfrm>
          <a:prstGeom prst="rect">
            <a:avLst/>
          </a:prstGeom>
        </p:spPr>
      </p:pic>
      <p:pic>
        <p:nvPicPr>
          <p:cNvPr id="45" name="Picture 44" descr="A blue and white circle with a number and a percentage&#10;&#10;Description automatically generated">
            <a:extLst>
              <a:ext uri="{FF2B5EF4-FFF2-40B4-BE49-F238E27FC236}">
                <a16:creationId xmlns:a16="http://schemas.microsoft.com/office/drawing/2014/main" id="{4F421554-AB70-E2AE-2652-9B5DA7E6B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938" y="2428875"/>
            <a:ext cx="1000125" cy="200025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FB76657D-6296-249F-91DF-D92F28279382}"/>
              </a:ext>
            </a:extLst>
          </p:cNvPr>
          <p:cNvSpPr/>
          <p:nvPr/>
        </p:nvSpPr>
        <p:spPr>
          <a:xfrm>
            <a:off x="5270802" y="1717929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3" name="TextBox 3352">
            <a:extLst>
              <a:ext uri="{FF2B5EF4-FFF2-40B4-BE49-F238E27FC236}">
                <a16:creationId xmlns:a16="http://schemas.microsoft.com/office/drawing/2014/main" id="{0F5B7C34-1A49-8F04-730F-C5EF14AE13F2}"/>
              </a:ext>
            </a:extLst>
          </p:cNvPr>
          <p:cNvSpPr txBox="1"/>
          <p:nvPr/>
        </p:nvSpPr>
        <p:spPr>
          <a:xfrm>
            <a:off x="455640" y="4606631"/>
            <a:ext cx="396784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6. </a:t>
            </a:r>
            <a:r>
              <a:rPr lang="en-US" sz="1000">
                <a:latin typeface="Times New Roman"/>
                <a:ea typeface="+mn-lt"/>
                <a:cs typeface="Times New Roman"/>
              </a:rPr>
              <a:t>Survey of university students worldwide from QS (2022)</a:t>
            </a:r>
            <a:endParaRPr lang="en-US" sz="1000">
              <a:latin typeface="Calibri"/>
              <a:ea typeface="+mn-lt"/>
              <a:cs typeface="Calibri"/>
            </a:endParaRPr>
          </a:p>
          <a:p>
            <a:pPr algn="ctr"/>
            <a:r>
              <a:rPr lang="en-US" sz="1000">
                <a:ea typeface="+mn-lt"/>
                <a:cs typeface="+mn-lt"/>
              </a:rPr>
              <a:t>Summary: Shows that </a:t>
            </a:r>
            <a:r>
              <a:rPr lang="en-US" sz="1000" b="1">
                <a:ea typeface="+mn-lt"/>
                <a:cs typeface="+mn-lt"/>
              </a:rPr>
              <a:t>employment prospects</a:t>
            </a:r>
            <a:r>
              <a:rPr lang="en-US" sz="1000">
                <a:ea typeface="+mn-lt"/>
                <a:cs typeface="+mn-lt"/>
              </a:rPr>
              <a:t> and </a:t>
            </a:r>
            <a:r>
              <a:rPr lang="en-US" sz="1000" b="1">
                <a:ea typeface="+mn-lt"/>
                <a:cs typeface="+mn-lt"/>
              </a:rPr>
              <a:t>reputation</a:t>
            </a:r>
            <a:r>
              <a:rPr lang="en-US" sz="1000">
                <a:ea typeface="+mn-lt"/>
                <a:cs typeface="+mn-lt"/>
              </a:rPr>
              <a:t> are the most important factor for considering which country to study in</a:t>
            </a:r>
            <a:endParaRPr lang="en-US" sz="1000">
              <a:ea typeface="Calibri"/>
              <a:cs typeface="Calibri"/>
            </a:endParaRPr>
          </a:p>
        </p:txBody>
      </p:sp>
      <p:sp>
        <p:nvSpPr>
          <p:cNvPr id="3355" name="TextBox 3354">
            <a:extLst>
              <a:ext uri="{FF2B5EF4-FFF2-40B4-BE49-F238E27FC236}">
                <a16:creationId xmlns:a16="http://schemas.microsoft.com/office/drawing/2014/main" id="{76450819-26CA-EC0A-8FBF-F00B22E942B3}"/>
              </a:ext>
            </a:extLst>
          </p:cNvPr>
          <p:cNvSpPr txBox="1"/>
          <p:nvPr/>
        </p:nvSpPr>
        <p:spPr>
          <a:xfrm>
            <a:off x="4877738" y="4484836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7. </a:t>
            </a:r>
            <a:r>
              <a:rPr lang="en-US" sz="1000">
                <a:latin typeface="Times New Roman"/>
                <a:ea typeface="+mn-lt"/>
                <a:cs typeface="Times New Roman"/>
              </a:rPr>
              <a:t>Insights of International Graduate Outcomes 2024 from QS (2024)</a:t>
            </a:r>
            <a:br>
              <a:rPr lang="en-US"/>
            </a:br>
            <a:r>
              <a:rPr lang="en-US" sz="1000">
                <a:ea typeface="+mn-lt"/>
                <a:cs typeface="+mn-lt"/>
              </a:rPr>
              <a:t> Summary: provided from 10,000 international students who graduated from 37 UK universities provided by QS over the past six years. 53% of respondents identified UK universities could improve in </a:t>
            </a:r>
            <a:r>
              <a:rPr lang="en-US" sz="1000" b="1">
                <a:ea typeface="+mn-lt"/>
                <a:cs typeface="+mn-lt"/>
              </a:rPr>
              <a:t>employment</a:t>
            </a:r>
            <a:r>
              <a:rPr lang="en-US" sz="1000">
                <a:ea typeface="+mn-lt"/>
                <a:cs typeface="+mn-lt"/>
              </a:rPr>
              <a:t> </a:t>
            </a:r>
            <a:r>
              <a:rPr lang="en-US" sz="1000" b="1">
                <a:ea typeface="+mn-lt"/>
                <a:cs typeface="+mn-lt"/>
              </a:rPr>
              <a:t>support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81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394F952F-6FE9-2808-55BA-04443E66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4" y="2680484"/>
            <a:ext cx="5413551" cy="14934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D50B674-FA04-FE91-77A5-16B93C16A934}"/>
              </a:ext>
            </a:extLst>
          </p:cNvPr>
          <p:cNvGrpSpPr/>
          <p:nvPr/>
        </p:nvGrpSpPr>
        <p:grpSpPr>
          <a:xfrm>
            <a:off x="6264347" y="1333262"/>
            <a:ext cx="2135550" cy="3905284"/>
            <a:chOff x="5592363" y="510554"/>
            <a:chExt cx="2524923" cy="4464354"/>
          </a:xfrm>
        </p:grpSpPr>
        <p:pic>
          <p:nvPicPr>
            <p:cNvPr id="9" name="Picture 8" descr="A screenshot of a phone&#10;&#10;Description automatically generated">
              <a:extLst>
                <a:ext uri="{FF2B5EF4-FFF2-40B4-BE49-F238E27FC236}">
                  <a16:creationId xmlns:a16="http://schemas.microsoft.com/office/drawing/2014/main" id="{6AF21B5B-09B8-42B4-4635-8EB557E7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257" y="510554"/>
              <a:ext cx="2281489" cy="357839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62BDF9-65DC-DDC6-6C02-AB1ACB9B8C41}"/>
                </a:ext>
              </a:extLst>
            </p:cNvPr>
            <p:cNvSpPr txBox="1"/>
            <p:nvPr/>
          </p:nvSpPr>
          <p:spPr>
            <a:xfrm>
              <a:off x="5592363" y="4165683"/>
              <a:ext cx="2524923" cy="8092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Table </a:t>
              </a:r>
              <a:r>
                <a:rPr lang="en-US" sz="1000">
                  <a:ea typeface="+mn-lt"/>
                  <a:cs typeface="+mn-lt"/>
                </a:rPr>
                <a:t>1. Table of universities listed as either "UWE" or competitors. Sorted by competitor type. 17 competitors (9 Shortlist, 8 Longlist)</a:t>
              </a:r>
              <a:endParaRPr lang="en-US">
                <a:ea typeface="+mn-lt"/>
                <a:cs typeface="+mn-lt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DF95A0-44F8-20B5-27DB-9EE217DAB996}"/>
              </a:ext>
            </a:extLst>
          </p:cNvPr>
          <p:cNvSpPr txBox="1"/>
          <p:nvPr/>
        </p:nvSpPr>
        <p:spPr>
          <a:xfrm>
            <a:off x="1027140" y="4315376"/>
            <a:ext cx="39678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Table</a:t>
            </a:r>
            <a:r>
              <a:rPr lang="en-US" sz="1000">
                <a:ea typeface="+mn-lt"/>
                <a:cs typeface="+mn-lt"/>
              </a:rPr>
              <a:t> 2</a:t>
            </a:r>
            <a:r>
              <a:rPr lang="en-US" sz="1000"/>
              <a:t>. </a:t>
            </a:r>
            <a:r>
              <a:rPr lang="en-US" sz="1000">
                <a:ea typeface="+mn-lt"/>
                <a:cs typeface="+mn-lt"/>
              </a:rPr>
              <a:t>Stakeholder concerns 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42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528103A-428D-52F2-F821-2DBECA6E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1" y="991404"/>
            <a:ext cx="7487241" cy="4254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410BF-8FF3-1ADD-FB50-161E084CC8B8}"/>
              </a:ext>
            </a:extLst>
          </p:cNvPr>
          <p:cNvSpPr txBox="1"/>
          <p:nvPr/>
        </p:nvSpPr>
        <p:spPr>
          <a:xfrm>
            <a:off x="2587974" y="5309890"/>
            <a:ext cx="39678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8. Dashboard created to compare Employment, Rank &amp; Score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72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– Rank (lower is better)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4B906EE-58A5-4CA8-EE2A-E355022C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326983"/>
            <a:ext cx="3152775" cy="3409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628E6-B3AE-281F-6BC8-1D7F95FAB0FC}"/>
              </a:ext>
            </a:extLst>
          </p:cNvPr>
          <p:cNvSpPr txBox="1"/>
          <p:nvPr/>
        </p:nvSpPr>
        <p:spPr>
          <a:xfrm>
            <a:off x="301974" y="4736662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9. </a:t>
            </a:r>
            <a:r>
              <a:rPr lang="en-US" sz="1000">
                <a:ea typeface="+mn-lt"/>
                <a:cs typeface="+mn-lt"/>
              </a:rPr>
              <a:t>UWE Bristol's Guardian University Rankings vs. Shortlist Competitors (2011-2024)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 had a ranking that fluctuated between 56 and 72, consistently trailing UWE Bristol </a:t>
            </a:r>
            <a:r>
              <a:rPr lang="en-US" sz="1000" b="1">
                <a:ea typeface="+mn-lt"/>
                <a:cs typeface="+mn-lt"/>
              </a:rPr>
              <a:t>after 2017</a:t>
            </a:r>
            <a:r>
              <a:rPr lang="en-US" sz="1000">
                <a:ea typeface="+mn-lt"/>
                <a:cs typeface="+mn-lt"/>
              </a:rPr>
              <a:t>. UWE average rank 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19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– Rank (lower is better)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4B906EE-58A5-4CA8-EE2A-E355022C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326983"/>
            <a:ext cx="3152775" cy="3409950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5EEF6D2-5A62-D4F1-C0CA-B826C5094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037" y="1233738"/>
            <a:ext cx="3209925" cy="3524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B7C3A-D91D-F49C-B461-6F7354B2CD01}"/>
              </a:ext>
            </a:extLst>
          </p:cNvPr>
          <p:cNvSpPr txBox="1"/>
          <p:nvPr/>
        </p:nvSpPr>
        <p:spPr>
          <a:xfrm>
            <a:off x="301974" y="4736663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9. </a:t>
            </a:r>
            <a:r>
              <a:rPr lang="en-US" sz="1000">
                <a:ea typeface="+mn-lt"/>
                <a:cs typeface="+mn-lt"/>
              </a:rPr>
              <a:t>UWE Bristol's Guardian University Rankings vs. Shortlist Competitors (2011-2024)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 had a ranking that fluctuated between 56 and 72, consistently trailing UWE Bristol </a:t>
            </a:r>
            <a:r>
              <a:rPr lang="en-US" sz="1000" b="1">
                <a:ea typeface="+mn-lt"/>
                <a:cs typeface="+mn-lt"/>
              </a:rPr>
              <a:t>after 2017</a:t>
            </a:r>
            <a:r>
              <a:rPr lang="en-US" sz="1000">
                <a:ea typeface="+mn-lt"/>
                <a:cs typeface="+mn-lt"/>
              </a:rPr>
              <a:t>. UWE average rank 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99B8D-8075-879E-C850-62AE333FBE92}"/>
              </a:ext>
            </a:extLst>
          </p:cNvPr>
          <p:cNvSpPr txBox="1"/>
          <p:nvPr/>
        </p:nvSpPr>
        <p:spPr>
          <a:xfrm>
            <a:off x="4873974" y="4757382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10. </a:t>
            </a:r>
            <a:r>
              <a:rPr lang="en-US" sz="1000">
                <a:ea typeface="+mn-lt"/>
                <a:cs typeface="+mn-lt"/>
              </a:rPr>
              <a:t>UWE Bristol's Guardian University Rankings vs. All Competitors (2011-2024) 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All Competitors had a ranking that fluctuated between 51 and 66, consistently trailing UWE </a:t>
            </a:r>
            <a:r>
              <a:rPr lang="en-US" sz="1000" b="1">
                <a:ea typeface="+mn-lt"/>
                <a:cs typeface="+mn-lt"/>
              </a:rPr>
              <a:t>Bristol after 2017. </a:t>
            </a:r>
            <a:r>
              <a:rPr lang="en-US" sz="1000">
                <a:ea typeface="+mn-lt"/>
                <a:cs typeface="+mn-lt"/>
              </a:rPr>
              <a:t>UWE average rank 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All Competitors</a:t>
            </a:r>
            <a:endParaRPr lang="en-US" sz="10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06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– Rank (lower is better)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4B906EE-58A5-4CA8-EE2A-E355022C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326983"/>
            <a:ext cx="3152775" cy="3409950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F22F3A1-F802-A5B2-9EE6-B724A6BEC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326983"/>
            <a:ext cx="3238500" cy="34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262354-DAF8-A864-966B-F6E9E619A67B}"/>
              </a:ext>
            </a:extLst>
          </p:cNvPr>
          <p:cNvSpPr txBox="1"/>
          <p:nvPr/>
        </p:nvSpPr>
        <p:spPr>
          <a:xfrm>
            <a:off x="301974" y="4736663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9. </a:t>
            </a:r>
            <a:r>
              <a:rPr lang="en-US" sz="1000">
                <a:ea typeface="+mn-lt"/>
                <a:cs typeface="+mn-lt"/>
              </a:rPr>
              <a:t>UWE Bristol's Guardian University Rankings vs. Shortlist Competitors (2011-2024)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 had a ranking that fluctuated between 56 and 72, consistently trailing UWE Bristol </a:t>
            </a:r>
            <a:r>
              <a:rPr lang="en-US" sz="1000" b="1">
                <a:ea typeface="+mn-lt"/>
                <a:cs typeface="+mn-lt"/>
              </a:rPr>
              <a:t>after 2017</a:t>
            </a:r>
            <a:r>
              <a:rPr lang="en-US" sz="1000">
                <a:ea typeface="+mn-lt"/>
                <a:cs typeface="+mn-lt"/>
              </a:rPr>
              <a:t>. UWE average rank 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  <a:endParaRPr lang="en-US" sz="10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D096A-1EAF-678C-5A02-8C86D9C717D5}"/>
              </a:ext>
            </a:extLst>
          </p:cNvPr>
          <p:cNvSpPr txBox="1"/>
          <p:nvPr/>
        </p:nvSpPr>
        <p:spPr>
          <a:xfrm>
            <a:off x="4873974" y="4736663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11. </a:t>
            </a:r>
            <a:r>
              <a:rPr lang="en-US" sz="1000">
                <a:ea typeface="+mn-lt"/>
                <a:cs typeface="+mn-lt"/>
              </a:rPr>
              <a:t>UWE Bristol's Guardian University Rankings vs. Longlist Competitors (2011-2024) 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Longlist Competitors had a ranking that fluctuated between 37 and 60, consistently trailing UWE Bristol </a:t>
            </a:r>
            <a:r>
              <a:rPr lang="en-US" sz="1000" b="1">
                <a:ea typeface="+mn-lt"/>
                <a:cs typeface="+mn-lt"/>
              </a:rPr>
              <a:t>after 2018</a:t>
            </a:r>
            <a:r>
              <a:rPr lang="en-US" sz="1000">
                <a:ea typeface="+mn-lt"/>
                <a:cs typeface="+mn-lt"/>
              </a:rPr>
              <a:t>. UWE average rank from 2011-2024 was </a:t>
            </a:r>
            <a:r>
              <a:rPr lang="en-US" sz="1000" b="1">
                <a:ea typeface="+mn-lt"/>
                <a:cs typeface="+mn-lt"/>
              </a:rPr>
              <a:t>close to</a:t>
            </a:r>
            <a:r>
              <a:rPr lang="en-US" sz="1000">
                <a:ea typeface="+mn-lt"/>
                <a:cs typeface="+mn-lt"/>
              </a:rPr>
              <a:t> the average of Longlist Competitors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28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7BA-391E-511B-0863-A17FF4E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– Employment (%)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81BB-99DD-6992-1376-E537BB2521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772C-7BFA-CA75-3C59-72CFFCC58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FAA8-C821-83C2-73BD-DC3C2A06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ECC9-828D-73EA-9D55-95F83FA1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EF4C3-A9C6-CAB8-AB73-CBD0991EE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9E754EF6-BE05-8C65-0027-8C187040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39050"/>
            <a:ext cx="3181350" cy="3409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85D9C2-0B3C-2B2F-1CAE-372ACBF8C5EF}"/>
              </a:ext>
            </a:extLst>
          </p:cNvPr>
          <p:cNvSpPr txBox="1"/>
          <p:nvPr/>
        </p:nvSpPr>
        <p:spPr>
          <a:xfrm>
            <a:off x="301974" y="4750476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12. </a:t>
            </a:r>
            <a:r>
              <a:rPr lang="en-US" sz="1000">
                <a:ea typeface="+mn-lt"/>
                <a:cs typeface="+mn-lt"/>
              </a:rPr>
              <a:t>UWE Bristol vs Shortlist Competitors: Employment Rates After 15 Months (2011–2024)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 Summary: Shortlist Competitors' employment rate generally </a:t>
            </a:r>
            <a:r>
              <a:rPr lang="en-US" sz="1000" b="1">
                <a:ea typeface="+mn-lt"/>
                <a:cs typeface="+mn-lt"/>
              </a:rPr>
              <a:t>lags</a:t>
            </a:r>
            <a:r>
              <a:rPr lang="en-US" sz="1000">
                <a:ea typeface="+mn-lt"/>
                <a:cs typeface="+mn-lt"/>
              </a:rPr>
              <a:t> UWE Bristol but trends upward. UWE average employment rate 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0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7BA-391E-511B-0863-A17FF4E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– Employment (%)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81BB-99DD-6992-1376-E537BB2521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772C-7BFA-CA75-3C59-72CFFCC58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FAA8-C821-83C2-73BD-DC3C2A06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ECC9-828D-73EA-9D55-95F83FA1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EF4C3-A9C6-CAB8-AB73-CBD0991EE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9E754EF6-BE05-8C65-0027-8C187040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39050"/>
            <a:ext cx="3181350" cy="3409950"/>
          </a:xfrm>
          <a:prstGeom prst="rect">
            <a:avLst/>
          </a:prstGeom>
        </p:spPr>
      </p:pic>
      <p:pic>
        <p:nvPicPr>
          <p:cNvPr id="9" name="Picture 8" descr="A graph on a white background&#10;&#10;Description automatically generated">
            <a:extLst>
              <a:ext uri="{FF2B5EF4-FFF2-40B4-BE49-F238E27FC236}">
                <a16:creationId xmlns:a16="http://schemas.microsoft.com/office/drawing/2014/main" id="{E3DC7D8D-4DDF-B587-E365-09481656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1336907"/>
            <a:ext cx="3143250" cy="3400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DA9C6C-6F0F-9E15-91B0-62D9D612539E}"/>
              </a:ext>
            </a:extLst>
          </p:cNvPr>
          <p:cNvSpPr txBox="1"/>
          <p:nvPr/>
        </p:nvSpPr>
        <p:spPr>
          <a:xfrm>
            <a:off x="301974" y="4750475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12. </a:t>
            </a:r>
            <a:r>
              <a:rPr lang="en-US" sz="1000">
                <a:ea typeface="+mn-lt"/>
                <a:cs typeface="+mn-lt"/>
              </a:rPr>
              <a:t>UWE Bristol vs Shortlist Competitors: Employment Rates After 15 Months (2011–2024)</a:t>
            </a:r>
            <a:endParaRPr lang="en-US"/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Competitors' employment rate generally </a:t>
            </a:r>
            <a:r>
              <a:rPr lang="en-US" sz="1000" b="1">
                <a:ea typeface="+mn-lt"/>
                <a:cs typeface="+mn-lt"/>
              </a:rPr>
              <a:t>lags</a:t>
            </a:r>
            <a:r>
              <a:rPr lang="en-US" sz="1000">
                <a:ea typeface="+mn-lt"/>
                <a:cs typeface="+mn-lt"/>
              </a:rPr>
              <a:t> UWE Bristol but trends upward. UWE average employment rate 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</a:p>
          <a:p>
            <a:pPr algn="ctr"/>
            <a:endParaRPr lang="en-US" sz="100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3E4EE-C42B-1C9A-2A3D-2FFE0F567FCE}"/>
              </a:ext>
            </a:extLst>
          </p:cNvPr>
          <p:cNvSpPr txBox="1"/>
          <p:nvPr/>
        </p:nvSpPr>
        <p:spPr>
          <a:xfrm>
            <a:off x="4880880" y="4750475"/>
            <a:ext cx="396784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13. </a:t>
            </a:r>
            <a:r>
              <a:rPr lang="en-US" sz="1000">
                <a:ea typeface="+mn-lt"/>
                <a:cs typeface="+mn-lt"/>
              </a:rPr>
              <a:t>UWE Bristol vs All Competitors: Employment Rates After 15 Months (2011–2024)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UWE Bristol's employment rate </a:t>
            </a:r>
            <a:r>
              <a:rPr lang="en-US" sz="1000" b="1">
                <a:ea typeface="+mn-lt"/>
                <a:cs typeface="+mn-lt"/>
              </a:rPr>
              <a:t>closely tracks</a:t>
            </a:r>
            <a:r>
              <a:rPr lang="en-US" sz="1000">
                <a:ea typeface="+mn-lt"/>
                <a:cs typeface="+mn-lt"/>
              </a:rPr>
              <a:t> that of all competitors, with marginal fluctuations. Both trends improve over time. UWE average employment rate from 2011-2024 was </a:t>
            </a:r>
            <a:r>
              <a:rPr lang="en-US" sz="1000" b="1">
                <a:ea typeface="+mn-lt"/>
                <a:cs typeface="+mn-lt"/>
              </a:rPr>
              <a:t>close to </a:t>
            </a:r>
            <a:r>
              <a:rPr lang="en-US" sz="1000">
                <a:ea typeface="+mn-lt"/>
                <a:cs typeface="+mn-lt"/>
              </a:rPr>
              <a:t>the average of Shortlist Competitors</a:t>
            </a:r>
          </a:p>
          <a:p>
            <a:pPr algn="ctr"/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34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7BA-391E-511B-0863-A17FF4E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– Employment (%)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81BB-99DD-6992-1376-E537BB2521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772C-7BFA-CA75-3C59-72CFFCC58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FAA8-C821-83C2-73BD-DC3C2A06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ECC9-828D-73EA-9D55-95F83FA1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EF4C3-A9C6-CAB8-AB73-CBD0991EE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9E754EF6-BE05-8C65-0027-8C187040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39050"/>
            <a:ext cx="3181350" cy="3409950"/>
          </a:xfrm>
          <a:prstGeom prst="rect">
            <a:avLst/>
          </a:prstGeom>
        </p:spPr>
      </p:pic>
      <p:pic>
        <p:nvPicPr>
          <p:cNvPr id="10" name="Picture 9" descr="A graph on a screen&#10;&#10;Description automatically generated">
            <a:extLst>
              <a:ext uri="{FF2B5EF4-FFF2-40B4-BE49-F238E27FC236}">
                <a16:creationId xmlns:a16="http://schemas.microsoft.com/office/drawing/2014/main" id="{10F58EE9-DD46-110F-6DC9-44829D9B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1334757"/>
            <a:ext cx="3181350" cy="346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C674F-F873-28F8-EDF0-EC135149D2F8}"/>
              </a:ext>
            </a:extLst>
          </p:cNvPr>
          <p:cNvSpPr txBox="1"/>
          <p:nvPr/>
        </p:nvSpPr>
        <p:spPr>
          <a:xfrm>
            <a:off x="301974" y="4748693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Fig 12. </a:t>
            </a:r>
            <a:r>
              <a:rPr lang="en-US" sz="1000" dirty="0">
                <a:ea typeface="+mn-lt"/>
                <a:cs typeface="+mn-lt"/>
              </a:rPr>
              <a:t>UWE Bristol vs Shortlist Competitors: Employment Rates After 15 Months (2011–2024)</a:t>
            </a:r>
          </a:p>
          <a:p>
            <a:pPr algn="ctr"/>
            <a:r>
              <a:rPr lang="en-US" sz="1000" dirty="0">
                <a:ea typeface="+mn-lt"/>
                <a:cs typeface="+mn-lt"/>
              </a:rPr>
              <a:t> Summary: Shortlist Competitors' employment rate generally </a:t>
            </a:r>
            <a:r>
              <a:rPr lang="en-US" sz="1000" b="1" dirty="0">
                <a:ea typeface="+mn-lt"/>
                <a:cs typeface="+mn-lt"/>
              </a:rPr>
              <a:t>lags</a:t>
            </a:r>
            <a:r>
              <a:rPr lang="en-US" sz="1000" dirty="0">
                <a:ea typeface="+mn-lt"/>
                <a:cs typeface="+mn-lt"/>
              </a:rPr>
              <a:t> UWE Bristol but trends upward. UWE average employment rate from 2011-2024 was </a:t>
            </a:r>
            <a:r>
              <a:rPr lang="en-US" sz="1000" b="1" dirty="0">
                <a:ea typeface="+mn-lt"/>
                <a:cs typeface="+mn-lt"/>
              </a:rPr>
              <a:t>better</a:t>
            </a:r>
            <a:r>
              <a:rPr lang="en-US" sz="1000" dirty="0">
                <a:ea typeface="+mn-lt"/>
                <a:cs typeface="+mn-lt"/>
              </a:rPr>
              <a:t> than the average of Shortlist Competitors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6F58E-4721-659F-1E53-2718445C93D4}"/>
              </a:ext>
            </a:extLst>
          </p:cNvPr>
          <p:cNvSpPr txBox="1"/>
          <p:nvPr/>
        </p:nvSpPr>
        <p:spPr>
          <a:xfrm>
            <a:off x="4880880" y="4798820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14. </a:t>
            </a:r>
            <a:r>
              <a:rPr lang="en-US" sz="1000">
                <a:ea typeface="+mn-lt"/>
                <a:cs typeface="+mn-lt"/>
              </a:rPr>
              <a:t>UWE Bristol vs Longlist Competitors: Employment Rates After 15 Months (2011–2024)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Competitors' employment rate generally </a:t>
            </a:r>
            <a:r>
              <a:rPr lang="en-US" sz="1000" b="1">
                <a:ea typeface="+mn-lt"/>
                <a:cs typeface="+mn-lt"/>
              </a:rPr>
              <a:t>leads</a:t>
            </a:r>
            <a:r>
              <a:rPr lang="en-US" sz="1000">
                <a:ea typeface="+mn-lt"/>
                <a:cs typeface="+mn-lt"/>
              </a:rPr>
              <a:t> UWE Bristol, but trends upward. UWE average employment rate from 2011-2024 was </a:t>
            </a:r>
            <a:r>
              <a:rPr lang="en-US" sz="1000" b="1">
                <a:ea typeface="+mn-lt"/>
                <a:cs typeface="+mn-lt"/>
              </a:rPr>
              <a:t>worse </a:t>
            </a:r>
            <a:r>
              <a:rPr lang="en-US" sz="1000">
                <a:ea typeface="+mn-lt"/>
                <a:cs typeface="+mn-lt"/>
              </a:rPr>
              <a:t>than the average of Shortlist Competitors</a:t>
            </a:r>
          </a:p>
          <a:p>
            <a:pPr algn="ctr"/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25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7186" y="2555021"/>
            <a:ext cx="3802182" cy="3055505"/>
          </a:xfrm>
        </p:spPr>
        <p:txBody>
          <a:bodyPr vert="horz" lIns="0" tIns="45720" rIns="0" bIns="45720" rtlCol="0" anchor="t">
            <a:normAutofit fontScale="40000" lnSpcReduction="20000"/>
          </a:bodyPr>
          <a:lstStyle/>
          <a:p>
            <a:pPr marL="229870" indent="-229870"/>
            <a:r>
              <a:rPr lang="en-US" b="1">
                <a:ea typeface="+mn-lt"/>
                <a:cs typeface="+mn-lt"/>
              </a:rPr>
              <a:t>Concern:</a:t>
            </a:r>
            <a:r>
              <a:rPr lang="en-US">
                <a:ea typeface="+mn-lt"/>
                <a:cs typeface="+mn-lt"/>
              </a:rPr>
              <a:t> How do we compare to competing universities in rank, score, and career outcomes (2011-2024)? What areas need improvement?</a:t>
            </a:r>
            <a:endParaRPr lang="en-US">
              <a:ea typeface="Calibri"/>
              <a:cs typeface="Calibri"/>
            </a:endParaRPr>
          </a:p>
          <a:p>
            <a:pPr marL="229870" indent="-229870"/>
            <a:r>
              <a:rPr lang="en-US" b="1">
                <a:ea typeface="+mn-lt"/>
                <a:cs typeface="+mn-lt"/>
              </a:rPr>
              <a:t>Recommendation 1: Focus on Employment Outcomes:</a:t>
            </a:r>
            <a:r>
              <a:rPr lang="en-US">
                <a:ea typeface="+mn-lt"/>
                <a:cs typeface="+mn-lt"/>
              </a:rPr>
              <a:t> Data analysis indicates employment outcomes are the key area for improvement against competitors.</a:t>
            </a:r>
            <a:endParaRPr lang="en-US"/>
          </a:p>
          <a:p>
            <a:pPr marL="229870" indent="-229870"/>
            <a:r>
              <a:rPr lang="en-US" b="1">
                <a:ea typeface="+mn-lt"/>
                <a:cs typeface="+mn-lt"/>
              </a:rPr>
              <a:t>Recommendation 2: Benchmark Against Top Competitors:</a:t>
            </a:r>
            <a:r>
              <a:rPr lang="en-US">
                <a:ea typeface="+mn-lt"/>
                <a:cs typeface="+mn-lt"/>
              </a:rPr>
              <a:t> Focus benchmarking efforts on "longlist" competitors (top-performing institutions considered by prospective students). </a:t>
            </a:r>
            <a:endParaRPr lang="en-US"/>
          </a:p>
          <a:p>
            <a:pPr marL="229870" indent="-229870"/>
            <a:r>
              <a:rPr lang="en-US" b="1">
                <a:ea typeface="+mn-lt"/>
                <a:cs typeface="+mn-lt"/>
              </a:rPr>
              <a:t>Recommendation 3: Subject-Specific Dashboards:</a:t>
            </a:r>
            <a:r>
              <a:rPr lang="en-US">
                <a:ea typeface="+mn-lt"/>
                <a:cs typeface="+mn-lt"/>
              </a:rPr>
              <a:t> Develop dashboards for employment and rankings broken down by subject area. </a:t>
            </a:r>
            <a:endParaRPr lang="en-US"/>
          </a:p>
          <a:p>
            <a:pPr marL="229870" indent="-229870"/>
            <a:endParaRPr lang="en-US">
              <a:ea typeface="Calibri"/>
              <a:cs typeface="Calibri"/>
            </a:endParaRP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2573801E-2CAE-8D99-9FAB-7CA403F5A3AC}"/>
              </a:ext>
            </a:extLst>
          </p:cNvPr>
          <p:cNvSpPr txBox="1">
            <a:spLocks/>
          </p:cNvSpPr>
          <p:nvPr/>
        </p:nvSpPr>
        <p:spPr>
          <a:xfrm>
            <a:off x="4786899" y="2556698"/>
            <a:ext cx="4053392" cy="327531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30188" indent="-230188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0188" algn="l"/>
                <a:tab pos="631825" algn="l"/>
              </a:tabLst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alibri" pitchFamily="34" charset="0"/>
              <a:buChar char="◦"/>
              <a:tabLst>
                <a:tab pos="461963" algn="l"/>
              </a:tabLst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4213" indent="-225425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30188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4588" indent="-230188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9870" indent="-229870"/>
            <a:r>
              <a:rPr lang="en-US" sz="1000" b="1" dirty="0">
                <a:ea typeface="+mn-lt"/>
                <a:cs typeface="+mn-lt"/>
              </a:rPr>
              <a:t>Concern:</a:t>
            </a:r>
            <a:r>
              <a:rPr lang="en-US" sz="1000" dirty="0">
                <a:ea typeface="+mn-lt"/>
                <a:cs typeface="+mn-lt"/>
              </a:rPr>
              <a:t> Why should I choose to attend UWE?</a:t>
            </a:r>
          </a:p>
          <a:p>
            <a:pPr marL="229870" indent="-229870"/>
            <a:r>
              <a:rPr lang="en-US" sz="1000" b="1" dirty="0">
                <a:ea typeface="+mn-lt"/>
                <a:cs typeface="+mn-lt"/>
              </a:rPr>
              <a:t>Recommendation 1: Highlight Consistent Ranking Performance:</a:t>
            </a:r>
            <a:r>
              <a:rPr lang="en-US" sz="1000" dirty="0">
                <a:ea typeface="+mn-lt"/>
                <a:cs typeface="+mn-lt"/>
              </a:rPr>
              <a:t> Emphasize UWE's consistent ranking performance over the past 7 years compared to all competing institutions.</a:t>
            </a:r>
          </a:p>
          <a:p>
            <a:pPr marL="229870" indent="-229870"/>
            <a:r>
              <a:rPr lang="en-US" sz="1000" b="1" dirty="0">
                <a:ea typeface="+mn-lt"/>
                <a:cs typeface="+mn-lt"/>
              </a:rPr>
              <a:t>Recommendation 2: Promote Superior Employment Outcomes:</a:t>
            </a:r>
            <a:r>
              <a:rPr lang="en-US" sz="1000" dirty="0">
                <a:ea typeface="+mn-lt"/>
                <a:cs typeface="+mn-lt"/>
              </a:rPr>
              <a:t> Showcase UWE's average employment outcomes since 2011, which have consistently outperformed shortlisted institutions. </a:t>
            </a:r>
          </a:p>
          <a:p>
            <a:pPr marL="229870" indent="-229870"/>
            <a:r>
              <a:rPr lang="en-US" sz="1000" b="1" dirty="0">
                <a:ea typeface="+mn-lt"/>
                <a:cs typeface="+mn-lt"/>
              </a:rPr>
              <a:t>Recommendation 3: Targeted Marketing &amp; Messaging:</a:t>
            </a:r>
            <a:r>
              <a:rPr lang="en-US" sz="1000" dirty="0">
                <a:ea typeface="+mn-lt"/>
                <a:cs typeface="+mn-lt"/>
              </a:rPr>
              <a:t> Conduct focus testing with the marketing team to refine messaging with data and ensure it resonates with international students.</a:t>
            </a:r>
            <a:endParaRPr lang="en-US" sz="1000" dirty="0">
              <a:ea typeface="Calibri"/>
              <a:cs typeface="Calibri"/>
            </a:endParaRPr>
          </a:p>
          <a:p>
            <a:pPr marL="229870" indent="-229870"/>
            <a:endParaRPr lang="en-US">
              <a:ea typeface="Calibri"/>
              <a:cs typeface="Calibri"/>
            </a:endParaRPr>
          </a:p>
          <a:p>
            <a:pPr marL="229870" indent="-229870"/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00FF0348-9A94-5EDF-FAD7-829C61047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67" y="985224"/>
            <a:ext cx="4484078" cy="1235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C4BB0-4132-3D72-1F46-2B843777966D}"/>
              </a:ext>
            </a:extLst>
          </p:cNvPr>
          <p:cNvSpPr txBox="1"/>
          <p:nvPr/>
        </p:nvSpPr>
        <p:spPr>
          <a:xfrm>
            <a:off x="2587974" y="2222753"/>
            <a:ext cx="39678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Table 2. </a:t>
            </a:r>
            <a:r>
              <a:rPr lang="en-US" sz="1000" dirty="0">
                <a:ea typeface="+mn-lt"/>
                <a:cs typeface="+mn-lt"/>
              </a:rPr>
              <a:t>Stakeholder concerns </a:t>
            </a:r>
          </a:p>
        </p:txBody>
      </p:sp>
    </p:spTree>
    <p:extLst>
      <p:ext uri="{BB962C8B-B14F-4D97-AF65-F5344CB8AC3E}">
        <p14:creationId xmlns:p14="http://schemas.microsoft.com/office/powerpoint/2010/main" val="279785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29870" indent="-229870"/>
            <a:r>
              <a:rPr lang="en-US"/>
              <a:t>Question</a:t>
            </a:r>
            <a:endParaRPr lang="en-US">
              <a:ea typeface="Calibri"/>
              <a:cs typeface="Calibri"/>
            </a:endParaRPr>
          </a:p>
          <a:p>
            <a:pPr marL="229870" indent="-229870"/>
            <a:r>
              <a:rPr lang="en-US"/>
              <a:t>Scenario</a:t>
            </a:r>
          </a:p>
          <a:p>
            <a:pPr marL="229870" indent="-229870"/>
            <a:r>
              <a:rPr lang="en-US">
                <a:ea typeface="Calibri"/>
                <a:cs typeface="Calibri"/>
              </a:rPr>
              <a:t>Research</a:t>
            </a:r>
          </a:p>
          <a:p>
            <a:pPr marL="229870" indent="-229870"/>
            <a:r>
              <a:rPr lang="en-US">
                <a:ea typeface="Calibri"/>
                <a:cs typeface="Calibri"/>
              </a:rPr>
              <a:t>Objectives</a:t>
            </a:r>
          </a:p>
          <a:p>
            <a:pPr marL="229870" indent="-229870"/>
            <a:r>
              <a:rPr lang="en-US">
                <a:ea typeface="Calibri"/>
                <a:cs typeface="Calibri"/>
              </a:rPr>
              <a:t>Data</a:t>
            </a:r>
          </a:p>
          <a:p>
            <a:pPr marL="229870" indent="-229870"/>
            <a:r>
              <a:rPr lang="en-US"/>
              <a:t>Conclusions</a:t>
            </a:r>
            <a:endParaRPr lang="en-US">
              <a:ea typeface="Calibri"/>
              <a:cs typeface="Calibri"/>
            </a:endParaRPr>
          </a:p>
          <a:p>
            <a:pPr marL="229870" indent="-229870"/>
            <a:r>
              <a:rPr lang="en-US"/>
              <a:t>References</a:t>
            </a:r>
            <a:endParaRPr lang="en-US">
              <a:ea typeface="Calibri"/>
              <a:cs typeface="Calibri"/>
            </a:endParaRPr>
          </a:p>
          <a:p>
            <a:pPr marL="229870" indent="-229870"/>
            <a:endParaRPr lang="en-US">
              <a:ea typeface="Calibri"/>
              <a:cs typeface="Calibri"/>
            </a:endParaRPr>
          </a:p>
          <a:p>
            <a:pPr marL="229870" indent="-229870"/>
            <a:endParaRPr lang="en-US">
              <a:ea typeface="Calibri"/>
              <a:cs typeface="Calibri"/>
            </a:endParaRP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CB4B43E3-9519-4F8F-AAF1-091022980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1400" b="1"/>
              <a:t>Introduction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2E418510-1AB9-4074-80B9-F01C09B9D9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v-LV" sz="1200" b="1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01EC4-0703-AE44-36B9-B9F71BD40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Question mark PNG transparent image download, size: 2000x2000px">
            <a:extLst>
              <a:ext uri="{FF2B5EF4-FFF2-40B4-BE49-F238E27FC236}">
                <a16:creationId xmlns:a16="http://schemas.microsoft.com/office/drawing/2014/main" id="{3C9D5193-5096-7FA8-FD6C-AB68BD28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57400"/>
            <a:ext cx="2743200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62151E6-8267-054A-0A7C-D8D783E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0942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r>
              <a:rPr lang="lv-LV"/>
              <a:t> 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264BB-52D2-4CC2-C214-026A8E7555A2}"/>
              </a:ext>
            </a:extLst>
          </p:cNvPr>
          <p:cNvSpPr txBox="1"/>
          <p:nvPr/>
        </p:nvSpPr>
        <p:spPr>
          <a:xfrm>
            <a:off x="277318" y="1120515"/>
            <a:ext cx="813965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Reference list</a:t>
            </a:r>
          </a:p>
          <a:p>
            <a:r>
              <a:rPr lang="en-US" sz="1200"/>
              <a:t>McManus, R., Haddock-Fraser, J. and Rands, P. (2017). A methodology to understand student choice of higher education institutions: the case of the United Kingdom. </a:t>
            </a:r>
            <a:r>
              <a:rPr lang="en-US" sz="1200" i="1"/>
              <a:t>Journal of Higher Education Policy and Management</a:t>
            </a:r>
            <a:r>
              <a:rPr lang="en-US" sz="1200"/>
              <a:t>, 39(4), pp.390–405. </a:t>
            </a:r>
            <a:r>
              <a:rPr lang="en-US" sz="1200" err="1"/>
              <a:t>doi:https</a:t>
            </a:r>
            <a:r>
              <a:rPr lang="en-US" sz="1200"/>
              <a:t>://doi.org/10.1080/1360080x.2017.1330806.</a:t>
            </a:r>
            <a:endParaRPr lang="en-US" sz="1200">
              <a:ea typeface="Calibri"/>
              <a:cs typeface="Calibri"/>
            </a:endParaRPr>
          </a:p>
          <a:p>
            <a:endParaRPr lang="en-US" sz="1200"/>
          </a:p>
          <a:p>
            <a:r>
              <a:rPr lang="en-US" sz="1200"/>
              <a:t>QS (2022). </a:t>
            </a:r>
            <a:r>
              <a:rPr lang="en-US" sz="1200" i="1"/>
              <a:t>QS Higher Education Briefing: Is COVID-19 still impacting student decision-making?</a:t>
            </a:r>
            <a:r>
              <a:rPr lang="en-US" sz="1200"/>
              <a:t> [online] </a:t>
            </a:r>
            <a:r>
              <a:rPr lang="en-US" sz="1200" i="1"/>
              <a:t>QS.com</a:t>
            </a:r>
            <a:r>
              <a:rPr lang="en-US" sz="1200"/>
              <a:t>. Available at: </a:t>
            </a:r>
            <a:r>
              <a:rPr lang="en-US" sz="1200">
                <a:hlinkClick r:id="rId3"/>
              </a:rPr>
              <a:t>https://insights.qs.com/hubfs/Reports/CRE-904%20_May%202022-Briefing_V2%20(2).pdf?utm_medium=email&amp;_hsmi=65742003&amp;utm_content=65742003&amp;utm_source=hs_automation</a:t>
            </a:r>
            <a:r>
              <a:rPr lang="en-US" sz="1200"/>
              <a:t>.</a:t>
            </a:r>
            <a:endParaRPr lang="en-US" sz="1200">
              <a:ea typeface="Calibri"/>
              <a:cs typeface="Calibri"/>
            </a:endParaRPr>
          </a:p>
          <a:p>
            <a:endParaRPr lang="en-US" sz="1200">
              <a:ea typeface="Calibri"/>
              <a:cs typeface="Calibri"/>
            </a:endParaRPr>
          </a:p>
          <a:p>
            <a:r>
              <a:rPr lang="en-US" sz="1200"/>
              <a:t>QS (2024). </a:t>
            </a:r>
            <a:r>
              <a:rPr lang="en-US" sz="1200" i="1"/>
              <a:t>International Graduate Outcomes 2024</a:t>
            </a:r>
            <a:r>
              <a:rPr lang="en-US" sz="1200"/>
              <a:t>. [online] Available at: https://26055784.fs1.hubspotusercontent-eu1.net/hubfs/26055784/Reports/International%20Graduate%20Outcomes%20Report%202024.pdf [Accessed 2 Jan. 2025].</a:t>
            </a:r>
            <a:endParaRPr lang="en-US" sz="1200">
              <a:ea typeface="Calibri"/>
              <a:cs typeface="Calibri"/>
            </a:endParaRPr>
          </a:p>
          <a:p>
            <a:endParaRPr lang="en-US" sz="1200"/>
          </a:p>
          <a:p>
            <a:r>
              <a:rPr lang="en-US" sz="1200" err="1"/>
              <a:t>Rembielak</a:t>
            </a:r>
            <a:r>
              <a:rPr lang="en-US" sz="1200"/>
              <a:t>, G., Rashid, T. and </a:t>
            </a:r>
            <a:r>
              <a:rPr lang="en-US" sz="1200" err="1"/>
              <a:t>Parlińska</a:t>
            </a:r>
            <a:r>
              <a:rPr lang="en-US" sz="1200"/>
              <a:t>, A. (2020). FACTORS INFLUENCING STUDENTS’ CHOICES AND DECISION- -MAKING PROCESS: A CASE STUDY OF POLISH STUDENTS STUDYING IN A BRITISH HIGHER EDUCATION INSTITUTION. </a:t>
            </a:r>
            <a:r>
              <a:rPr lang="en-US" sz="1200" i="1"/>
              <a:t>Acta </a:t>
            </a:r>
            <a:r>
              <a:rPr lang="en-US" sz="1200" i="1" err="1"/>
              <a:t>Scientiarum</a:t>
            </a:r>
            <a:r>
              <a:rPr lang="en-US" sz="1200" i="1"/>
              <a:t> </a:t>
            </a:r>
            <a:r>
              <a:rPr lang="en-US" sz="1200" i="1" err="1"/>
              <a:t>Polonorum</a:t>
            </a:r>
            <a:r>
              <a:rPr lang="en-US" sz="1200" i="1"/>
              <a:t>. </a:t>
            </a:r>
            <a:r>
              <a:rPr lang="en-US" sz="1200" i="1" err="1"/>
              <a:t>Oeconomia</a:t>
            </a:r>
            <a:r>
              <a:rPr lang="en-US" sz="1200"/>
              <a:t>, 19(3), pp.85–95. </a:t>
            </a:r>
            <a:r>
              <a:rPr lang="en-US" sz="1200" err="1"/>
              <a:t>doi:https</a:t>
            </a:r>
            <a:r>
              <a:rPr lang="en-US" sz="1200"/>
              <a:t>://doi.org/10.22630/aspe.2020.19.3.31.</a:t>
            </a:r>
            <a:endParaRPr lang="en-US" sz="1200">
              <a:ea typeface="Calibri"/>
              <a:cs typeface="Calibri"/>
            </a:endParaRPr>
          </a:p>
          <a:p>
            <a:endParaRPr lang="en-US" sz="1200">
              <a:ea typeface="Calibri"/>
              <a:cs typeface="Calibri"/>
            </a:endParaRPr>
          </a:p>
          <a:p>
            <a:r>
              <a:rPr lang="en-US" sz="1200"/>
              <a:t>Wilkins, S. and Huisman, J. (2010). Student Recruitment at International Branch Campuses: Can They Compete in the Global Market? </a:t>
            </a:r>
            <a:r>
              <a:rPr lang="en-US" sz="1200" i="1"/>
              <a:t>Journal of Studies in International Education</a:t>
            </a:r>
            <a:r>
              <a:rPr lang="en-US" sz="1200"/>
              <a:t>, 15(3), pp.299–316. </a:t>
            </a:r>
            <a:r>
              <a:rPr lang="en-US" sz="1200" err="1"/>
              <a:t>doi:https</a:t>
            </a:r>
            <a:r>
              <a:rPr lang="en-US" sz="1200"/>
              <a:t>://doi.org/10.1177/1028315310385461.</a:t>
            </a:r>
            <a:endParaRPr lang="en-US" sz="1200">
              <a:ea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CB4B43E3-9519-4F8F-AAF1-091022980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1400" b="1"/>
              <a:t>Introduction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2E418510-1AB9-4074-80B9-F01C09B9D9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v-LV" sz="1200" b="1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01EC4-0703-AE44-36B9-B9F71BD40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Question mark PNG transparent image download, size: 2000x2000px">
            <a:extLst>
              <a:ext uri="{FF2B5EF4-FFF2-40B4-BE49-F238E27FC236}">
                <a16:creationId xmlns:a16="http://schemas.microsoft.com/office/drawing/2014/main" id="{3C9D5193-5096-7FA8-FD6C-AB68BD28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57400"/>
            <a:ext cx="2743200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62151E6-8267-054A-0A7C-D8D783E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2CF79-8365-83CA-2D0C-77FB4B6DA310}"/>
              </a:ext>
            </a:extLst>
          </p:cNvPr>
          <p:cNvSpPr txBox="1"/>
          <p:nvPr/>
        </p:nvSpPr>
        <p:spPr>
          <a:xfrm>
            <a:off x="1952878" y="5269943"/>
            <a:ext cx="52390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ea typeface="Calibri"/>
                <a:cs typeface="Calibri"/>
              </a:rPr>
              <a:t>Why did you pick the university you studied at?</a:t>
            </a:r>
          </a:p>
        </p:txBody>
      </p:sp>
    </p:spTree>
    <p:extLst>
      <p:ext uri="{BB962C8B-B14F-4D97-AF65-F5344CB8AC3E}">
        <p14:creationId xmlns:p14="http://schemas.microsoft.com/office/powerpoint/2010/main" val="179217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67CF07-2A77-D31F-5E34-FFCE9E9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1B1752-EEB8-218E-9471-F749B2676B8F}"/>
              </a:ext>
            </a:extLst>
          </p:cNvPr>
          <p:cNvGrpSpPr/>
          <p:nvPr/>
        </p:nvGrpSpPr>
        <p:grpSpPr>
          <a:xfrm>
            <a:off x="1596813" y="906540"/>
            <a:ext cx="3472062" cy="2188879"/>
            <a:chOff x="296807" y="994462"/>
            <a:chExt cx="3980759" cy="2798060"/>
          </a:xfrm>
        </p:grpSpPr>
        <p:pic>
          <p:nvPicPr>
            <p:cNvPr id="4" name="Picture 3" descr="University of the West of England - IEEE Open">
              <a:extLst>
                <a:ext uri="{FF2B5EF4-FFF2-40B4-BE49-F238E27FC236}">
                  <a16:creationId xmlns:a16="http://schemas.microsoft.com/office/drawing/2014/main" id="{62AA5507-2316-585D-9BD4-FFD18B93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07" y="994462"/>
              <a:ext cx="3980759" cy="27980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C86633-6D4C-6115-A266-6C06F729BE7E}"/>
                </a:ext>
              </a:extLst>
            </p:cNvPr>
            <p:cNvSpPr txBox="1"/>
            <p:nvPr/>
          </p:nvSpPr>
          <p:spPr>
            <a:xfrm>
              <a:off x="1020363" y="2972441"/>
              <a:ext cx="252492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Fig 1. UWE Bristol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81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67CF07-2A77-D31F-5E34-FFCE9E9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1B1752-EEB8-218E-9471-F749B2676B8F}"/>
              </a:ext>
            </a:extLst>
          </p:cNvPr>
          <p:cNvGrpSpPr/>
          <p:nvPr/>
        </p:nvGrpSpPr>
        <p:grpSpPr>
          <a:xfrm>
            <a:off x="1596813" y="906540"/>
            <a:ext cx="3472062" cy="2188879"/>
            <a:chOff x="296807" y="994462"/>
            <a:chExt cx="3980759" cy="2798060"/>
          </a:xfrm>
        </p:grpSpPr>
        <p:pic>
          <p:nvPicPr>
            <p:cNvPr id="4" name="Picture 3" descr="University of the West of England - IEEE Open">
              <a:extLst>
                <a:ext uri="{FF2B5EF4-FFF2-40B4-BE49-F238E27FC236}">
                  <a16:creationId xmlns:a16="http://schemas.microsoft.com/office/drawing/2014/main" id="{62AA5507-2316-585D-9BD4-FFD18B93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07" y="994462"/>
              <a:ext cx="3980759" cy="27980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C86633-6D4C-6115-A266-6C06F729BE7E}"/>
                </a:ext>
              </a:extLst>
            </p:cNvPr>
            <p:cNvSpPr txBox="1"/>
            <p:nvPr/>
          </p:nvSpPr>
          <p:spPr>
            <a:xfrm>
              <a:off x="1020363" y="2972441"/>
              <a:ext cx="252492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Fig 1. UWE Bristol logo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9F88-8A66-C6FD-3651-FA441F7FEB85}"/>
              </a:ext>
            </a:extLst>
          </p:cNvPr>
          <p:cNvGrpSpPr/>
          <p:nvPr/>
        </p:nvGrpSpPr>
        <p:grpSpPr>
          <a:xfrm>
            <a:off x="6471594" y="1521669"/>
            <a:ext cx="2135550" cy="3905284"/>
            <a:chOff x="5592363" y="510554"/>
            <a:chExt cx="2524923" cy="4464354"/>
          </a:xfrm>
        </p:grpSpPr>
        <p:pic>
          <p:nvPicPr>
            <p:cNvPr id="3" name="Picture 2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02D82F4-2BAE-22EA-9E4E-F216717AE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257" y="510554"/>
              <a:ext cx="2281489" cy="357839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B93165-ABCC-8BF1-508A-C515F93BF9B5}"/>
                </a:ext>
              </a:extLst>
            </p:cNvPr>
            <p:cNvSpPr txBox="1"/>
            <p:nvPr/>
          </p:nvSpPr>
          <p:spPr>
            <a:xfrm>
              <a:off x="5592363" y="4165683"/>
              <a:ext cx="2524923" cy="8092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Table </a:t>
              </a:r>
              <a:r>
                <a:rPr lang="en-US" sz="1000">
                  <a:ea typeface="+mn-lt"/>
                  <a:cs typeface="+mn-lt"/>
                </a:rPr>
                <a:t>1. Table of universities listed as either "UWE" or competitors. Sorted by competitor type. 17 competitors (9 Shortlist, 8 Longlist)</a:t>
              </a:r>
              <a:endParaRPr lang="en-US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20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67CF07-2A77-D31F-5E34-FFCE9E9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1B1752-EEB8-218E-9471-F749B2676B8F}"/>
              </a:ext>
            </a:extLst>
          </p:cNvPr>
          <p:cNvGrpSpPr/>
          <p:nvPr/>
        </p:nvGrpSpPr>
        <p:grpSpPr>
          <a:xfrm>
            <a:off x="1596813" y="906540"/>
            <a:ext cx="3472062" cy="2188879"/>
            <a:chOff x="296807" y="994462"/>
            <a:chExt cx="3980759" cy="2798060"/>
          </a:xfrm>
        </p:grpSpPr>
        <p:pic>
          <p:nvPicPr>
            <p:cNvPr id="4" name="Picture 3" descr="University of the West of England - IEEE Open">
              <a:extLst>
                <a:ext uri="{FF2B5EF4-FFF2-40B4-BE49-F238E27FC236}">
                  <a16:creationId xmlns:a16="http://schemas.microsoft.com/office/drawing/2014/main" id="{62AA5507-2316-585D-9BD4-FFD18B93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07" y="994462"/>
              <a:ext cx="3980759" cy="27980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C86633-6D4C-6115-A266-6C06F729BE7E}"/>
                </a:ext>
              </a:extLst>
            </p:cNvPr>
            <p:cNvSpPr txBox="1"/>
            <p:nvPr/>
          </p:nvSpPr>
          <p:spPr>
            <a:xfrm>
              <a:off x="1020363" y="2972441"/>
              <a:ext cx="252492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Fig 1. UWE Bristol logo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9F88-8A66-C6FD-3651-FA441F7FEB85}"/>
              </a:ext>
            </a:extLst>
          </p:cNvPr>
          <p:cNvGrpSpPr/>
          <p:nvPr/>
        </p:nvGrpSpPr>
        <p:grpSpPr>
          <a:xfrm>
            <a:off x="6471594" y="1521669"/>
            <a:ext cx="2135550" cy="3905284"/>
            <a:chOff x="5592363" y="510554"/>
            <a:chExt cx="2524923" cy="4464354"/>
          </a:xfrm>
        </p:grpSpPr>
        <p:pic>
          <p:nvPicPr>
            <p:cNvPr id="3" name="Picture 2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02D82F4-2BAE-22EA-9E4E-F216717AE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257" y="510554"/>
              <a:ext cx="2281489" cy="357839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B93165-ABCC-8BF1-508A-C515F93BF9B5}"/>
                </a:ext>
              </a:extLst>
            </p:cNvPr>
            <p:cNvSpPr txBox="1"/>
            <p:nvPr/>
          </p:nvSpPr>
          <p:spPr>
            <a:xfrm>
              <a:off x="5592363" y="4165683"/>
              <a:ext cx="2524923" cy="8092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Table </a:t>
              </a:r>
              <a:r>
                <a:rPr lang="en-US" sz="1000">
                  <a:ea typeface="+mn-lt"/>
                  <a:cs typeface="+mn-lt"/>
                </a:rPr>
                <a:t>1. Table of universities listed as either "UWE" or competitors. Sorted by competitor type. 17 competitors (9 Shortlist, 8 Longlist)</a:t>
              </a:r>
              <a:endParaRPr lang="en-US">
                <a:ea typeface="+mn-lt"/>
                <a:cs typeface="+mn-l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0538DE-8535-B253-3ED8-034AD58E2E33}"/>
              </a:ext>
            </a:extLst>
          </p:cNvPr>
          <p:cNvSpPr txBox="1"/>
          <p:nvPr/>
        </p:nvSpPr>
        <p:spPr>
          <a:xfrm>
            <a:off x="688494" y="3099150"/>
            <a:ext cx="528781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/>
              <a:t>UWE:</a:t>
            </a:r>
            <a:r>
              <a:rPr lang="en-US" dirty="0"/>
              <a:t> The University of the West of England (UWE) itself.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b="1" dirty="0"/>
              <a:t>Shortlist:</a:t>
            </a:r>
            <a:r>
              <a:rPr lang="en-US" dirty="0"/>
              <a:t> Universities that are strong competitors for students. </a:t>
            </a:r>
            <a:r>
              <a:rPr lang="en-US" dirty="0">
                <a:ea typeface="+mn-lt"/>
                <a:cs typeface="+mn-lt"/>
              </a:rPr>
              <a:t>These are institutions that prospective students are likely to seriously consider alongside UWE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b="1" dirty="0"/>
              <a:t>Longlist:</a:t>
            </a:r>
            <a:r>
              <a:rPr lang="en-US" dirty="0"/>
              <a:t> Universities that are also considered competitors, but they are generally considered to be less competitive or less likely to be a top choice for students compared to those on the shortlist.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51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4216-3748-77E6-E51C-0B1817030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1F05-1360-B786-E569-401E5229F1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943A-07C7-66E3-695A-9691AEB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8C3A-AA7C-8CAF-0503-6CED616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8A3C57-B1CE-691E-0376-FA093F344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37270EE-57E6-4B09-02E8-520DBE39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8" y="1219378"/>
            <a:ext cx="6757517" cy="38603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E950DFF-F040-BD93-81AB-727DE444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ACC88-3669-DB70-9772-78FA3E6CE7D2}"/>
              </a:ext>
            </a:extLst>
          </p:cNvPr>
          <p:cNvSpPr txBox="1"/>
          <p:nvPr/>
        </p:nvSpPr>
        <p:spPr>
          <a:xfrm>
            <a:off x="2208125" y="5178669"/>
            <a:ext cx="39678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2. </a:t>
            </a:r>
            <a:r>
              <a:rPr lang="en-US" sz="1000">
                <a:ea typeface="+mn-lt"/>
                <a:cs typeface="+mn-lt"/>
              </a:rPr>
              <a:t>The best UK universities 2024 – rankings. </a:t>
            </a:r>
            <a:endParaRPr lang="en-US"/>
          </a:p>
          <a:p>
            <a:pPr algn="ctr"/>
            <a:r>
              <a:rPr lang="en-US" sz="1000">
                <a:ea typeface="+mn-lt"/>
                <a:cs typeface="+mn-lt"/>
              </a:rPr>
              <a:t>Summary: Image presents a snapshot of The Guardian's university rankings, offering a way for students to compare UK universities based on a range of academic and career-related metrics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28" name="Title 1">
            <a:extLst>
              <a:ext uri="{FF2B5EF4-FFF2-40B4-BE49-F238E27FC236}">
                <a16:creationId xmlns:a16="http://schemas.microsoft.com/office/drawing/2014/main" id="{CD700F27-9A7B-DE30-32CA-CF0EADA1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Research </a:t>
            </a:r>
          </a:p>
        </p:txBody>
      </p:sp>
      <p:grpSp>
        <p:nvGrpSpPr>
          <p:cNvPr id="4420" name="Group 4419">
            <a:extLst>
              <a:ext uri="{FF2B5EF4-FFF2-40B4-BE49-F238E27FC236}">
                <a16:creationId xmlns:a16="http://schemas.microsoft.com/office/drawing/2014/main" id="{D68C70B3-FAE0-EFA6-1171-9C505EC58EE0}"/>
              </a:ext>
            </a:extLst>
          </p:cNvPr>
          <p:cNvGrpSpPr/>
          <p:nvPr/>
        </p:nvGrpSpPr>
        <p:grpSpPr>
          <a:xfrm>
            <a:off x="2915394" y="1259069"/>
            <a:ext cx="3302307" cy="567013"/>
            <a:chOff x="2915394" y="1259069"/>
            <a:chExt cx="3302307" cy="567013"/>
          </a:xfrm>
        </p:grpSpPr>
        <p:graphicFrame>
          <p:nvGraphicFramePr>
            <p:cNvPr id="424" name="Diagram 423">
              <a:extLst>
                <a:ext uri="{FF2B5EF4-FFF2-40B4-BE49-F238E27FC236}">
                  <a16:creationId xmlns:a16="http://schemas.microsoft.com/office/drawing/2014/main" id="{57E351F4-DC00-6FFA-0051-B8FF1B4D83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88245109"/>
                </p:ext>
              </p:extLst>
            </p:nvPr>
          </p:nvGraphicFramePr>
          <p:xfrm>
            <a:off x="2915394" y="1259069"/>
            <a:ext cx="3302307" cy="5670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512" name="Rectangle 3511">
              <a:extLst>
                <a:ext uri="{FF2B5EF4-FFF2-40B4-BE49-F238E27FC236}">
                  <a16:creationId xmlns:a16="http://schemas.microsoft.com/office/drawing/2014/main" id="{CF158073-FBA9-3944-BBF0-63A68A12DC76}"/>
                </a:ext>
              </a:extLst>
            </p:cNvPr>
            <p:cNvSpPr/>
            <p:nvPr/>
          </p:nvSpPr>
          <p:spPr>
            <a:xfrm>
              <a:off x="3227719" y="1557749"/>
              <a:ext cx="313403" cy="2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7" name="Oval 3346">
            <a:extLst>
              <a:ext uri="{FF2B5EF4-FFF2-40B4-BE49-F238E27FC236}">
                <a16:creationId xmlns:a16="http://schemas.microsoft.com/office/drawing/2014/main" id="{0A312323-49CB-72D8-5C2D-CAEF90F3354D}"/>
              </a:ext>
            </a:extLst>
          </p:cNvPr>
          <p:cNvSpPr/>
          <p:nvPr/>
        </p:nvSpPr>
        <p:spPr>
          <a:xfrm>
            <a:off x="2919221" y="1305700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9" name="TextBox 3348">
            <a:extLst>
              <a:ext uri="{FF2B5EF4-FFF2-40B4-BE49-F238E27FC236}">
                <a16:creationId xmlns:a16="http://schemas.microsoft.com/office/drawing/2014/main" id="{4D6451F5-C4A0-4329-9301-AF9B2008C0B1}"/>
              </a:ext>
            </a:extLst>
          </p:cNvPr>
          <p:cNvSpPr txBox="1"/>
          <p:nvPr/>
        </p:nvSpPr>
        <p:spPr>
          <a:xfrm>
            <a:off x="3039295" y="1827030"/>
            <a:ext cx="3049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3. </a:t>
            </a:r>
            <a:r>
              <a:rPr lang="en-US" sz="1000">
                <a:ea typeface="+mn-lt"/>
                <a:cs typeface="+mn-lt"/>
              </a:rPr>
              <a:t>Timeline of research focused on UK Universities; red dot is when research was conducted </a:t>
            </a:r>
            <a:endParaRPr lang="en-US" sz="1000">
              <a:ea typeface="Calibri"/>
              <a:cs typeface="Calibri"/>
            </a:endParaRPr>
          </a:p>
        </p:txBody>
      </p:sp>
      <p:pic>
        <p:nvPicPr>
          <p:cNvPr id="3568" name="Picture 3567" descr="A screenshot of a survey&#10;&#10;Description automatically generated">
            <a:extLst>
              <a:ext uri="{FF2B5EF4-FFF2-40B4-BE49-F238E27FC236}">
                <a16:creationId xmlns:a16="http://schemas.microsoft.com/office/drawing/2014/main" id="{1FC5ACCF-4B06-482C-A20C-B95668B892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356" y="2390363"/>
            <a:ext cx="1750631" cy="2865712"/>
          </a:xfrm>
          <a:prstGeom prst="rect">
            <a:avLst/>
          </a:prstGeom>
        </p:spPr>
      </p:pic>
      <p:sp>
        <p:nvSpPr>
          <p:cNvPr id="4575" name="TextBox 4574">
            <a:extLst>
              <a:ext uri="{FF2B5EF4-FFF2-40B4-BE49-F238E27FC236}">
                <a16:creationId xmlns:a16="http://schemas.microsoft.com/office/drawing/2014/main" id="{0B2038BB-2CA0-3C08-F922-3D984A56EB88}"/>
              </a:ext>
            </a:extLst>
          </p:cNvPr>
          <p:cNvSpPr txBox="1"/>
          <p:nvPr/>
        </p:nvSpPr>
        <p:spPr>
          <a:xfrm>
            <a:off x="483747" y="5337402"/>
            <a:ext cx="2150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4. </a:t>
            </a:r>
            <a:r>
              <a:rPr lang="en-US" sz="1000">
                <a:ea typeface="+mn-lt"/>
                <a:cs typeface="+mn-lt"/>
              </a:rPr>
              <a:t>Factors as % influencing students' decision to study overseas (</a:t>
            </a:r>
            <a:r>
              <a:rPr lang="en-US" sz="1000">
                <a:latin typeface="Times New Roman"/>
                <a:ea typeface="+mn-lt"/>
                <a:cs typeface="Times New Roman"/>
              </a:rPr>
              <a:t>Wilkins and Huisman,2010</a:t>
            </a:r>
            <a:r>
              <a:rPr lang="en-US" sz="1000">
                <a:latin typeface="Calibri"/>
                <a:ea typeface="+mn-lt"/>
                <a:cs typeface="Calibri"/>
              </a:rPr>
              <a:t>)</a:t>
            </a:r>
            <a:r>
              <a:rPr lang="en-US" sz="1000">
                <a:ea typeface="+mn-lt"/>
                <a:cs typeface="+mn-lt"/>
              </a:rPr>
              <a:t> Summary: Rectangle shows the top reason for a student to study overseas in the UK</a:t>
            </a:r>
            <a:endParaRPr lang="en-US" sz="1000">
              <a:ea typeface="Calibri"/>
              <a:cs typeface="Calibri"/>
            </a:endParaRPr>
          </a:p>
        </p:txBody>
      </p:sp>
      <p:sp>
        <p:nvSpPr>
          <p:cNvPr id="4576" name="TextBox 4575">
            <a:extLst>
              <a:ext uri="{FF2B5EF4-FFF2-40B4-BE49-F238E27FC236}">
                <a16:creationId xmlns:a16="http://schemas.microsoft.com/office/drawing/2014/main" id="{2F53B64D-8AFC-7B66-9109-E99167935D6D}"/>
              </a:ext>
            </a:extLst>
          </p:cNvPr>
          <p:cNvSpPr txBox="1"/>
          <p:nvPr/>
        </p:nvSpPr>
        <p:spPr>
          <a:xfrm>
            <a:off x="4417638" y="2410508"/>
            <a:ext cx="33580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Research by Wilkins &amp; Huisman (2010) highlighted for 160 </a:t>
            </a:r>
            <a:r>
              <a:rPr lang="en-US" b="1">
                <a:ea typeface="+mn-lt"/>
                <a:cs typeface="+mn-lt"/>
              </a:rPr>
              <a:t>international students</a:t>
            </a:r>
            <a:r>
              <a:rPr lang="en-US">
                <a:ea typeface="+mn-lt"/>
                <a:cs typeface="+mn-lt"/>
              </a:rPr>
              <a:t> in the UK. Their study showed that </a:t>
            </a:r>
            <a:r>
              <a:rPr lang="en-US" b="1" i="1">
                <a:ea typeface="+mn-lt"/>
                <a:cs typeface="+mn-lt"/>
              </a:rPr>
              <a:t>employment prospects</a:t>
            </a:r>
            <a:r>
              <a:rPr lang="en-US" b="1">
                <a:ea typeface="+mn-lt"/>
                <a:cs typeface="+mn-lt"/>
              </a:rPr>
              <a:t> (91%)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 i="1">
                <a:ea typeface="+mn-lt"/>
                <a:cs typeface="+mn-lt"/>
              </a:rPr>
              <a:t>reputation</a:t>
            </a:r>
            <a:r>
              <a:rPr lang="en-US" b="1">
                <a:ea typeface="+mn-lt"/>
                <a:cs typeface="+mn-lt"/>
              </a:rPr>
              <a:t> (98%) </a:t>
            </a:r>
            <a:r>
              <a:rPr lang="en-US">
                <a:ea typeface="+mn-lt"/>
                <a:cs typeface="+mn-lt"/>
              </a:rPr>
              <a:t>are the most influential factors."</a:t>
            </a:r>
            <a:endParaRPr lang="en-US"/>
          </a:p>
        </p:txBody>
      </p:sp>
      <p:pic>
        <p:nvPicPr>
          <p:cNvPr id="4577" name="Picture 457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1AD4F09-8047-F4A0-0187-5B7CE05BFD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517" y="4714875"/>
            <a:ext cx="4876800" cy="857250"/>
          </a:xfrm>
          <a:prstGeom prst="rect">
            <a:avLst/>
          </a:prstGeom>
        </p:spPr>
      </p:pic>
      <p:sp>
        <p:nvSpPr>
          <p:cNvPr id="4578" name="TextBox 4577">
            <a:extLst>
              <a:ext uri="{FF2B5EF4-FFF2-40B4-BE49-F238E27FC236}">
                <a16:creationId xmlns:a16="http://schemas.microsoft.com/office/drawing/2014/main" id="{55DF9564-82F0-2AE4-999A-2AD092F75B25}"/>
              </a:ext>
            </a:extLst>
          </p:cNvPr>
          <p:cNvSpPr txBox="1"/>
          <p:nvPr/>
        </p:nvSpPr>
        <p:spPr>
          <a:xfrm>
            <a:off x="5111646" y="5645670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5. Table 3 top factor  for choice of UK institution from research (</a:t>
            </a:r>
            <a:r>
              <a:rPr lang="en-US" sz="1000">
                <a:latin typeface="Times New Roman"/>
              </a:rPr>
              <a:t>Wilkins and Huisman,2010</a:t>
            </a:r>
            <a:r>
              <a:rPr lang="en-US" sz="1000"/>
              <a:t>) </a:t>
            </a:r>
            <a:endParaRPr lang="en-US">
              <a:ea typeface="Calibri"/>
              <a:cs typeface="Calibri"/>
            </a:endParaRPr>
          </a:p>
          <a:p>
            <a:r>
              <a:rPr lang="en-US" sz="1000"/>
              <a:t>Summary: Reputation of </a:t>
            </a:r>
            <a:r>
              <a:rPr lang="en-US" sz="1000">
                <a:ea typeface="Calibri"/>
                <a:cs typeface="Calibri"/>
              </a:rPr>
              <a:t>university was the top factor for deciding which university to go to in UK​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55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14-Jan-25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28" name="Title 1">
            <a:extLst>
              <a:ext uri="{FF2B5EF4-FFF2-40B4-BE49-F238E27FC236}">
                <a16:creationId xmlns:a16="http://schemas.microsoft.com/office/drawing/2014/main" id="{CD700F27-9A7B-DE30-32CA-CF0EADA1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Research </a:t>
            </a:r>
          </a:p>
        </p:txBody>
      </p:sp>
      <p:grpSp>
        <p:nvGrpSpPr>
          <p:cNvPr id="4420" name="Group 4419">
            <a:extLst>
              <a:ext uri="{FF2B5EF4-FFF2-40B4-BE49-F238E27FC236}">
                <a16:creationId xmlns:a16="http://schemas.microsoft.com/office/drawing/2014/main" id="{D68C70B3-FAE0-EFA6-1171-9C505EC58EE0}"/>
              </a:ext>
            </a:extLst>
          </p:cNvPr>
          <p:cNvGrpSpPr/>
          <p:nvPr/>
        </p:nvGrpSpPr>
        <p:grpSpPr>
          <a:xfrm>
            <a:off x="2915394" y="1259069"/>
            <a:ext cx="3302307" cy="567013"/>
            <a:chOff x="2915394" y="1259069"/>
            <a:chExt cx="3302307" cy="567013"/>
          </a:xfrm>
        </p:grpSpPr>
        <p:graphicFrame>
          <p:nvGraphicFramePr>
            <p:cNvPr id="424" name="Diagram 423">
              <a:extLst>
                <a:ext uri="{FF2B5EF4-FFF2-40B4-BE49-F238E27FC236}">
                  <a16:creationId xmlns:a16="http://schemas.microsoft.com/office/drawing/2014/main" id="{57E351F4-DC00-6FFA-0051-B8FF1B4D833B}"/>
                </a:ext>
              </a:extLst>
            </p:cNvPr>
            <p:cNvGraphicFramePr/>
            <p:nvPr/>
          </p:nvGraphicFramePr>
          <p:xfrm>
            <a:off x="2915394" y="1259069"/>
            <a:ext cx="3302307" cy="5670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512" name="Rectangle 3511">
              <a:extLst>
                <a:ext uri="{FF2B5EF4-FFF2-40B4-BE49-F238E27FC236}">
                  <a16:creationId xmlns:a16="http://schemas.microsoft.com/office/drawing/2014/main" id="{CF158073-FBA9-3944-BBF0-63A68A12DC76}"/>
                </a:ext>
              </a:extLst>
            </p:cNvPr>
            <p:cNvSpPr/>
            <p:nvPr/>
          </p:nvSpPr>
          <p:spPr>
            <a:xfrm>
              <a:off x="3227719" y="1557749"/>
              <a:ext cx="313403" cy="2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7" name="Oval 3346">
            <a:extLst>
              <a:ext uri="{FF2B5EF4-FFF2-40B4-BE49-F238E27FC236}">
                <a16:creationId xmlns:a16="http://schemas.microsoft.com/office/drawing/2014/main" id="{0A312323-49CB-72D8-5C2D-CAEF90F3354D}"/>
              </a:ext>
            </a:extLst>
          </p:cNvPr>
          <p:cNvSpPr/>
          <p:nvPr/>
        </p:nvSpPr>
        <p:spPr>
          <a:xfrm>
            <a:off x="3865475" y="1305700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9" name="TextBox 3348">
            <a:extLst>
              <a:ext uri="{FF2B5EF4-FFF2-40B4-BE49-F238E27FC236}">
                <a16:creationId xmlns:a16="http://schemas.microsoft.com/office/drawing/2014/main" id="{4D6451F5-C4A0-4329-9301-AF9B2008C0B1}"/>
              </a:ext>
            </a:extLst>
          </p:cNvPr>
          <p:cNvSpPr txBox="1"/>
          <p:nvPr/>
        </p:nvSpPr>
        <p:spPr>
          <a:xfrm>
            <a:off x="3039295" y="1827030"/>
            <a:ext cx="3049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3. </a:t>
            </a:r>
            <a:r>
              <a:rPr lang="en-US" sz="1000">
                <a:ea typeface="+mn-lt"/>
                <a:cs typeface="+mn-lt"/>
              </a:rPr>
              <a:t>Timeline of research focused on UK Universities; red dot is when research was conducted </a:t>
            </a:r>
            <a:endParaRPr lang="en-US" sz="1000">
              <a:ea typeface="Calibri"/>
              <a:cs typeface="Calibri"/>
            </a:endParaRPr>
          </a:p>
        </p:txBody>
      </p:sp>
      <p:sp>
        <p:nvSpPr>
          <p:cNvPr id="3348" name="Oval 3347">
            <a:extLst>
              <a:ext uri="{FF2B5EF4-FFF2-40B4-BE49-F238E27FC236}">
                <a16:creationId xmlns:a16="http://schemas.microsoft.com/office/drawing/2014/main" id="{F74C86ED-8651-DAFA-7B1B-F97B22B0607D}"/>
              </a:ext>
            </a:extLst>
          </p:cNvPr>
          <p:cNvSpPr/>
          <p:nvPr/>
        </p:nvSpPr>
        <p:spPr>
          <a:xfrm>
            <a:off x="4333917" y="1717929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0" name="TextBox 3349">
            <a:extLst>
              <a:ext uri="{FF2B5EF4-FFF2-40B4-BE49-F238E27FC236}">
                <a16:creationId xmlns:a16="http://schemas.microsoft.com/office/drawing/2014/main" id="{E237D8C0-7123-BD09-CD17-20FF171CE27F}"/>
              </a:ext>
            </a:extLst>
          </p:cNvPr>
          <p:cNvSpPr txBox="1"/>
          <p:nvPr/>
        </p:nvSpPr>
        <p:spPr>
          <a:xfrm>
            <a:off x="1114893" y="2637332"/>
            <a:ext cx="69142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Further research (McManus et al., 2017) confirms the importance of </a:t>
            </a:r>
            <a:r>
              <a:rPr lang="en-US" b="1">
                <a:ea typeface="+mn-lt"/>
                <a:cs typeface="+mn-lt"/>
              </a:rPr>
              <a:t>league table rankings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employment prospects</a:t>
            </a:r>
            <a:r>
              <a:rPr lang="en-US">
                <a:ea typeface="+mn-lt"/>
                <a:cs typeface="+mn-lt"/>
              </a:rPr>
              <a:t>, and tuition fees in university choice. However, the weight of these factors varies based on student demographics, such as gender, parental education, and </a:t>
            </a:r>
            <a:r>
              <a:rPr lang="en-US" b="1">
                <a:ea typeface="+mn-lt"/>
                <a:cs typeface="+mn-lt"/>
              </a:rPr>
              <a:t>international student status</a:t>
            </a:r>
            <a:r>
              <a:rPr lang="en-US">
                <a:ea typeface="+mn-lt"/>
                <a:cs typeface="+mn-lt"/>
              </a:rPr>
              <a:t>. A case study on Polish students in the UK (</a:t>
            </a:r>
            <a:r>
              <a:rPr lang="en-US" err="1">
                <a:ea typeface="+mn-lt"/>
                <a:cs typeface="+mn-lt"/>
              </a:rPr>
              <a:t>Rembielak</a:t>
            </a:r>
            <a:r>
              <a:rPr lang="en-US">
                <a:ea typeface="+mn-lt"/>
                <a:cs typeface="+mn-lt"/>
              </a:rPr>
              <a:t> et al., 2020) highlighted 'pull factors' like a multicultural environment, </a:t>
            </a:r>
            <a:r>
              <a:rPr lang="en-US" b="1">
                <a:ea typeface="+mn-lt"/>
                <a:cs typeface="+mn-lt"/>
              </a:rPr>
              <a:t>reputation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employability</a:t>
            </a:r>
            <a:r>
              <a:rPr lang="en-US">
                <a:ea typeface="+mn-lt"/>
                <a:cs typeface="+mn-lt"/>
              </a:rPr>
              <a:t>, facilities, and scholarships as key motivators.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7359"/>
      </p:ext>
    </p:extLst>
  </p:cSld>
  <p:clrMapOvr>
    <a:masterClrMapping/>
  </p:clrMapOvr>
</p:sld>
</file>

<file path=ppt/theme/theme1.xml><?xml version="1.0" encoding="utf-8"?>
<a:theme xmlns:a="http://schemas.openxmlformats.org/drawingml/2006/main" name="RelStat-Titl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1F6F22B-A37B-4890-B89E-DCF440AC0BB8}" vid="{285A99D1-9C4A-46B3-87C0-AB6728A7CF68}"/>
    </a:ext>
  </a:extLst>
</a:theme>
</file>

<file path=ppt/theme/theme2.xml><?xml version="1.0" encoding="utf-8"?>
<a:theme xmlns:a="http://schemas.openxmlformats.org/drawingml/2006/main" name="RelStat-Conten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1F6F22B-A37B-4890-B89E-DCF440AC0BB8}" vid="{285A99D1-9C4A-46B3-87C0-AB6728A7C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On-screen Show (4:3)</PresentationFormat>
  <Slides>21</Slides>
  <Notes>17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RelStat-Title</vt:lpstr>
      <vt:lpstr>RelStat-Content</vt:lpstr>
      <vt:lpstr>Competitive Analysis for UWE Bristol</vt:lpstr>
      <vt:lpstr>Content</vt:lpstr>
      <vt:lpstr>Question</vt:lpstr>
      <vt:lpstr>Scenario</vt:lpstr>
      <vt:lpstr>Scenario</vt:lpstr>
      <vt:lpstr>Scenario</vt:lpstr>
      <vt:lpstr>Scenario</vt:lpstr>
      <vt:lpstr>Research </vt:lpstr>
      <vt:lpstr>Research </vt:lpstr>
      <vt:lpstr>Research </vt:lpstr>
      <vt:lpstr>Objectives</vt:lpstr>
      <vt:lpstr>Data</vt:lpstr>
      <vt:lpstr>Data – Rank (lower is better)</vt:lpstr>
      <vt:lpstr>Data – Rank (lower is better)</vt:lpstr>
      <vt:lpstr>Data – Rank (lower is better)</vt:lpstr>
      <vt:lpstr>Data – Employment (%)</vt:lpstr>
      <vt:lpstr>Data – Employment (%)</vt:lpstr>
      <vt:lpstr>Data – Employment (%)</vt:lpstr>
      <vt:lpstr>Recommendations</vt:lpstr>
      <vt:lpstr>Any Questions?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Pavlyuk</dc:creator>
  <cp:revision>13</cp:revision>
  <dcterms:created xsi:type="dcterms:W3CDTF">2018-07-20T13:43:23Z</dcterms:created>
  <dcterms:modified xsi:type="dcterms:W3CDTF">2025-01-14T13:41:21Z</dcterms:modified>
</cp:coreProperties>
</file>