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0" r:id="rId4"/>
    <p:sldId id="265" r:id="rId5"/>
    <p:sldId id="267" r:id="rId6"/>
    <p:sldId id="270" r:id="rId7"/>
    <p:sldId id="262" r:id="rId8"/>
    <p:sldId id="269" r:id="rId9"/>
    <p:sldId id="271" r:id="rId10"/>
    <p:sldId id="26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96" d="100"/>
          <a:sy n="96" d="100"/>
        </p:scale>
        <p:origin x="-1094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2DA2-EA09-4ED9-8E4E-C918649B688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0F35-79C8-4E01-9791-3BFC041A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94807"/>
            <a:ext cx="3962400" cy="6309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>
                <a:latin typeface="Aldhabi" pitchFamily="2" charset="-78"/>
                <a:cs typeface="Aldhabi" pitchFamily="2" charset="-78"/>
              </a:rPr>
              <a:t>Arduino </a:t>
            </a:r>
            <a:r>
              <a:rPr lang="en-US" sz="3600" b="1" dirty="0">
                <a:latin typeface="Aldhabi" pitchFamily="2" charset="-78"/>
                <a:cs typeface="Aldhabi" pitchFamily="2" charset="-78"/>
              </a:rPr>
              <a:t>CNC Foam Cutting Machine</a:t>
            </a:r>
          </a:p>
          <a:p>
            <a:pPr algn="ctr"/>
            <a:endParaRPr lang="ar-SA" sz="4400" dirty="0" smtClean="0">
              <a:solidFill>
                <a:srgbClr val="FF0000"/>
              </a:solidFill>
            </a:endParaRPr>
          </a:p>
          <a:p>
            <a:pPr lvl="0" defTabSz="457200"/>
            <a:r>
              <a:rPr lang="en-GB" sz="4000" b="1" dirty="0" smtClean="0">
                <a:solidFill>
                  <a:schemeClr val="accent2">
                    <a:lumMod val="75000"/>
                  </a:schemeClr>
                </a:solidFill>
                <a:latin typeface="Aldhabi" pitchFamily="2" charset="-78"/>
                <a:cs typeface="Aldhabi" pitchFamily="2" charset="-78"/>
              </a:rPr>
              <a:t>Presented by:</a:t>
            </a:r>
            <a:endParaRPr lang="ar-SA" sz="4000" b="1" dirty="0" smtClean="0">
              <a:solidFill>
                <a:schemeClr val="accent2">
                  <a:lumMod val="75000"/>
                </a:schemeClr>
              </a:solidFill>
              <a:latin typeface="Aldhabi" pitchFamily="2" charset="-78"/>
              <a:cs typeface="Aldhabi" pitchFamily="2" charset="-78"/>
            </a:endParaRPr>
          </a:p>
          <a:p>
            <a:pPr lvl="0" defTabSz="457200"/>
            <a:r>
              <a:rPr lang="en-US" sz="36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Takreem</a:t>
            </a:r>
            <a:r>
              <a:rPr lang="en-US" sz="3600" b="1" dirty="0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Abdallah</a:t>
            </a:r>
            <a:endParaRPr lang="en-US" sz="3600" b="1" dirty="0" smtClean="0">
              <a:solidFill>
                <a:schemeClr val="tx1"/>
              </a:solidFill>
              <a:latin typeface="Aldhabi" pitchFamily="2" charset="-78"/>
              <a:cs typeface="Aldhabi" pitchFamily="2" charset="-78"/>
            </a:endParaRPr>
          </a:p>
          <a:p>
            <a:pPr lvl="0" defTabSz="457200"/>
            <a:r>
              <a:rPr lang="en-US" sz="36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Haya</a:t>
            </a:r>
            <a:r>
              <a:rPr lang="en-US" sz="3600" b="1" dirty="0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Khufash</a:t>
            </a:r>
            <a:r>
              <a:rPr lang="en-GB" sz="3600" b="1" dirty="0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</a:p>
          <a:p>
            <a:pPr lvl="0" defTabSz="457200"/>
            <a:endParaRPr lang="en-GB" sz="3200" b="1" dirty="0">
              <a:solidFill>
                <a:schemeClr val="tx1"/>
              </a:solidFill>
              <a:latin typeface="Tw Cen MT"/>
            </a:endParaRPr>
          </a:p>
          <a:p>
            <a:pPr lvl="0" defTabSz="457200"/>
            <a:endParaRPr lang="en-GB" sz="3600" b="1" dirty="0" smtClean="0">
              <a:solidFill>
                <a:schemeClr val="tx1"/>
              </a:solidFill>
              <a:latin typeface="Tw Cen MT"/>
            </a:endParaRPr>
          </a:p>
          <a:p>
            <a:pPr lvl="0" defTabSz="457200"/>
            <a:r>
              <a:rPr lang="en-GB" sz="4000" b="1" dirty="0" smtClean="0">
                <a:solidFill>
                  <a:schemeClr val="accent2">
                    <a:lumMod val="75000"/>
                  </a:schemeClr>
                </a:solidFill>
                <a:latin typeface="Aldhabi" pitchFamily="2" charset="-78"/>
                <a:cs typeface="Aldhabi" pitchFamily="2" charset="-78"/>
              </a:rPr>
              <a:t>Supervisor:</a:t>
            </a:r>
          </a:p>
          <a:p>
            <a:pPr lvl="0" defTabSz="457200"/>
            <a:r>
              <a:rPr lang="en-GB" sz="32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Dr.Asmaa</a:t>
            </a:r>
            <a:r>
              <a:rPr lang="en-GB" sz="3200" b="1" dirty="0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  <a:r>
              <a:rPr lang="en-GB" sz="3200" b="1" dirty="0" err="1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Afifi</a:t>
            </a:r>
            <a:endParaRPr lang="en-GB" sz="3200" b="1" dirty="0" smtClean="0">
              <a:solidFill>
                <a:schemeClr val="tx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8200"/>
            <a:ext cx="3505200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14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خطط انسيابي: معالجة متعاقبة 2"/>
          <p:cNvSpPr/>
          <p:nvPr/>
        </p:nvSpPr>
        <p:spPr>
          <a:xfrm>
            <a:off x="2802172" y="304800"/>
            <a:ext cx="3505200" cy="8382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Future Work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مخطط انسيابي: فرز 4"/>
          <p:cNvSpPr/>
          <p:nvPr/>
        </p:nvSpPr>
        <p:spPr>
          <a:xfrm>
            <a:off x="533400" y="1828800"/>
            <a:ext cx="3429000" cy="3962400"/>
          </a:xfrm>
          <a:prstGeom prst="flowChartSor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295400" y="2971800"/>
            <a:ext cx="193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*financial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profit 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371600" y="4191000"/>
            <a:ext cx="193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*Draw in wood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cxnSp>
        <p:nvCxnSpPr>
          <p:cNvPr id="9" name="رابط مستقيم 8"/>
          <p:cNvCxnSpPr/>
          <p:nvPr/>
        </p:nvCxnSpPr>
        <p:spPr>
          <a:xfrm>
            <a:off x="1121065" y="3846940"/>
            <a:ext cx="228600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dell\AppData\Local\Microsoft\Windows\INetCache\IE\EFZ80QZB\tech_know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49341"/>
            <a:ext cx="360466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1219200" y="4267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Gill Sans Ultra Bold Condensed" pitchFamily="34" charset="0"/>
              </a:rPr>
              <a:t>Thank you …. 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Gill Sans Ultra Bold Condensed" pitchFamily="34" charset="0"/>
                <a:sym typeface="Wingdings" pitchFamily="2" charset="2"/>
              </a:rPr>
              <a:t> 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Gill Sans Ultra 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8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6928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https://scontent.fjrs10-1.fna.fbcdn.net/v/t1.15752-9/131339405_4003850649635453_4557752161948920619_n.jpg?_nc_cat=103&amp;ccb=2&amp;_nc_sid=ae9488&amp;_nc_ohc=-5a6QFhDmkcAX_975So&amp;_nc_ht=scontent.fjrs10-1.fna&amp;oh=6e469e31792fcfc3d8ef416a55cc000a&amp;oe=5FFE6D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264" y="457200"/>
            <a:ext cx="3317412" cy="5346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رابط مستقيم 3"/>
          <p:cNvCxnSpPr/>
          <p:nvPr/>
        </p:nvCxnSpPr>
        <p:spPr>
          <a:xfrm>
            <a:off x="389614" y="6096000"/>
            <a:ext cx="381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مربع نص 4"/>
          <p:cNvSpPr txBox="1"/>
          <p:nvPr/>
        </p:nvSpPr>
        <p:spPr>
          <a:xfrm>
            <a:off x="228600" y="1523999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Main Features.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Tools.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000" dirty="0">
                <a:latin typeface="Aldhabi" pitchFamily="2" charset="-78"/>
                <a:cs typeface="Aldhabi" pitchFamily="2" charset="-78"/>
              </a:rPr>
              <a:t>How does it work.</a:t>
            </a:r>
            <a:endParaRPr lang="en-US" sz="4000" dirty="0" smtClean="0">
              <a:latin typeface="Aldhabi" pitchFamily="2" charset="-78"/>
              <a:cs typeface="Aldhabi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Constrains.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Conclusion.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Future Work..</a:t>
            </a:r>
            <a:endParaRPr lang="en-US" sz="4000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228600" y="381000"/>
            <a:ext cx="3048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Outline</a:t>
            </a:r>
            <a:endParaRPr lang="en-US" sz="40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خطط انسيابي: معالجة 4"/>
          <p:cNvSpPr/>
          <p:nvPr/>
        </p:nvSpPr>
        <p:spPr>
          <a:xfrm>
            <a:off x="838200" y="572494"/>
            <a:ext cx="2971800" cy="762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Main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Feature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304800" y="1885027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dhabi" pitchFamily="2" charset="-78"/>
                <a:cs typeface="Aldhabi" pitchFamily="2" charset="-78"/>
              </a:rPr>
              <a:t>Main feature in our project is to draw different 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shapes </a:t>
            </a: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like 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square, triangle, cylindrical and </a:t>
            </a: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polygonal, ext. in foam.</a:t>
            </a:r>
            <a:endParaRPr lang="en-US" sz="4000" dirty="0"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91" y="1752600"/>
            <a:ext cx="38862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18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C Bipolar Nema 17 Stepper motor, 2.1V 2.1A, 2 phase 4 wires | ATO.co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2" y="990600"/>
            <a:ext cx="2184498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مستطيل 7"/>
          <p:cNvSpPr/>
          <p:nvPr/>
        </p:nvSpPr>
        <p:spPr>
          <a:xfrm>
            <a:off x="685800" y="228600"/>
            <a:ext cx="2133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Tools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9" name="مخطط انسيابي: محطة طرفية 8"/>
          <p:cNvSpPr/>
          <p:nvPr/>
        </p:nvSpPr>
        <p:spPr>
          <a:xfrm>
            <a:off x="298959" y="2881022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Stepper Motor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11" name="مخطط انسيابي: محطة طرفية 10"/>
          <p:cNvSpPr/>
          <p:nvPr/>
        </p:nvSpPr>
        <p:spPr>
          <a:xfrm>
            <a:off x="2959705" y="28575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Arduino Uno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14" name="Picture 25" descr="ArduinoUno_R3_Front_450p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83" y="966083"/>
            <a:ext cx="2125817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31" descr="150Pcs M2-M5 Nylon Hex Screw Kit Nylon Bolt Nut Standoff Spacer Assort –  Bargain Industri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673668"/>
            <a:ext cx="2192157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مخطط انسيابي: محطة طرفية 15"/>
          <p:cNvSpPr/>
          <p:nvPr/>
        </p:nvSpPr>
        <p:spPr>
          <a:xfrm>
            <a:off x="2895600" y="5486400"/>
            <a:ext cx="16002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Spacer Nuts and Bolts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17" name="Picture 34" descr="C:\Users\HP\Desktop\129387518_289398525834985_8039281463692609235_n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939580"/>
            <a:ext cx="2362200" cy="1728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مخطط انسيابي: محطة طرفية 17"/>
          <p:cNvSpPr/>
          <p:nvPr/>
        </p:nvSpPr>
        <p:spPr>
          <a:xfrm>
            <a:off x="5791200" y="28575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Hot Wire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19" name="Picture 915" descr="A4988 Stepper Motor Driver Modul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96859"/>
            <a:ext cx="2227580" cy="166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مخطط انسيابي: محطة طرفية 19"/>
          <p:cNvSpPr/>
          <p:nvPr/>
        </p:nvSpPr>
        <p:spPr>
          <a:xfrm>
            <a:off x="5943600" y="55626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Stepper Driver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21" name="Picture 3" descr="RS PRO Plain Stainless Steel Threaded Rod, M10, 1m | RS Components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8" y="3673668"/>
            <a:ext cx="23241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مخطط انسيابي: محطة طرفية 21"/>
          <p:cNvSpPr/>
          <p:nvPr/>
        </p:nvSpPr>
        <p:spPr>
          <a:xfrm>
            <a:off x="533400" y="5486400"/>
            <a:ext cx="16002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Threaded Rod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2249" y="1081377"/>
            <a:ext cx="1922076" cy="1585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مخطط انسيابي: محطة طرفية 2"/>
          <p:cNvSpPr/>
          <p:nvPr/>
        </p:nvSpPr>
        <p:spPr>
          <a:xfrm>
            <a:off x="609600" y="28956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Tooth Pulley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7" name="مخطط انسيابي: محطة طرفية 6"/>
          <p:cNvSpPr/>
          <p:nvPr/>
        </p:nvSpPr>
        <p:spPr>
          <a:xfrm>
            <a:off x="609600" y="54864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Foam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8" name="Picture 5" descr="Timing Belt, GT2, Custom Length – UltiMachin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0" y="3657599"/>
            <a:ext cx="2098814" cy="1634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Arduino UNO + Arduino CNC Shield V3.0+A4988 Installation Guide « osoyoo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2999"/>
            <a:ext cx="2286000" cy="1546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مخطط انسيابي: محطة طرفية 9"/>
          <p:cNvSpPr/>
          <p:nvPr/>
        </p:nvSpPr>
        <p:spPr>
          <a:xfrm>
            <a:off x="3109623" y="5486400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238125" lvl="0" algn="ctr">
              <a:lnSpc>
                <a:spcPct val="103000"/>
              </a:lnSpc>
              <a:spcAft>
                <a:spcPts val="15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  <a:ea typeface="Calibri"/>
                <a:cs typeface="Calibri"/>
              </a:rPr>
              <a:t>GT2 Belt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gency FB" pitchFamily="34" charset="0"/>
              <a:ea typeface="Calibri"/>
            </a:endParaRPr>
          </a:p>
        </p:txBody>
      </p:sp>
      <p:sp>
        <p:nvSpPr>
          <p:cNvPr id="11" name="مخطط انسيابي: محطة طرفية 10"/>
          <p:cNvSpPr/>
          <p:nvPr/>
        </p:nvSpPr>
        <p:spPr>
          <a:xfrm>
            <a:off x="3032892" y="2895600"/>
            <a:ext cx="1889671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Arduino CNC Shield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14" name="Picture 35" descr="4 Pcs Micro Limit Switch with Roller for DIY Projects: Amazon.in:  Electronic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4675"/>
            <a:ext cx="2273935" cy="1665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914" descr="626-2RS RS PRO | 6mm Miniature Ball Bearing 19mm O.D | 618-9913 | RS  Component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64506"/>
            <a:ext cx="2057400" cy="1525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مخطط انسيابي: محطة طرفية 15"/>
          <p:cNvSpPr/>
          <p:nvPr/>
        </p:nvSpPr>
        <p:spPr>
          <a:xfrm>
            <a:off x="5867400" y="5520193"/>
            <a:ext cx="1889671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Limit Switch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مخطط انسيابي: محطة طرفية 16"/>
          <p:cNvSpPr/>
          <p:nvPr/>
        </p:nvSpPr>
        <p:spPr>
          <a:xfrm>
            <a:off x="5951264" y="2933700"/>
            <a:ext cx="1889671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Bearing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685800" y="228600"/>
            <a:ext cx="2133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Tools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19" name="صورة 18" descr="C:\Users\dell\Downloads\105411259_188578045921534_5972458012806866119_n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2" y="3606209"/>
            <a:ext cx="2143263" cy="1685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685800" y="228600"/>
            <a:ext cx="2133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Tools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4" name="Picture 2" descr="https://scontent.fjrs10-1.fna.fbcdn.net/v/t1.15752-9/131334436_388678172200975_903906268444296620_n.jpg?_nc_cat=103&amp;ccb=2&amp;_nc_sid=ae9488&amp;_nc_ohc=-5wg-f2D1OwAX9iSHUB&amp;_nc_ht=scontent.fjrs10-1.fna&amp;oh=d67b22a657e0af56ffc45b29887447a4&amp;oe=5FFF29C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2" y="1031682"/>
            <a:ext cx="28194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لا يتوفر وصف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7065"/>
            <a:ext cx="2819400" cy="2480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لا يتوفر وصف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" y="1066800"/>
            <a:ext cx="2463644" cy="2438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مخطط انسيابي: محطة طرفية 6"/>
          <p:cNvSpPr/>
          <p:nvPr/>
        </p:nvSpPr>
        <p:spPr>
          <a:xfrm>
            <a:off x="4155882" y="3560365"/>
            <a:ext cx="1676400" cy="5334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T-Slot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وسيلة شرح على شكل سحابة 2"/>
          <p:cNvSpPr/>
          <p:nvPr/>
        </p:nvSpPr>
        <p:spPr>
          <a:xfrm>
            <a:off x="2743200" y="381000"/>
            <a:ext cx="3810000" cy="129540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How does it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work ?</a:t>
            </a:r>
            <a:endParaRPr lang="en-US" sz="28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سهم إلى اليسار 3"/>
          <p:cNvSpPr/>
          <p:nvPr/>
        </p:nvSpPr>
        <p:spPr>
          <a:xfrm rot="18517734">
            <a:off x="2246215" y="2134894"/>
            <a:ext cx="1329971" cy="32467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سهم إلى اليسار 4"/>
          <p:cNvSpPr/>
          <p:nvPr/>
        </p:nvSpPr>
        <p:spPr>
          <a:xfrm rot="14676049">
            <a:off x="5509734" y="2058168"/>
            <a:ext cx="1219200" cy="32467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خطط انسيابي: محطة طرفية 6"/>
          <p:cNvSpPr/>
          <p:nvPr/>
        </p:nvSpPr>
        <p:spPr>
          <a:xfrm>
            <a:off x="1295400" y="3048000"/>
            <a:ext cx="2233954" cy="4572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Mechanical Part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8" name="مخطط انسيابي: محطة طرفية 7"/>
          <p:cNvSpPr/>
          <p:nvPr/>
        </p:nvSpPr>
        <p:spPr>
          <a:xfrm>
            <a:off x="5562600" y="3048000"/>
            <a:ext cx="1981200" cy="4572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Software Part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9" name="صورة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23504"/>
            <a:ext cx="2695575" cy="2853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23504"/>
            <a:ext cx="2634112" cy="2853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6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304800" y="609600"/>
            <a:ext cx="25527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MV Boli" pitchFamily="2" charset="0"/>
              </a:rPr>
              <a:t>Constrains</a:t>
            </a:r>
            <a:endParaRPr lang="en-US" sz="2800" b="1" dirty="0">
              <a:latin typeface="Arial Black" pitchFamily="34" charset="0"/>
              <a:cs typeface="MV Boli" pitchFamily="2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609600" y="1752600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Mechanical part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Size of T-slot.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3D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printed item is broken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Arduino CNC Shield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burned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Corona virus .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8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2980690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69" y="3886199"/>
            <a:ext cx="3165831" cy="2371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4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وجة مزدوجة 3"/>
          <p:cNvSpPr/>
          <p:nvPr/>
        </p:nvSpPr>
        <p:spPr>
          <a:xfrm>
            <a:off x="2721693" y="389614"/>
            <a:ext cx="3124200" cy="914400"/>
          </a:xfrm>
          <a:prstGeom prst="doubleWav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ldhabi" pitchFamily="2" charset="-78"/>
                <a:cs typeface="Aldhabi" pitchFamily="2" charset="-78"/>
              </a:rPr>
              <a:t>Conclusion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صورة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22620"/>
            <a:ext cx="3001010" cy="2603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68382"/>
            <a:ext cx="2819400" cy="2566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مربع نص 6"/>
          <p:cNvSpPr txBox="1"/>
          <p:nvPr/>
        </p:nvSpPr>
        <p:spPr>
          <a:xfrm>
            <a:off x="457200" y="1676400"/>
            <a:ext cx="538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Finally , the project succeed ! , the following picture after its work .</a:t>
            </a:r>
          </a:p>
        </p:txBody>
      </p:sp>
      <p:pic>
        <p:nvPicPr>
          <p:cNvPr id="2050" name="Picture 2" descr="C:\Users\dell\AppData\Local\Microsoft\Windows\INetCache\IE\A13SPPXW\done-thumbnail-190x19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29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151</Words>
  <Application>Microsoft Office PowerPoint</Application>
  <PresentationFormat>عرض على الشاشة (3:4)‏</PresentationFormat>
  <Paragraphs>51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نسق Office</vt:lpstr>
      <vt:lpstr>عرض تقديمي في PowerPoint</vt:lpstr>
      <vt:lpstr>    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57</cp:revision>
  <dcterms:created xsi:type="dcterms:W3CDTF">2020-05-29T21:00:13Z</dcterms:created>
  <dcterms:modified xsi:type="dcterms:W3CDTF">2020-12-25T11:38:10Z</dcterms:modified>
</cp:coreProperties>
</file>