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33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1041-E847-40ED-86FA-9A20C465B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11D0A-BB9A-4594-9C57-9BFBC05C8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BA642-12AF-4F33-A7BB-D7ECBC65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D177-52BB-4C16-9B78-092B1831828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2F9C-8870-48AB-BAE3-B829DE90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52F74-14DD-41D5-928E-42F62215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B550-F71C-403D-AFC0-410297FFD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06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67A4-FA51-47A8-A938-623ADCAE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1AAC2-4A45-461B-84D6-3B38D51B2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7B0C-4A7C-4E11-96C4-5FDA58C8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D177-52BB-4C16-9B78-092B1831828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E3D08-3625-490C-BEDD-8FD1BCCD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0186-9B57-41EF-B510-B3201C52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B550-F71C-403D-AFC0-410297FFD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76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FB3EE-87D7-4485-B093-A36D0B5D8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659EB-5D0D-40AA-9524-7FA6C0D5E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68832-44E9-47D1-BA00-8BBB1C1D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D177-52BB-4C16-9B78-092B1831828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70B7-64F9-4980-8D5A-0712A9F5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9767A-B03B-4895-A9F8-D132A14A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B550-F71C-403D-AFC0-410297FFD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65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A22F-3C2F-4B81-A84A-30AB10FD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8466-3DFD-4CF1-BB1F-630FE4BCD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49D5-46BA-4695-9FCF-C0715457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D177-52BB-4C16-9B78-092B1831828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CDB31-DF12-4996-BC4B-413011C6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5508-5A48-4B47-B5B7-53FCD046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B550-F71C-403D-AFC0-410297FFD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0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D020-CD34-4D1A-A387-2958F6E1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5987C-6EDB-472E-82CB-34DCB463E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654B-E584-4C93-A2EC-F6F41DE3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D177-52BB-4C16-9B78-092B1831828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CAA9A-F675-4E1E-8B05-394C4B0A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AF13C-67FD-4E1F-8705-44D89B4C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B550-F71C-403D-AFC0-410297FFD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93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4F07-4B6B-45D5-8931-9DD26975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D49F-3B82-4B03-9B2A-0F526B6DA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87B25-0FFD-4C08-B29E-B60074F6C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9BA26-9DC6-4180-BD59-F36AF520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D177-52BB-4C16-9B78-092B1831828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ADC90-2BC4-4FA8-97CD-60E7581F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31B66-1D2C-4E82-A850-CA6CEB49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B550-F71C-403D-AFC0-410297FFD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96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8927-57AA-4624-BFA4-1CCF1128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F1801-A936-4838-ABA1-0263F888E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E135F-B120-43BE-A3F7-6462ABBFC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38EC0-B9EA-4C33-BAC7-BDB2E6000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9CAA8-5482-4D7F-B73E-7817BCB84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C3B4C-D15B-4CB1-832A-949AAF75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D177-52BB-4C16-9B78-092B1831828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9DAA6-5EB0-4221-8D7C-4DB3DD7E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F0E6B-1366-493C-B9FD-23343287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B550-F71C-403D-AFC0-410297FFD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7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A49B-E25D-40D2-9F3D-7B763B40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EF487-99E6-4BF3-8773-977F79CC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D177-52BB-4C16-9B78-092B1831828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EF3AD-97FC-49E9-B1A9-580943B0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C672D-40B2-4744-B64E-89F997EB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B550-F71C-403D-AFC0-410297FFD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19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4E8C1-368C-4359-A6F7-20F7B4E7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D177-52BB-4C16-9B78-092B1831828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14774-64CF-4D02-AF7D-E1422B3C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BF966-6495-452F-846F-3F8B52CE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B550-F71C-403D-AFC0-410297FFD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78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779A-2546-4310-8847-EAC6D3D1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E57E-7E01-4BB6-904D-77DA12686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C2F95-1F61-4895-9B5B-3A657C52F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EC480-D3E2-4EC9-8C76-1578A2F1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D177-52BB-4C16-9B78-092B1831828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86C95-68CA-4748-B0CB-33195A4D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C524D-C3C8-4CBD-BA82-542531B0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B550-F71C-403D-AFC0-410297FFD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26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FC09-60CB-4A5E-8E93-943EB287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E2293-AC80-425D-9C90-DBF768B87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763E8-2ADF-40A8-8336-26048A9B6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4262B-B5DE-49D8-92BE-6E4F293C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D177-52BB-4C16-9B78-092B1831828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3B06F-9D0E-4626-BA92-02B10728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4A5F9-775B-4C26-9748-C5D680A3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B550-F71C-403D-AFC0-410297FFD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3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3C766-C424-4FB9-9EDA-68685E33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29220-E3C0-4608-A6FF-46CE6195A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9FB87-3029-468C-B157-FA7389AF1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FD177-52BB-4C16-9B78-092B1831828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FBAA-B751-4F27-9F67-36D35BCEF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640D8-21C7-4231-9A66-3F68CA6D4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B550-F71C-403D-AFC0-410297FFD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08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5E4BBC-B4E2-41FA-8609-FEBBCCF8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3" y="2148802"/>
            <a:ext cx="5723116" cy="3330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BE16C6-4C47-4F76-885B-5C7DC6E16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591" y="2116905"/>
            <a:ext cx="5723116" cy="33621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587D24-C2AE-469B-B4DA-1257BACE8703}"/>
              </a:ext>
            </a:extLst>
          </p:cNvPr>
          <p:cNvSpPr txBox="1"/>
          <p:nvPr/>
        </p:nvSpPr>
        <p:spPr>
          <a:xfrm>
            <a:off x="352925" y="706847"/>
            <a:ext cx="4636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 A launched it's first mobile handset leasing plans at the start of Year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aims to make premium handsets more affordable to customers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10AB3-5275-4D80-AFEB-7A572055E268}"/>
              </a:ext>
            </a:extLst>
          </p:cNvPr>
          <p:cNvSpPr txBox="1"/>
          <p:nvPr/>
        </p:nvSpPr>
        <p:spPr>
          <a:xfrm>
            <a:off x="6320591" y="706847"/>
            <a:ext cx="4299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 B operates in the same market as Company A, and has not launched leasing plans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50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887ABD-0736-451C-8847-8473047CB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7" y="2068945"/>
            <a:ext cx="11514818" cy="29110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4FA949-1491-4584-A0AC-788EF68FE812}"/>
              </a:ext>
            </a:extLst>
          </p:cNvPr>
          <p:cNvSpPr/>
          <p:nvPr/>
        </p:nvSpPr>
        <p:spPr>
          <a:xfrm>
            <a:off x="6227179" y="2068946"/>
            <a:ext cx="289368" cy="2911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0B2606-1A83-4788-8704-A35B062D7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79" y="1504783"/>
            <a:ext cx="10638442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7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562A2F-2BEB-4C40-8F82-C852D230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80" y="1504783"/>
            <a:ext cx="11301439" cy="3848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48D58F-F7F5-4F7E-80D7-67272B00AC7C}"/>
              </a:ext>
            </a:extLst>
          </p:cNvPr>
          <p:cNvSpPr txBox="1"/>
          <p:nvPr/>
        </p:nvSpPr>
        <p:spPr>
          <a:xfrm>
            <a:off x="2021305" y="368968"/>
            <a:ext cx="741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X has not launched leasing mobile plans</a:t>
            </a:r>
          </a:p>
          <a:p>
            <a:r>
              <a:rPr lang="en-US" dirty="0"/>
              <a:t>Forecast the impact of leasing handsets, on the relevant financial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30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84B6A8-BD99-4FD0-BD90-D57FD2916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77" y="1494593"/>
            <a:ext cx="8441046" cy="38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9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PETKAR TAKSHYAK SUDHAKAR</dc:creator>
  <cp:lastModifiedBy>PETKAR TAKSHYAK SUDHAKAR</cp:lastModifiedBy>
  <cp:revision>6</cp:revision>
  <dcterms:created xsi:type="dcterms:W3CDTF">2022-11-18T14:18:24Z</dcterms:created>
  <dcterms:modified xsi:type="dcterms:W3CDTF">2022-11-18T15:35:59Z</dcterms:modified>
</cp:coreProperties>
</file>