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6" r:id="rId2"/>
    <p:sldId id="278" r:id="rId3"/>
    <p:sldId id="277" r:id="rId4"/>
    <p:sldId id="279" r:id="rId5"/>
    <p:sldId id="271" r:id="rId6"/>
    <p:sldId id="299" r:id="rId7"/>
    <p:sldId id="270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80" r:id="rId16"/>
    <p:sldId id="281" r:id="rId17"/>
    <p:sldId id="282" r:id="rId18"/>
    <p:sldId id="283" r:id="rId19"/>
    <p:sldId id="284" r:id="rId20"/>
    <p:sldId id="287" r:id="rId21"/>
    <p:sldId id="285" r:id="rId22"/>
    <p:sldId id="289" r:id="rId23"/>
    <p:sldId id="286" r:id="rId24"/>
    <p:sldId id="288" r:id="rId25"/>
    <p:sldId id="29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5A5"/>
    <a:srgbClr val="9FB4C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EB6A9-9F7C-4477-B6BC-5F9F2D9A6B50}" type="datetimeFigureOut">
              <a:rPr kumimoji="1" lang="ja-JP" altLang="en-US" smtClean="0"/>
              <a:t>2018/4/17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75C5F-8C58-4F67-83D2-21DA75BB2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83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0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4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1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1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90463" y="1974823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ja-JP" altLang="en-US" sz="2000" dirty="0"/>
              <a:t>細胞採取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90848" y="1975352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遺伝子導入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91233" y="197588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細胞</a:t>
            </a:r>
            <a:r>
              <a:rPr kumimoji="1" lang="ja-JP" altLang="en-US" sz="2000" dirty="0"/>
              <a:t>培養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91618" y="1976410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分化誘導</a:t>
            </a:r>
            <a:endParaRPr kumimoji="1" lang="ja-JP" altLang="en-US" sz="2000" dirty="0"/>
          </a:p>
        </p:txBody>
      </p:sp>
      <p:sp>
        <p:nvSpPr>
          <p:cNvPr id="11" name="楕円 10"/>
          <p:cNvSpPr/>
          <p:nvPr/>
        </p:nvSpPr>
        <p:spPr>
          <a:xfrm>
            <a:off x="-128855" y="1928965"/>
            <a:ext cx="1110520" cy="4721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ドナー</a:t>
            </a:r>
          </a:p>
        </p:txBody>
      </p:sp>
      <p:sp>
        <p:nvSpPr>
          <p:cNvPr id="13" name="楕円 12"/>
          <p:cNvSpPr/>
          <p:nvPr/>
        </p:nvSpPr>
        <p:spPr>
          <a:xfrm>
            <a:off x="8092001" y="1928965"/>
            <a:ext cx="1110520" cy="4721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</a:rPr>
              <a:t>患者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直線矢印コネクタ 18"/>
          <p:cNvCxnSpPr>
            <a:stCxn id="11" idx="6"/>
            <a:endCxn id="4" idx="1"/>
          </p:cNvCxnSpPr>
          <p:nvPr/>
        </p:nvCxnSpPr>
        <p:spPr>
          <a:xfrm>
            <a:off x="981665" y="2165061"/>
            <a:ext cx="30879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3"/>
            <a:endCxn id="5" idx="1"/>
          </p:cNvCxnSpPr>
          <p:nvPr/>
        </p:nvCxnSpPr>
        <p:spPr>
          <a:xfrm>
            <a:off x="2682050" y="2165063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3"/>
            <a:endCxn id="6" idx="1"/>
          </p:cNvCxnSpPr>
          <p:nvPr/>
        </p:nvCxnSpPr>
        <p:spPr>
          <a:xfrm>
            <a:off x="4382435" y="2165592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6" idx="3"/>
            <a:endCxn id="7" idx="1"/>
          </p:cNvCxnSpPr>
          <p:nvPr/>
        </p:nvCxnSpPr>
        <p:spPr>
          <a:xfrm>
            <a:off x="6082820" y="2166121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7" idx="3"/>
            <a:endCxn id="13" idx="2"/>
          </p:cNvCxnSpPr>
          <p:nvPr/>
        </p:nvCxnSpPr>
        <p:spPr>
          <a:xfrm flipV="1">
            <a:off x="7783205" y="2165061"/>
            <a:ext cx="308796" cy="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0BDB9AE-1B7B-461F-A5CA-01ACE31F858E}"/>
              </a:ext>
            </a:extLst>
          </p:cNvPr>
          <p:cNvGrpSpPr/>
          <p:nvPr/>
        </p:nvGrpSpPr>
        <p:grpSpPr>
          <a:xfrm>
            <a:off x="3297473" y="1249967"/>
            <a:ext cx="780652" cy="600086"/>
            <a:chOff x="2122842" y="2989110"/>
            <a:chExt cx="780652" cy="600086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72797AB-F4DE-4D0D-84E2-6D25240C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0323" y="2989110"/>
              <a:ext cx="381347" cy="378583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9BC8FF4-D547-4966-B074-F2D9BA85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842" y="3169414"/>
              <a:ext cx="381347" cy="378583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802BABA-48F5-4A94-8A6C-DEB7F543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866" y="3229196"/>
              <a:ext cx="362628" cy="360000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808649E-2FCB-45A8-AE7D-0667C046333D}"/>
              </a:ext>
            </a:extLst>
          </p:cNvPr>
          <p:cNvGrpSpPr/>
          <p:nvPr/>
        </p:nvGrpSpPr>
        <p:grpSpPr>
          <a:xfrm>
            <a:off x="4691233" y="807885"/>
            <a:ext cx="1509186" cy="1097366"/>
            <a:chOff x="4368882" y="2246289"/>
            <a:chExt cx="1509186" cy="1097366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BF21718-990C-4FB6-93A7-C53D9E21C71C}"/>
                </a:ext>
              </a:extLst>
            </p:cNvPr>
            <p:cNvGrpSpPr/>
            <p:nvPr/>
          </p:nvGrpSpPr>
          <p:grpSpPr>
            <a:xfrm>
              <a:off x="4750229" y="2246289"/>
              <a:ext cx="1127839" cy="402069"/>
              <a:chOff x="1399595" y="3546026"/>
              <a:chExt cx="1127839" cy="402069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4EBA52BA-DD1C-4BFF-B608-5C83C10B8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0544" y="3546026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E8B69A23-8213-4622-A4BE-EFC37D060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9595" y="3559930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E2A498DD-1329-42B3-85B3-7C34BEB15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4806" y="358809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B69CE37-5E5A-4687-A0C1-6DA416214A84}"/>
                </a:ext>
              </a:extLst>
            </p:cNvPr>
            <p:cNvGrpSpPr/>
            <p:nvPr/>
          </p:nvGrpSpPr>
          <p:grpSpPr>
            <a:xfrm>
              <a:off x="4570779" y="2477450"/>
              <a:ext cx="1099596" cy="431691"/>
              <a:chOff x="2370552" y="3504958"/>
              <a:chExt cx="1099596" cy="431691"/>
            </a:xfrm>
          </p:grpSpPr>
          <p:pic>
            <p:nvPicPr>
              <p:cNvPr id="34" name="図 33">
                <a:extLst>
                  <a:ext uri="{FF2B5EF4-FFF2-40B4-BE49-F238E27FC236}">
                    <a16:creationId xmlns:a16="http://schemas.microsoft.com/office/drawing/2014/main" id="{03E07C86-1B34-4D7E-9D15-A7347BA62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88801" y="3558066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A06CAB00-D294-4F0E-9CFF-8891FF204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70552" y="3504958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FAACBD66-09CC-415A-9143-05AADE633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9036" y="352946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EE4A32E5-A659-4108-9849-BE4FF87CA184}"/>
                </a:ext>
              </a:extLst>
            </p:cNvPr>
            <p:cNvGrpSpPr/>
            <p:nvPr/>
          </p:nvGrpSpPr>
          <p:grpSpPr>
            <a:xfrm>
              <a:off x="4368882" y="2750879"/>
              <a:ext cx="680438" cy="590755"/>
              <a:chOff x="2122842" y="2989110"/>
              <a:chExt cx="680438" cy="590755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23FBF778-6BFB-484D-95E5-92513697F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0323" y="2989110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E49102C3-92F8-441B-AAC1-9C4730A72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2842" y="3169414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962DD2FF-A0E2-45E0-8D36-098254C5D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0652" y="321986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905521B-12B8-431E-959B-7542C83425A2}"/>
                </a:ext>
              </a:extLst>
            </p:cNvPr>
            <p:cNvGrpSpPr/>
            <p:nvPr/>
          </p:nvGrpSpPr>
          <p:grpSpPr>
            <a:xfrm>
              <a:off x="4923265" y="2741891"/>
              <a:ext cx="731525" cy="601764"/>
              <a:chOff x="2069303" y="2946233"/>
              <a:chExt cx="731525" cy="601764"/>
            </a:xfrm>
          </p:grpSpPr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24A1E3DF-3B66-4927-AD9D-C7E90A1B3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9303" y="2946233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ADAE04BD-4E89-4988-97E8-B3B9A058A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2842" y="3169414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D6B4B98D-6BF9-4875-8F33-941A005AC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38200" y="3005976"/>
                <a:ext cx="362628" cy="360000"/>
              </a:xfrm>
              <a:prstGeom prst="rect">
                <a:avLst/>
              </a:prstGeom>
            </p:spPr>
          </p:pic>
        </p:grpSp>
      </p:grpSp>
      <p:pic>
        <p:nvPicPr>
          <p:cNvPr id="40" name="グラフィックス 54" descr="男性">
            <a:extLst>
              <a:ext uri="{FF2B5EF4-FFF2-40B4-BE49-F238E27FC236}">
                <a16:creationId xmlns:a16="http://schemas.microsoft.com/office/drawing/2014/main" id="{9AE01782-8C32-44ED-95D5-788ADB906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102" y="945495"/>
            <a:ext cx="914400" cy="914400"/>
          </a:xfrm>
          <a:prstGeom prst="rect">
            <a:avLst/>
          </a:prstGeom>
        </p:spPr>
      </p:pic>
      <p:pic>
        <p:nvPicPr>
          <p:cNvPr id="41" name="グラフィックス 75" descr="男性">
            <a:extLst>
              <a:ext uri="{FF2B5EF4-FFF2-40B4-BE49-F238E27FC236}">
                <a16:creationId xmlns:a16="http://schemas.microsoft.com/office/drawing/2014/main" id="{7018DE0E-6900-45D9-8205-F3E7D7B34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0061" y="960429"/>
            <a:ext cx="914400" cy="914400"/>
          </a:xfrm>
          <a:prstGeom prst="rect">
            <a:avLst/>
          </a:prstGeom>
        </p:spPr>
      </p:pic>
      <p:grpSp>
        <p:nvGrpSpPr>
          <p:cNvPr id="42" name="グループ化 41"/>
          <p:cNvGrpSpPr/>
          <p:nvPr/>
        </p:nvGrpSpPr>
        <p:grpSpPr>
          <a:xfrm>
            <a:off x="1619071" y="1268912"/>
            <a:ext cx="734370" cy="581969"/>
            <a:chOff x="905126" y="3057589"/>
            <a:chExt cx="734370" cy="581969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835" y="3057589"/>
              <a:ext cx="360000" cy="357394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9496" y="3282164"/>
              <a:ext cx="360000" cy="357394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126" y="3211031"/>
              <a:ext cx="360000" cy="357394"/>
            </a:xfrm>
            <a:prstGeom prst="rect">
              <a:avLst/>
            </a:prstGeom>
          </p:spPr>
        </p:pic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882" y="988115"/>
            <a:ext cx="944962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2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C18652-E962-4A0F-8EE3-F07B7917C155}"/>
              </a:ext>
            </a:extLst>
          </p:cNvPr>
          <p:cNvGrpSpPr/>
          <p:nvPr/>
        </p:nvGrpSpPr>
        <p:grpSpPr>
          <a:xfrm>
            <a:off x="2212643" y="1928400"/>
            <a:ext cx="5570908" cy="3737172"/>
            <a:chOff x="2212643" y="1560414"/>
            <a:chExt cx="5570908" cy="373717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C2A7F20-797A-4856-825C-417B3770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643" y="1560414"/>
              <a:ext cx="4718713" cy="3737172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335EF1-7CA6-4613-9827-DCFDBE152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2" t="54029" r="76975" b="4197"/>
            <a:stretch/>
          </p:blipFill>
          <p:spPr>
            <a:xfrm>
              <a:off x="6802244" y="2425390"/>
              <a:ext cx="981307" cy="1561171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9BBE03-02D6-4AA7-BA1F-48ED0486375C}"/>
              </a:ext>
            </a:extLst>
          </p:cNvPr>
          <p:cNvGrpSpPr/>
          <p:nvPr/>
        </p:nvGrpSpPr>
        <p:grpSpPr>
          <a:xfrm>
            <a:off x="2419443" y="303092"/>
            <a:ext cx="5346571" cy="2046290"/>
            <a:chOff x="2419443" y="91220"/>
            <a:chExt cx="5346571" cy="204629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65C2B8B-D8C3-4BF5-9D60-DF919B843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443" y="516474"/>
              <a:ext cx="4400337" cy="9000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F696ACF-BF1B-489C-961A-C3976B27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9780" y="91220"/>
              <a:ext cx="946234" cy="204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38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4" t="29846" r="38090" b="28514"/>
          <a:stretch/>
        </p:blipFill>
        <p:spPr>
          <a:xfrm>
            <a:off x="214534" y="875671"/>
            <a:ext cx="727024" cy="749509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737AEAE-15FF-4DE1-9EF4-4D8FC423D4DB}"/>
              </a:ext>
            </a:extLst>
          </p:cNvPr>
          <p:cNvCxnSpPr/>
          <p:nvPr/>
        </p:nvCxnSpPr>
        <p:spPr>
          <a:xfrm>
            <a:off x="945800" y="1250426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C0973-0DBD-4A3A-9689-3438E247C2AC}"/>
              </a:ext>
            </a:extLst>
          </p:cNvPr>
          <p:cNvCxnSpPr>
            <a:cxnSpLocks/>
          </p:cNvCxnSpPr>
          <p:nvPr/>
        </p:nvCxnSpPr>
        <p:spPr>
          <a:xfrm>
            <a:off x="2230664" y="1243699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646C2-C85A-4426-946F-0BD26C5F4595}"/>
              </a:ext>
            </a:extLst>
          </p:cNvPr>
          <p:cNvCxnSpPr>
            <a:cxnSpLocks/>
          </p:cNvCxnSpPr>
          <p:nvPr/>
        </p:nvCxnSpPr>
        <p:spPr>
          <a:xfrm>
            <a:off x="3508485" y="1243699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5F4063A-669C-42BB-BB42-B276AC23F20A}"/>
              </a:ext>
            </a:extLst>
          </p:cNvPr>
          <p:cNvCxnSpPr>
            <a:cxnSpLocks/>
          </p:cNvCxnSpPr>
          <p:nvPr/>
        </p:nvCxnSpPr>
        <p:spPr>
          <a:xfrm flipV="1">
            <a:off x="4786306" y="1243692"/>
            <a:ext cx="522179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FDBDBDF-5379-4094-AC07-97C0225E9132}"/>
              </a:ext>
            </a:extLst>
          </p:cNvPr>
          <p:cNvCxnSpPr>
            <a:cxnSpLocks/>
          </p:cNvCxnSpPr>
          <p:nvPr/>
        </p:nvCxnSpPr>
        <p:spPr>
          <a:xfrm>
            <a:off x="6064127" y="1243699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C1139C-DB0D-46CB-9F5B-CA1E82DF90C2}"/>
              </a:ext>
            </a:extLst>
          </p:cNvPr>
          <p:cNvCxnSpPr>
            <a:cxnSpLocks/>
          </p:cNvCxnSpPr>
          <p:nvPr/>
        </p:nvCxnSpPr>
        <p:spPr>
          <a:xfrm flipV="1">
            <a:off x="7341946" y="1243692"/>
            <a:ext cx="522181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04237B-25F0-42B8-AC32-2388B982B153}"/>
              </a:ext>
            </a:extLst>
          </p:cNvPr>
          <p:cNvSpPr txBox="1"/>
          <p:nvPr/>
        </p:nvSpPr>
        <p:spPr>
          <a:xfrm>
            <a:off x="17593" y="1559125"/>
            <a:ext cx="1076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 s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C74456-E439-4F2C-B0E6-FB47EF849CCE}"/>
              </a:ext>
            </a:extLst>
          </p:cNvPr>
          <p:cNvSpPr txBox="1"/>
          <p:nvPr/>
        </p:nvSpPr>
        <p:spPr>
          <a:xfrm>
            <a:off x="1273806" y="1559010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0.1 s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F126F5-D6E9-41CD-B756-C517A494DBAA}"/>
              </a:ext>
            </a:extLst>
          </p:cNvPr>
          <p:cNvSpPr txBox="1"/>
          <p:nvPr/>
        </p:nvSpPr>
        <p:spPr>
          <a:xfrm>
            <a:off x="2540729" y="1559693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 s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9A16E7-5DAD-4EF9-B4CC-F9E7AE0DE8D6}"/>
              </a:ext>
            </a:extLst>
          </p:cNvPr>
          <p:cNvSpPr txBox="1"/>
          <p:nvPr/>
        </p:nvSpPr>
        <p:spPr>
          <a:xfrm>
            <a:off x="3830379" y="1567846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5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1EC861-C2ED-4F55-A698-C58E7B96C6F0}"/>
              </a:ext>
            </a:extLst>
          </p:cNvPr>
          <p:cNvSpPr txBox="1"/>
          <p:nvPr/>
        </p:nvSpPr>
        <p:spPr>
          <a:xfrm>
            <a:off x="5088876" y="1566887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10 s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B71CDD-AB2A-4865-8C56-28224B302C6B}"/>
              </a:ext>
            </a:extLst>
          </p:cNvPr>
          <p:cNvSpPr txBox="1"/>
          <p:nvPr/>
        </p:nvSpPr>
        <p:spPr>
          <a:xfrm>
            <a:off x="6378526" y="1566887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15 s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007CE3-0269-40E2-86C8-E20B45BD77A5}"/>
              </a:ext>
            </a:extLst>
          </p:cNvPr>
          <p:cNvSpPr txBox="1"/>
          <p:nvPr/>
        </p:nvSpPr>
        <p:spPr>
          <a:xfrm>
            <a:off x="7656347" y="1555150"/>
            <a:ext cx="115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20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8" t="30679" r="39045" b="32678"/>
          <a:stretch/>
        </p:blipFill>
        <p:spPr>
          <a:xfrm>
            <a:off x="1554751" y="906413"/>
            <a:ext cx="652073" cy="65956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1" t="32788" r="39074" b="33067"/>
          <a:stretch/>
        </p:blipFill>
        <p:spPr>
          <a:xfrm>
            <a:off x="2796952" y="928898"/>
            <a:ext cx="667063" cy="61459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3" t="31928" r="40007" b="32678"/>
          <a:stretch/>
        </p:blipFill>
        <p:spPr>
          <a:xfrm>
            <a:off x="4108680" y="906413"/>
            <a:ext cx="614598" cy="63708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7" t="31512" r="40480" b="32262"/>
          <a:stretch/>
        </p:blipFill>
        <p:spPr>
          <a:xfrm>
            <a:off x="5380588" y="898156"/>
            <a:ext cx="599606" cy="65207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0" t="32345" r="39524" b="31013"/>
          <a:stretch/>
        </p:blipFill>
        <p:spPr>
          <a:xfrm>
            <a:off x="6637504" y="913908"/>
            <a:ext cx="652073" cy="659568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1" t="31928" r="39763" b="32678"/>
          <a:stretch/>
        </p:blipFill>
        <p:spPr>
          <a:xfrm>
            <a:off x="7882999" y="898156"/>
            <a:ext cx="652073" cy="63708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737AEAE-15FF-4DE1-9EF4-4D8FC423D4DB}"/>
              </a:ext>
            </a:extLst>
          </p:cNvPr>
          <p:cNvCxnSpPr/>
          <p:nvPr/>
        </p:nvCxnSpPr>
        <p:spPr>
          <a:xfrm>
            <a:off x="945800" y="3299082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EBC0973-0DBD-4A3A-9689-3438E247C2AC}"/>
              </a:ext>
            </a:extLst>
          </p:cNvPr>
          <p:cNvCxnSpPr>
            <a:cxnSpLocks/>
          </p:cNvCxnSpPr>
          <p:nvPr/>
        </p:nvCxnSpPr>
        <p:spPr>
          <a:xfrm>
            <a:off x="2230664" y="3292355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646C2-C85A-4426-946F-0BD26C5F4595}"/>
              </a:ext>
            </a:extLst>
          </p:cNvPr>
          <p:cNvCxnSpPr>
            <a:cxnSpLocks/>
          </p:cNvCxnSpPr>
          <p:nvPr/>
        </p:nvCxnSpPr>
        <p:spPr>
          <a:xfrm>
            <a:off x="3508485" y="3292355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F4063A-669C-42BB-BB42-B276AC23F20A}"/>
              </a:ext>
            </a:extLst>
          </p:cNvPr>
          <p:cNvCxnSpPr>
            <a:cxnSpLocks/>
          </p:cNvCxnSpPr>
          <p:nvPr/>
        </p:nvCxnSpPr>
        <p:spPr>
          <a:xfrm flipV="1">
            <a:off x="4786306" y="3292348"/>
            <a:ext cx="522179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DBDBDF-5379-4094-AC07-97C0225E9132}"/>
              </a:ext>
            </a:extLst>
          </p:cNvPr>
          <p:cNvCxnSpPr>
            <a:cxnSpLocks/>
          </p:cNvCxnSpPr>
          <p:nvPr/>
        </p:nvCxnSpPr>
        <p:spPr>
          <a:xfrm>
            <a:off x="6064127" y="3292355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EC1139C-DB0D-46CB-9F5B-CA1E82DF90C2}"/>
              </a:ext>
            </a:extLst>
          </p:cNvPr>
          <p:cNvCxnSpPr>
            <a:cxnSpLocks/>
          </p:cNvCxnSpPr>
          <p:nvPr/>
        </p:nvCxnSpPr>
        <p:spPr>
          <a:xfrm flipV="1">
            <a:off x="7341946" y="3292348"/>
            <a:ext cx="522181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6" t="31928" r="37851" b="30596"/>
          <a:stretch/>
        </p:blipFill>
        <p:spPr>
          <a:xfrm>
            <a:off x="189979" y="2961803"/>
            <a:ext cx="749509" cy="67455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6" t="32761" r="39046" b="32678"/>
          <a:stretch/>
        </p:blipFill>
        <p:spPr>
          <a:xfrm>
            <a:off x="1474613" y="2984288"/>
            <a:ext cx="712034" cy="62209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3" t="31512" r="38807" b="32678"/>
          <a:stretch/>
        </p:blipFill>
        <p:spPr>
          <a:xfrm>
            <a:off x="2781962" y="2945500"/>
            <a:ext cx="697043" cy="64457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1" t="32344" r="40002" b="33095"/>
          <a:stretch/>
        </p:blipFill>
        <p:spPr>
          <a:xfrm>
            <a:off x="4093690" y="2964237"/>
            <a:ext cx="644578" cy="62209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1" t="33178" r="40002" b="33094"/>
          <a:stretch/>
        </p:blipFill>
        <p:spPr>
          <a:xfrm>
            <a:off x="5365598" y="2979227"/>
            <a:ext cx="644578" cy="60710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3" t="33594" r="39045" b="34760"/>
          <a:stretch/>
        </p:blipFill>
        <p:spPr>
          <a:xfrm>
            <a:off x="6627663" y="2975479"/>
            <a:ext cx="689548" cy="569627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9" t="32761" r="40002" b="34344"/>
          <a:stretch/>
        </p:blipFill>
        <p:spPr>
          <a:xfrm>
            <a:off x="7905484" y="2963476"/>
            <a:ext cx="629588" cy="592112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04237B-25F0-42B8-AC32-2388B982B153}"/>
              </a:ext>
            </a:extLst>
          </p:cNvPr>
          <p:cNvSpPr txBox="1"/>
          <p:nvPr/>
        </p:nvSpPr>
        <p:spPr>
          <a:xfrm>
            <a:off x="43854" y="3619396"/>
            <a:ext cx="1024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 s</a:t>
            </a:r>
            <a:endParaRPr kumimoji="1" lang="ja-JP" altLang="en-US" sz="3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C74456-E439-4F2C-B0E6-FB47EF849CCE}"/>
              </a:ext>
            </a:extLst>
          </p:cNvPr>
          <p:cNvSpPr txBox="1"/>
          <p:nvPr/>
        </p:nvSpPr>
        <p:spPr>
          <a:xfrm>
            <a:off x="1300870" y="3622693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0.1 s</a:t>
            </a:r>
            <a:endParaRPr kumimoji="1" lang="ja-JP" altLang="en-US" sz="3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F126F5-D6E9-41CD-B756-C517A494DBAA}"/>
              </a:ext>
            </a:extLst>
          </p:cNvPr>
          <p:cNvSpPr txBox="1"/>
          <p:nvPr/>
        </p:nvSpPr>
        <p:spPr>
          <a:xfrm>
            <a:off x="2582993" y="3618149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 s</a:t>
            </a:r>
            <a:endParaRPr kumimoji="1" lang="ja-JP" altLang="en-US" sz="3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C9A16E7-5DAD-4EF9-B4CC-F9E7AE0DE8D6}"/>
              </a:ext>
            </a:extLst>
          </p:cNvPr>
          <p:cNvSpPr txBox="1"/>
          <p:nvPr/>
        </p:nvSpPr>
        <p:spPr>
          <a:xfrm>
            <a:off x="3883017" y="3629887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5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B1EC861-C2ED-4F55-A698-C58E7B96C6F0}"/>
              </a:ext>
            </a:extLst>
          </p:cNvPr>
          <p:cNvSpPr txBox="1"/>
          <p:nvPr/>
        </p:nvSpPr>
        <p:spPr>
          <a:xfrm>
            <a:off x="5136809" y="3622693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10 s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CB71CDD-AB2A-4865-8C56-28224B302C6B}"/>
              </a:ext>
            </a:extLst>
          </p:cNvPr>
          <p:cNvSpPr txBox="1"/>
          <p:nvPr/>
        </p:nvSpPr>
        <p:spPr>
          <a:xfrm>
            <a:off x="6435041" y="3629887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15 s</a:t>
            </a:r>
            <a:endParaRPr kumimoji="1" lang="ja-JP" altLang="en-US" sz="3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6007CE3-0269-40E2-86C8-E20B45BD77A5}"/>
              </a:ext>
            </a:extLst>
          </p:cNvPr>
          <p:cNvSpPr txBox="1"/>
          <p:nvPr/>
        </p:nvSpPr>
        <p:spPr>
          <a:xfrm>
            <a:off x="7669200" y="3607625"/>
            <a:ext cx="110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20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482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72" y="2085070"/>
            <a:ext cx="4712616" cy="373717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06" y="902296"/>
            <a:ext cx="4479498" cy="7434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04" y="279251"/>
            <a:ext cx="1185911" cy="19868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l="79386" t="23063" r="-480" b="34738"/>
          <a:stretch/>
        </p:blipFill>
        <p:spPr>
          <a:xfrm>
            <a:off x="6817964" y="2578307"/>
            <a:ext cx="1072756" cy="18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04" y="279251"/>
            <a:ext cx="1185911" cy="19868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79386" t="23063" r="-480" b="34738"/>
          <a:stretch/>
        </p:blipFill>
        <p:spPr>
          <a:xfrm>
            <a:off x="6817964" y="2578307"/>
            <a:ext cx="1072756" cy="182991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14" y="953156"/>
            <a:ext cx="4444687" cy="73770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333" y="2151427"/>
            <a:ext cx="4718713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557668" y="1095375"/>
            <a:ext cx="2610784" cy="2139326"/>
            <a:chOff x="3557668" y="1095375"/>
            <a:chExt cx="2610784" cy="213932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557669" y="1095375"/>
              <a:ext cx="2610783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2000" dirty="0"/>
                <a:t>単位モデルの構築</a:t>
              </a: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557668" y="1974798"/>
              <a:ext cx="2610783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2000" dirty="0"/>
                <a:t>凍結・解凍手法の評価</a:t>
              </a:r>
            </a:p>
          </p:txBody>
        </p:sp>
        <p:cxnSp>
          <p:nvCxnSpPr>
            <p:cNvPr id="5" name="直線矢印コネクタ 4"/>
            <p:cNvCxnSpPr>
              <a:stCxn id="2" idx="2"/>
              <a:endCxn id="3" idx="0"/>
            </p:cNvCxnSpPr>
            <p:nvPr/>
          </p:nvCxnSpPr>
          <p:spPr>
            <a:xfrm flipH="1">
              <a:off x="4863060" y="1475855"/>
              <a:ext cx="1" cy="498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3557668" y="2854221"/>
              <a:ext cx="2610783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ja-JP" altLang="en-US" sz="2000" dirty="0"/>
                <a:t>凍結・解凍工程の設計</a:t>
              </a:r>
              <a:endParaRPr kumimoji="1" lang="ja-JP" altLang="en-US" sz="2000" dirty="0"/>
            </a:p>
          </p:txBody>
        </p:sp>
        <p:cxnSp>
          <p:nvCxnSpPr>
            <p:cNvPr id="8" name="直線矢印コネクタ 7"/>
            <p:cNvCxnSpPr>
              <a:stCxn id="3" idx="2"/>
              <a:endCxn id="7" idx="0"/>
            </p:cNvCxnSpPr>
            <p:nvPr/>
          </p:nvCxnSpPr>
          <p:spPr>
            <a:xfrm>
              <a:off x="4863060" y="2355278"/>
              <a:ext cx="0" cy="498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24D0427-94CC-4C2F-BAFB-D58CEB76A853}"/>
              </a:ext>
            </a:extLst>
          </p:cNvPr>
          <p:cNvGrpSpPr/>
          <p:nvPr/>
        </p:nvGrpSpPr>
        <p:grpSpPr>
          <a:xfrm>
            <a:off x="6430900" y="3044283"/>
            <a:ext cx="1607788" cy="2676293"/>
            <a:chOff x="6430900" y="3044283"/>
            <a:chExt cx="1607788" cy="2676293"/>
          </a:xfrm>
        </p:grpSpPr>
        <p:pic>
          <p:nvPicPr>
            <p:cNvPr id="10" name="図 9" descr="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72613319-1412-4E2C-B549-59E9F5FB2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59" t="26604" r="39493" b="29356"/>
            <a:stretch/>
          </p:blipFill>
          <p:spPr>
            <a:xfrm>
              <a:off x="6477505" y="3044283"/>
              <a:ext cx="1205295" cy="2676293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82415DC-CC81-4316-B496-E77A64B810E7}"/>
                </a:ext>
              </a:extLst>
            </p:cNvPr>
            <p:cNvSpPr txBox="1"/>
            <p:nvPr/>
          </p:nvSpPr>
          <p:spPr>
            <a:xfrm>
              <a:off x="7114479" y="3044283"/>
              <a:ext cx="877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GB" altLang="ja-JP" sz="2800" dirty="0"/>
                <a:t>300</a:t>
              </a:r>
              <a:endParaRPr kumimoji="1" lang="ja-JP" altLang="en-US" sz="28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0FEC56D-3B9F-4560-A38C-E327097276DB}"/>
                </a:ext>
              </a:extLst>
            </p:cNvPr>
            <p:cNvSpPr txBox="1"/>
            <p:nvPr/>
          </p:nvSpPr>
          <p:spPr>
            <a:xfrm>
              <a:off x="7114477" y="4013095"/>
              <a:ext cx="924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ja-JP" sz="2800" dirty="0"/>
                <a:t>2</a:t>
              </a:r>
              <a:r>
                <a:rPr kumimoji="1" lang="en-GB" altLang="ja-JP" sz="2800" dirty="0"/>
                <a:t>00</a:t>
              </a:r>
              <a:endParaRPr kumimoji="1" lang="ja-JP" altLang="en-US" sz="28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46445DB-1136-42B1-BDA2-5B4CEF98846C}"/>
                </a:ext>
              </a:extLst>
            </p:cNvPr>
            <p:cNvSpPr txBox="1"/>
            <p:nvPr/>
          </p:nvSpPr>
          <p:spPr>
            <a:xfrm>
              <a:off x="7114476" y="4981907"/>
              <a:ext cx="877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GB" altLang="ja-JP" sz="2800" dirty="0"/>
                <a:t>100</a:t>
              </a:r>
              <a:endParaRPr kumimoji="1" lang="ja-JP" altLang="en-US" sz="28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48FCD13-6376-4C42-BECD-B456334196B9}"/>
                </a:ext>
              </a:extLst>
            </p:cNvPr>
            <p:cNvSpPr txBox="1"/>
            <p:nvPr/>
          </p:nvSpPr>
          <p:spPr>
            <a:xfrm rot="10800000">
              <a:off x="6430900" y="3267306"/>
              <a:ext cx="615553" cy="2018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GB" altLang="ja-JP" sz="2800" b="1" i="1" dirty="0"/>
                <a:t>T</a:t>
              </a:r>
              <a:r>
                <a:rPr lang="en-GB" altLang="ja-JP" sz="2800" b="1" dirty="0"/>
                <a:t> [K]</a:t>
              </a:r>
              <a:endParaRPr kumimoji="1" lang="ja-JP" altLang="en-US" sz="2800" b="1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B87E941-9D86-4383-A22C-FF8456E55D22}"/>
              </a:ext>
            </a:extLst>
          </p:cNvPr>
          <p:cNvGrpSpPr/>
          <p:nvPr/>
        </p:nvGrpSpPr>
        <p:grpSpPr>
          <a:xfrm>
            <a:off x="1812225" y="3889969"/>
            <a:ext cx="1822557" cy="1688554"/>
            <a:chOff x="3908654" y="1905052"/>
            <a:chExt cx="1822557" cy="1688554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B721B7FF-9136-4873-9A05-F2B83571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792" y="2328940"/>
              <a:ext cx="544696" cy="1080000"/>
            </a:xfrm>
            <a:prstGeom prst="rect">
              <a:avLst/>
            </a:prstGeom>
          </p:spPr>
        </p:pic>
        <p:sp>
          <p:nvSpPr>
            <p:cNvPr id="18" name="右矢印 3">
              <a:extLst>
                <a:ext uri="{FF2B5EF4-FFF2-40B4-BE49-F238E27FC236}">
                  <a16:creationId xmlns:a16="http://schemas.microsoft.com/office/drawing/2014/main" id="{F11E90AF-5E9B-482A-8B2A-26DDCF4F58A8}"/>
                </a:ext>
              </a:extLst>
            </p:cNvPr>
            <p:cNvSpPr/>
            <p:nvPr/>
          </p:nvSpPr>
          <p:spPr>
            <a:xfrm>
              <a:off x="4901784" y="2868940"/>
              <a:ext cx="194872" cy="1890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右矢印 5">
              <a:extLst>
                <a:ext uri="{FF2B5EF4-FFF2-40B4-BE49-F238E27FC236}">
                  <a16:creationId xmlns:a16="http://schemas.microsoft.com/office/drawing/2014/main" id="{5757A996-F35B-4829-AD58-BA4A1D4CFF9E}"/>
                </a:ext>
              </a:extLst>
            </p:cNvPr>
            <p:cNvSpPr/>
            <p:nvPr/>
          </p:nvSpPr>
          <p:spPr>
            <a:xfrm rot="10800000">
              <a:off x="3908654" y="2868940"/>
              <a:ext cx="194872" cy="18905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D429588-0CE5-499C-959E-CECFA28B679C}"/>
                </a:ext>
              </a:extLst>
            </p:cNvPr>
            <p:cNvCxnSpPr/>
            <p:nvPr/>
          </p:nvCxnSpPr>
          <p:spPr>
            <a:xfrm flipV="1">
              <a:off x="4525140" y="2226040"/>
              <a:ext cx="0" cy="1049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B170F85-804D-45C4-88D0-EED062338322}"/>
                </a:ext>
              </a:extLst>
            </p:cNvPr>
            <p:cNvCxnSpPr/>
            <p:nvPr/>
          </p:nvCxnSpPr>
          <p:spPr>
            <a:xfrm>
              <a:off x="4516560" y="3275351"/>
              <a:ext cx="736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7C4BF53-5A39-4F36-87EF-06C4DDD3EA16}"/>
                </a:ext>
              </a:extLst>
            </p:cNvPr>
            <p:cNvSpPr txBox="1"/>
            <p:nvPr/>
          </p:nvSpPr>
          <p:spPr>
            <a:xfrm>
              <a:off x="4252792" y="2005961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9A804-EEE3-4340-8305-A0A9ABC2CE21}"/>
                </a:ext>
              </a:extLst>
            </p:cNvPr>
            <p:cNvSpPr txBox="1"/>
            <p:nvPr/>
          </p:nvSpPr>
          <p:spPr>
            <a:xfrm>
              <a:off x="4999220" y="3224274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A73DC81-1B50-477F-91D8-71AABE5ABACF}"/>
                </a:ext>
              </a:extLst>
            </p:cNvPr>
            <p:cNvCxnSpPr>
              <a:stCxn id="19" idx="2"/>
            </p:cNvCxnSpPr>
            <p:nvPr/>
          </p:nvCxnSpPr>
          <p:spPr>
            <a:xfrm flipV="1">
              <a:off x="4003180" y="2226039"/>
              <a:ext cx="996040" cy="6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4999220" y="2226039"/>
              <a:ext cx="2910" cy="6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D5D28C1-198F-4566-AFA6-4B6D9FDA34C7}"/>
                </a:ext>
              </a:extLst>
            </p:cNvPr>
            <p:cNvSpPr txBox="1"/>
            <p:nvPr/>
          </p:nvSpPr>
          <p:spPr>
            <a:xfrm>
              <a:off x="4735176" y="1905052"/>
              <a:ext cx="9960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GB" altLang="ja-JP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flux</a:t>
              </a:r>
              <a:r>
                <a:rPr kumimoji="1" lang="ja-JP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6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D2E1D2E-D9D7-8A4E-8905-382DF130A451}"/>
              </a:ext>
            </a:extLst>
          </p:cNvPr>
          <p:cNvGrpSpPr/>
          <p:nvPr/>
        </p:nvGrpSpPr>
        <p:grpSpPr>
          <a:xfrm>
            <a:off x="1688331" y="2024541"/>
            <a:ext cx="2854244" cy="1810813"/>
            <a:chOff x="1688331" y="2024541"/>
            <a:chExt cx="2854244" cy="1810813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66EA4EB-42D4-2349-AAEA-E001810F0931}"/>
                </a:ext>
              </a:extLst>
            </p:cNvPr>
            <p:cNvGrpSpPr/>
            <p:nvPr/>
          </p:nvGrpSpPr>
          <p:grpSpPr>
            <a:xfrm>
              <a:off x="3064518" y="2298317"/>
              <a:ext cx="1478057" cy="1537037"/>
              <a:chOff x="6283263" y="27167249"/>
              <a:chExt cx="1478057" cy="1537037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39FD6613-A264-6941-BC05-8B7788685468}"/>
                  </a:ext>
                </a:extLst>
              </p:cNvPr>
              <p:cNvGrpSpPr/>
              <p:nvPr/>
            </p:nvGrpSpPr>
            <p:grpSpPr>
              <a:xfrm>
                <a:off x="6283263" y="27167249"/>
                <a:ext cx="1478057" cy="1537037"/>
                <a:chOff x="6283263" y="27167249"/>
                <a:chExt cx="1478057" cy="1537037"/>
              </a:xfrm>
            </p:grpSpPr>
            <p:sp>
              <p:nvSpPr>
                <p:cNvPr id="7" name="右矢印 5">
                  <a:extLst>
                    <a:ext uri="{FF2B5EF4-FFF2-40B4-BE49-F238E27FC236}">
                      <a16:creationId xmlns:a16="http://schemas.microsoft.com/office/drawing/2014/main" id="{68BA82AB-28D1-A041-8822-F645CA94A4D0}"/>
                    </a:ext>
                  </a:extLst>
                </p:cNvPr>
                <p:cNvSpPr/>
                <p:nvPr/>
              </p:nvSpPr>
              <p:spPr>
                <a:xfrm rot="10800000">
                  <a:off x="6283263" y="27758366"/>
                  <a:ext cx="288000" cy="407025"/>
                </a:xfrm>
                <a:prstGeom prst="rightArrow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右矢印 7">
                  <a:extLst>
                    <a:ext uri="{FF2B5EF4-FFF2-40B4-BE49-F238E27FC236}">
                      <a16:creationId xmlns:a16="http://schemas.microsoft.com/office/drawing/2014/main" id="{433E9EA6-C24C-534A-BD23-D2DF4055DE34}"/>
                    </a:ext>
                  </a:extLst>
                </p:cNvPr>
                <p:cNvSpPr/>
                <p:nvPr/>
              </p:nvSpPr>
              <p:spPr>
                <a:xfrm rot="5400000">
                  <a:off x="6881774" y="28356773"/>
                  <a:ext cx="288000" cy="407025"/>
                </a:xfrm>
                <a:prstGeom prst="rightArrow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右矢印 5">
                  <a:extLst>
                    <a:ext uri="{FF2B5EF4-FFF2-40B4-BE49-F238E27FC236}">
                      <a16:creationId xmlns:a16="http://schemas.microsoft.com/office/drawing/2014/main" id="{213B8107-D0BF-164A-89F3-6408A1C58956}"/>
                    </a:ext>
                  </a:extLst>
                </p:cNvPr>
                <p:cNvSpPr/>
                <p:nvPr/>
              </p:nvSpPr>
              <p:spPr>
                <a:xfrm>
                  <a:off x="7473320" y="27758366"/>
                  <a:ext cx="288000" cy="407025"/>
                </a:xfrm>
                <a:prstGeom prst="rightArrow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右矢印 5">
                  <a:extLst>
                    <a:ext uri="{FF2B5EF4-FFF2-40B4-BE49-F238E27FC236}">
                      <a16:creationId xmlns:a16="http://schemas.microsoft.com/office/drawing/2014/main" id="{32974CB8-10C7-2E41-BD50-1012F9BFCA78}"/>
                    </a:ext>
                  </a:extLst>
                </p:cNvPr>
                <p:cNvSpPr/>
                <p:nvPr/>
              </p:nvSpPr>
              <p:spPr>
                <a:xfrm rot="16200000">
                  <a:off x="6881775" y="27107736"/>
                  <a:ext cx="288000" cy="407025"/>
                </a:xfrm>
                <a:prstGeom prst="rightArrow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93F46FF8-84DA-DA4D-8672-FD42E65AD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0079" y="27539517"/>
                <a:ext cx="857840" cy="851622"/>
              </a:xfrm>
              <a:prstGeom prst="rect">
                <a:avLst/>
              </a:prstGeom>
            </p:spPr>
          </p:pic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D10B562-D6D6-8B4A-9059-DD0E5FD02A50}"/>
                </a:ext>
              </a:extLst>
            </p:cNvPr>
            <p:cNvCxnSpPr>
              <a:cxnSpLocks/>
              <a:stCxn id="20" idx="2"/>
              <a:endCxn id="7" idx="3"/>
            </p:cNvCxnSpPr>
            <p:nvPr/>
          </p:nvCxnSpPr>
          <p:spPr>
            <a:xfrm>
              <a:off x="2520425" y="2486206"/>
              <a:ext cx="544093" cy="606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F7A42CE-0C96-0849-8B03-E4E9330538C4}"/>
                </a:ext>
              </a:extLst>
            </p:cNvPr>
            <p:cNvSpPr txBox="1"/>
            <p:nvPr/>
          </p:nvSpPr>
          <p:spPr>
            <a:xfrm>
              <a:off x="1688331" y="2024541"/>
              <a:ext cx="166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ja-JP" sz="2400" b="1" dirty="0"/>
                <a:t>Water</a:t>
              </a:r>
              <a:r>
                <a:rPr kumimoji="1" lang="en-GB" altLang="ja-JP" sz="2400" b="1" dirty="0"/>
                <a:t> flux</a:t>
              </a:r>
              <a:r>
                <a:rPr kumimoji="1" lang="ja-JP" altLang="en-US" sz="2400" b="1" dirty="0"/>
                <a:t> </a:t>
              </a: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79386" t="23063" r="-480" b="34738"/>
          <a:stretch/>
        </p:blipFill>
        <p:spPr>
          <a:xfrm>
            <a:off x="6378315" y="2046157"/>
            <a:ext cx="1318156" cy="22485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F46FF8-84DA-DA4D-8672-FD42E65A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09" y="4876637"/>
            <a:ext cx="398890" cy="396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66EA4EB-42D4-2349-AAEA-E001810F0931}"/>
              </a:ext>
            </a:extLst>
          </p:cNvPr>
          <p:cNvGrpSpPr/>
          <p:nvPr/>
        </p:nvGrpSpPr>
        <p:grpSpPr>
          <a:xfrm>
            <a:off x="2398566" y="4302002"/>
            <a:ext cx="1478057" cy="1537037"/>
            <a:chOff x="6283263" y="27167249"/>
            <a:chExt cx="1478057" cy="1537037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FD6613-A264-6941-BC05-8B7788685468}"/>
                </a:ext>
              </a:extLst>
            </p:cNvPr>
            <p:cNvGrpSpPr/>
            <p:nvPr/>
          </p:nvGrpSpPr>
          <p:grpSpPr>
            <a:xfrm>
              <a:off x="6283263" y="27167249"/>
              <a:ext cx="1478057" cy="1537037"/>
              <a:chOff x="6283263" y="27167249"/>
              <a:chExt cx="1478057" cy="1537037"/>
            </a:xfrm>
          </p:grpSpPr>
          <p:sp>
            <p:nvSpPr>
              <p:cNvPr id="26" name="右矢印 5">
                <a:extLst>
                  <a:ext uri="{FF2B5EF4-FFF2-40B4-BE49-F238E27FC236}">
                    <a16:creationId xmlns:a16="http://schemas.microsoft.com/office/drawing/2014/main" id="{68BA82AB-28D1-A041-8822-F645CA94A4D0}"/>
                  </a:ext>
                </a:extLst>
              </p:cNvPr>
              <p:cNvSpPr/>
              <p:nvPr/>
            </p:nvSpPr>
            <p:spPr>
              <a:xfrm rot="10800000">
                <a:off x="6283263" y="27758366"/>
                <a:ext cx="288000" cy="407025"/>
              </a:xfrm>
              <a:prstGeom prst="rightArrow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右矢印 26">
                <a:extLst>
                  <a:ext uri="{FF2B5EF4-FFF2-40B4-BE49-F238E27FC236}">
                    <a16:creationId xmlns:a16="http://schemas.microsoft.com/office/drawing/2014/main" id="{433E9EA6-C24C-534A-BD23-D2DF4055DE34}"/>
                  </a:ext>
                </a:extLst>
              </p:cNvPr>
              <p:cNvSpPr/>
              <p:nvPr/>
            </p:nvSpPr>
            <p:spPr>
              <a:xfrm rot="5400000">
                <a:off x="6881774" y="28356773"/>
                <a:ext cx="288000" cy="407025"/>
              </a:xfrm>
              <a:prstGeom prst="rightArrow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右矢印 5">
                <a:extLst>
                  <a:ext uri="{FF2B5EF4-FFF2-40B4-BE49-F238E27FC236}">
                    <a16:creationId xmlns:a16="http://schemas.microsoft.com/office/drawing/2014/main" id="{213B8107-D0BF-164A-89F3-6408A1C58956}"/>
                  </a:ext>
                </a:extLst>
              </p:cNvPr>
              <p:cNvSpPr/>
              <p:nvPr/>
            </p:nvSpPr>
            <p:spPr>
              <a:xfrm>
                <a:off x="7473320" y="27758366"/>
                <a:ext cx="288000" cy="407025"/>
              </a:xfrm>
              <a:prstGeom prst="rightArrow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右矢印 5">
                <a:extLst>
                  <a:ext uri="{FF2B5EF4-FFF2-40B4-BE49-F238E27FC236}">
                    <a16:creationId xmlns:a16="http://schemas.microsoft.com/office/drawing/2014/main" id="{32974CB8-10C7-2E41-BD50-1012F9BFCA78}"/>
                  </a:ext>
                </a:extLst>
              </p:cNvPr>
              <p:cNvSpPr/>
              <p:nvPr/>
            </p:nvSpPr>
            <p:spPr>
              <a:xfrm rot="16200000">
                <a:off x="6881775" y="27107736"/>
                <a:ext cx="288000" cy="407025"/>
              </a:xfrm>
              <a:prstGeom prst="rightArrow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93F46FF8-84DA-DA4D-8672-FD42E65A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0079" y="27539517"/>
              <a:ext cx="857840" cy="851622"/>
            </a:xfrm>
            <a:prstGeom prst="rect">
              <a:avLst/>
            </a:prstGeom>
          </p:spPr>
        </p:pic>
      </p:grpSp>
      <p:sp>
        <p:nvSpPr>
          <p:cNvPr id="30" name="矢印: 右 34">
            <a:extLst>
              <a:ext uri="{FF2B5EF4-FFF2-40B4-BE49-F238E27FC236}">
                <a16:creationId xmlns:a16="http://schemas.microsoft.com/office/drawing/2014/main" id="{008A250D-2CBF-4B37-BD9C-7C6CE73709FE}"/>
              </a:ext>
            </a:extLst>
          </p:cNvPr>
          <p:cNvSpPr/>
          <p:nvPr/>
        </p:nvSpPr>
        <p:spPr>
          <a:xfrm>
            <a:off x="6889384" y="878920"/>
            <a:ext cx="144000" cy="252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462F38D-406C-4C42-B81A-DB27CEE9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37" y="788135"/>
            <a:ext cx="369070" cy="3978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88" y="453181"/>
            <a:ext cx="1015927" cy="10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C:\Users\y-hayashi.DESIGN\Documents\修論関連\画像\細胞凍結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736" y="603614"/>
            <a:ext cx="1570355" cy="9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グループ化 17"/>
          <p:cNvGrpSpPr/>
          <p:nvPr/>
        </p:nvGrpSpPr>
        <p:grpSpPr>
          <a:xfrm>
            <a:off x="1361443" y="1865045"/>
            <a:ext cx="770205" cy="728491"/>
            <a:chOff x="3947246" y="3633885"/>
            <a:chExt cx="770205" cy="72849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72797AB-F4DE-4D0D-84E2-6D25240C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36" y="3633885"/>
              <a:ext cx="733810" cy="728491"/>
            </a:xfrm>
            <a:prstGeom prst="rect">
              <a:avLst/>
            </a:prstGeom>
          </p:spPr>
        </p:pic>
        <p:sp>
          <p:nvSpPr>
            <p:cNvPr id="9" name="楕円 8"/>
            <p:cNvSpPr/>
            <p:nvPr/>
          </p:nvSpPr>
          <p:spPr>
            <a:xfrm>
              <a:off x="4573451" y="3744294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4081619" y="3667572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/>
            <p:cNvSpPr/>
            <p:nvPr/>
          </p:nvSpPr>
          <p:spPr>
            <a:xfrm>
              <a:off x="4490276" y="4216485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4042844" y="4216485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4645451" y="3955940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3947246" y="3994713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369534" y="924908"/>
            <a:ext cx="733809" cy="728491"/>
            <a:chOff x="3955337" y="2693748"/>
            <a:chExt cx="733809" cy="728491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0802BABA-48F5-4A94-8A6C-DEB7F543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37" y="2693748"/>
              <a:ext cx="733809" cy="728491"/>
            </a:xfrm>
            <a:prstGeom prst="rect">
              <a:avLst/>
            </a:prstGeom>
          </p:spPr>
        </p:pic>
        <p:sp>
          <p:nvSpPr>
            <p:cNvPr id="4" name="楕円 3"/>
            <p:cNvSpPr/>
            <p:nvPr/>
          </p:nvSpPr>
          <p:spPr>
            <a:xfrm>
              <a:off x="4349051" y="2779927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4446463" y="2914327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4117619" y="2884110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4421051" y="3206906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>
              <a:off x="4152194" y="3234285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4482463" y="3063573"/>
              <a:ext cx="72000" cy="7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/>
          <a:srcRect l="60058" t="67083" r="4741"/>
          <a:stretch/>
        </p:blipFill>
        <p:spPr>
          <a:xfrm>
            <a:off x="5141627" y="4287187"/>
            <a:ext cx="1993692" cy="1653582"/>
          </a:xfrm>
          <a:prstGeom prst="rect">
            <a:avLst/>
          </a:prstGeom>
        </p:spPr>
      </p:pic>
      <p:grpSp>
        <p:nvGrpSpPr>
          <p:cNvPr id="48" name="グループ化 47"/>
          <p:cNvGrpSpPr/>
          <p:nvPr/>
        </p:nvGrpSpPr>
        <p:grpSpPr>
          <a:xfrm>
            <a:off x="1037433" y="3475867"/>
            <a:ext cx="1678740" cy="1358672"/>
            <a:chOff x="1037433" y="3475867"/>
            <a:chExt cx="1678740" cy="1358672"/>
          </a:xfrm>
        </p:grpSpPr>
        <p:sp>
          <p:nvSpPr>
            <p:cNvPr id="19" name="星 7 18"/>
            <p:cNvSpPr/>
            <p:nvPr/>
          </p:nvSpPr>
          <p:spPr>
            <a:xfrm>
              <a:off x="2023648" y="356714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星 7 28"/>
            <p:cNvSpPr/>
            <p:nvPr/>
          </p:nvSpPr>
          <p:spPr>
            <a:xfrm>
              <a:off x="2205409" y="4037211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星 7 29"/>
            <p:cNvSpPr/>
            <p:nvPr/>
          </p:nvSpPr>
          <p:spPr>
            <a:xfrm>
              <a:off x="2176048" y="371954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星 7 30"/>
            <p:cNvSpPr/>
            <p:nvPr/>
          </p:nvSpPr>
          <p:spPr>
            <a:xfrm>
              <a:off x="2059648" y="4292044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星 7 31"/>
            <p:cNvSpPr/>
            <p:nvPr/>
          </p:nvSpPr>
          <p:spPr>
            <a:xfrm>
              <a:off x="1768323" y="440987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星 7 32"/>
            <p:cNvSpPr/>
            <p:nvPr/>
          </p:nvSpPr>
          <p:spPr>
            <a:xfrm>
              <a:off x="1361443" y="430939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星 7 33"/>
            <p:cNvSpPr/>
            <p:nvPr/>
          </p:nvSpPr>
          <p:spPr>
            <a:xfrm>
              <a:off x="1213633" y="3975558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星 7 34"/>
            <p:cNvSpPr/>
            <p:nvPr/>
          </p:nvSpPr>
          <p:spPr>
            <a:xfrm>
              <a:off x="1361443" y="3590489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星 7 35"/>
            <p:cNvSpPr/>
            <p:nvPr/>
          </p:nvSpPr>
          <p:spPr>
            <a:xfrm>
              <a:off x="1699638" y="3492104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星 7 36"/>
            <p:cNvSpPr/>
            <p:nvPr/>
          </p:nvSpPr>
          <p:spPr>
            <a:xfrm>
              <a:off x="1220336" y="3775851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星 7 37"/>
            <p:cNvSpPr/>
            <p:nvPr/>
          </p:nvSpPr>
          <p:spPr>
            <a:xfrm>
              <a:off x="1235438" y="4149610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星 7 38"/>
            <p:cNvSpPr/>
            <p:nvPr/>
          </p:nvSpPr>
          <p:spPr>
            <a:xfrm>
              <a:off x="1616346" y="4368639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星 7 39"/>
            <p:cNvSpPr/>
            <p:nvPr/>
          </p:nvSpPr>
          <p:spPr>
            <a:xfrm>
              <a:off x="1526542" y="3537291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星 7 40"/>
            <p:cNvSpPr/>
            <p:nvPr/>
          </p:nvSpPr>
          <p:spPr>
            <a:xfrm>
              <a:off x="2251014" y="389345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星 7 41"/>
            <p:cNvSpPr/>
            <p:nvPr/>
          </p:nvSpPr>
          <p:spPr>
            <a:xfrm>
              <a:off x="1868556" y="3514164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星 7 42"/>
            <p:cNvSpPr/>
            <p:nvPr/>
          </p:nvSpPr>
          <p:spPr>
            <a:xfrm>
              <a:off x="2320163" y="347586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星 7 43"/>
            <p:cNvSpPr/>
            <p:nvPr/>
          </p:nvSpPr>
          <p:spPr>
            <a:xfrm>
              <a:off x="2281833" y="433980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星 7 44"/>
            <p:cNvSpPr/>
            <p:nvPr/>
          </p:nvSpPr>
          <p:spPr>
            <a:xfrm>
              <a:off x="1443895" y="449958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星 7 45"/>
            <p:cNvSpPr/>
            <p:nvPr/>
          </p:nvSpPr>
          <p:spPr>
            <a:xfrm>
              <a:off x="1037433" y="4134585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7 46"/>
            <p:cNvSpPr/>
            <p:nvPr/>
          </p:nvSpPr>
          <p:spPr>
            <a:xfrm>
              <a:off x="1181325" y="3602380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772797AB-F4DE-4D0D-84E2-6D25240C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647" y="3778789"/>
              <a:ext cx="733810" cy="728491"/>
            </a:xfrm>
            <a:prstGeom prst="rect">
              <a:avLst/>
            </a:prstGeom>
          </p:spPr>
        </p:pic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772797AB-F4DE-4D0D-84E2-6D25240C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54" y="2700436"/>
            <a:ext cx="437498" cy="434327"/>
          </a:xfrm>
          <a:prstGeom prst="rect">
            <a:avLst/>
          </a:prstGeom>
        </p:spPr>
      </p:pic>
      <p:grpSp>
        <p:nvGrpSpPr>
          <p:cNvPr id="72" name="グループ化 71"/>
          <p:cNvGrpSpPr/>
          <p:nvPr/>
        </p:nvGrpSpPr>
        <p:grpSpPr>
          <a:xfrm>
            <a:off x="6177150" y="2385544"/>
            <a:ext cx="1554475" cy="1215715"/>
            <a:chOff x="6177150" y="2385544"/>
            <a:chExt cx="1554475" cy="1215715"/>
          </a:xfrm>
        </p:grpSpPr>
        <p:sp>
          <p:nvSpPr>
            <p:cNvPr id="51" name="星 7 50"/>
            <p:cNvSpPr/>
            <p:nvPr/>
          </p:nvSpPr>
          <p:spPr>
            <a:xfrm>
              <a:off x="7197236" y="3043700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星 7 51"/>
            <p:cNvSpPr/>
            <p:nvPr/>
          </p:nvSpPr>
          <p:spPr>
            <a:xfrm>
              <a:off x="6420840" y="2862951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星 7 52"/>
            <p:cNvSpPr/>
            <p:nvPr/>
          </p:nvSpPr>
          <p:spPr>
            <a:xfrm>
              <a:off x="7003618" y="264274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星 7 53"/>
            <p:cNvSpPr/>
            <p:nvPr/>
          </p:nvSpPr>
          <p:spPr>
            <a:xfrm>
              <a:off x="6464731" y="2606359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星 7 54"/>
            <p:cNvSpPr/>
            <p:nvPr/>
          </p:nvSpPr>
          <p:spPr>
            <a:xfrm>
              <a:off x="6700382" y="316089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星 7 55"/>
            <p:cNvSpPr/>
            <p:nvPr/>
          </p:nvSpPr>
          <p:spPr>
            <a:xfrm>
              <a:off x="6985480" y="2385544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星 7 56"/>
            <p:cNvSpPr/>
            <p:nvPr/>
          </p:nvSpPr>
          <p:spPr>
            <a:xfrm>
              <a:off x="7046024" y="314623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星 7 57"/>
            <p:cNvSpPr/>
            <p:nvPr/>
          </p:nvSpPr>
          <p:spPr>
            <a:xfrm>
              <a:off x="7086247" y="2557494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星 7 58"/>
            <p:cNvSpPr/>
            <p:nvPr/>
          </p:nvSpPr>
          <p:spPr>
            <a:xfrm>
              <a:off x="6177150" y="2991822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星 7 59"/>
            <p:cNvSpPr/>
            <p:nvPr/>
          </p:nvSpPr>
          <p:spPr>
            <a:xfrm>
              <a:off x="6828783" y="3245608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星 7 60"/>
            <p:cNvSpPr/>
            <p:nvPr/>
          </p:nvSpPr>
          <p:spPr>
            <a:xfrm>
              <a:off x="6510996" y="326630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星 7 61"/>
            <p:cNvSpPr/>
            <p:nvPr/>
          </p:nvSpPr>
          <p:spPr>
            <a:xfrm>
              <a:off x="7085155" y="2856408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星 7 62"/>
            <p:cNvSpPr/>
            <p:nvPr/>
          </p:nvSpPr>
          <p:spPr>
            <a:xfrm>
              <a:off x="7335615" y="2732490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星 7 63"/>
            <p:cNvSpPr/>
            <p:nvPr/>
          </p:nvSpPr>
          <p:spPr>
            <a:xfrm>
              <a:off x="6727849" y="2538216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星 7 64"/>
            <p:cNvSpPr/>
            <p:nvPr/>
          </p:nvSpPr>
          <p:spPr>
            <a:xfrm>
              <a:off x="6316921" y="272129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星 7 65"/>
            <p:cNvSpPr/>
            <p:nvPr/>
          </p:nvSpPr>
          <p:spPr>
            <a:xfrm>
              <a:off x="6566668" y="2524229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星 7 66"/>
            <p:cNvSpPr/>
            <p:nvPr/>
          </p:nvSpPr>
          <p:spPr>
            <a:xfrm>
              <a:off x="6477389" y="3067442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星 7 67"/>
            <p:cNvSpPr/>
            <p:nvPr/>
          </p:nvSpPr>
          <p:spPr>
            <a:xfrm>
              <a:off x="6968687" y="3106649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星 7 68"/>
            <p:cNvSpPr/>
            <p:nvPr/>
          </p:nvSpPr>
          <p:spPr>
            <a:xfrm>
              <a:off x="6286141" y="3213893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星 7 69"/>
            <p:cNvSpPr/>
            <p:nvPr/>
          </p:nvSpPr>
          <p:spPr>
            <a:xfrm>
              <a:off x="6505111" y="2419067"/>
              <a:ext cx="396010" cy="334952"/>
            </a:xfrm>
            <a:prstGeom prst="star7">
              <a:avLst>
                <a:gd name="adj" fmla="val 32474"/>
                <a:gd name="hf" fmla="val 102572"/>
                <a:gd name="vf" fmla="val 105210"/>
              </a:avLst>
            </a:prstGeom>
            <a:solidFill>
              <a:srgbClr val="AAA5A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772797AB-F4DE-4D0D-84E2-6D25240C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5987" y="2820024"/>
              <a:ext cx="437498" cy="434327"/>
            </a:xfrm>
            <a:prstGeom prst="rect">
              <a:avLst/>
            </a:prstGeom>
          </p:spPr>
        </p:pic>
      </p:grpSp>
      <p:grpSp>
        <p:nvGrpSpPr>
          <p:cNvPr id="98" name="グループ化 97"/>
          <p:cNvGrpSpPr/>
          <p:nvPr/>
        </p:nvGrpSpPr>
        <p:grpSpPr>
          <a:xfrm>
            <a:off x="3383983" y="573629"/>
            <a:ext cx="1554475" cy="1215715"/>
            <a:chOff x="3383983" y="573629"/>
            <a:chExt cx="1554475" cy="1215715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3383983" y="573629"/>
              <a:ext cx="1554475" cy="1215715"/>
              <a:chOff x="6177150" y="2385544"/>
              <a:chExt cx="1554475" cy="1215715"/>
            </a:xfrm>
          </p:grpSpPr>
          <p:sp>
            <p:nvSpPr>
              <p:cNvPr id="77" name="星 7 76"/>
              <p:cNvSpPr/>
              <p:nvPr/>
            </p:nvSpPr>
            <p:spPr>
              <a:xfrm>
                <a:off x="7197236" y="3043700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星 7 77"/>
              <p:cNvSpPr/>
              <p:nvPr/>
            </p:nvSpPr>
            <p:spPr>
              <a:xfrm>
                <a:off x="6420840" y="2862951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星 7 78"/>
              <p:cNvSpPr/>
              <p:nvPr/>
            </p:nvSpPr>
            <p:spPr>
              <a:xfrm>
                <a:off x="7003618" y="2642743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星 7 79"/>
              <p:cNvSpPr/>
              <p:nvPr/>
            </p:nvSpPr>
            <p:spPr>
              <a:xfrm>
                <a:off x="6464731" y="2606359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星 7 80"/>
              <p:cNvSpPr/>
              <p:nvPr/>
            </p:nvSpPr>
            <p:spPr>
              <a:xfrm>
                <a:off x="6700382" y="3160897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星 7 81"/>
              <p:cNvSpPr/>
              <p:nvPr/>
            </p:nvSpPr>
            <p:spPr>
              <a:xfrm>
                <a:off x="6985480" y="2385544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星 7 82"/>
              <p:cNvSpPr/>
              <p:nvPr/>
            </p:nvSpPr>
            <p:spPr>
              <a:xfrm>
                <a:off x="7046024" y="3146233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星 7 83"/>
              <p:cNvSpPr/>
              <p:nvPr/>
            </p:nvSpPr>
            <p:spPr>
              <a:xfrm>
                <a:off x="7086247" y="2557494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星 7 84"/>
              <p:cNvSpPr/>
              <p:nvPr/>
            </p:nvSpPr>
            <p:spPr>
              <a:xfrm>
                <a:off x="6177150" y="2991822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星 7 85"/>
              <p:cNvSpPr/>
              <p:nvPr/>
            </p:nvSpPr>
            <p:spPr>
              <a:xfrm>
                <a:off x="6828783" y="3245608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星 7 86"/>
              <p:cNvSpPr/>
              <p:nvPr/>
            </p:nvSpPr>
            <p:spPr>
              <a:xfrm>
                <a:off x="6510996" y="3266307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星 7 87"/>
              <p:cNvSpPr/>
              <p:nvPr/>
            </p:nvSpPr>
            <p:spPr>
              <a:xfrm>
                <a:off x="7085155" y="2856408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星 7 88"/>
              <p:cNvSpPr/>
              <p:nvPr/>
            </p:nvSpPr>
            <p:spPr>
              <a:xfrm>
                <a:off x="7335615" y="2732490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星 7 89"/>
              <p:cNvSpPr/>
              <p:nvPr/>
            </p:nvSpPr>
            <p:spPr>
              <a:xfrm>
                <a:off x="6727849" y="2538216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星 7 90"/>
              <p:cNvSpPr/>
              <p:nvPr/>
            </p:nvSpPr>
            <p:spPr>
              <a:xfrm>
                <a:off x="6316921" y="2721293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星 7 91"/>
              <p:cNvSpPr/>
              <p:nvPr/>
            </p:nvSpPr>
            <p:spPr>
              <a:xfrm>
                <a:off x="6566668" y="2524229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星 7 92"/>
              <p:cNvSpPr/>
              <p:nvPr/>
            </p:nvSpPr>
            <p:spPr>
              <a:xfrm>
                <a:off x="6477389" y="3067442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星 7 93"/>
              <p:cNvSpPr/>
              <p:nvPr/>
            </p:nvSpPr>
            <p:spPr>
              <a:xfrm>
                <a:off x="6968687" y="3106649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星 7 94"/>
              <p:cNvSpPr/>
              <p:nvPr/>
            </p:nvSpPr>
            <p:spPr>
              <a:xfrm>
                <a:off x="6286141" y="3213893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星 7 95"/>
              <p:cNvSpPr/>
              <p:nvPr/>
            </p:nvSpPr>
            <p:spPr>
              <a:xfrm>
                <a:off x="6505111" y="2419067"/>
                <a:ext cx="396010" cy="334952"/>
              </a:xfrm>
              <a:prstGeom prst="star7">
                <a:avLst>
                  <a:gd name="adj" fmla="val 32474"/>
                  <a:gd name="hf" fmla="val 102572"/>
                  <a:gd name="vf" fmla="val 105210"/>
                </a:avLst>
              </a:prstGeom>
              <a:solidFill>
                <a:srgbClr val="AAA5A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C2D10FDF-C981-43DA-B9B1-E0DBDF1C674A}"/>
                </a:ext>
              </a:extLst>
            </p:cNvPr>
            <p:cNvGrpSpPr/>
            <p:nvPr/>
          </p:nvGrpSpPr>
          <p:grpSpPr>
            <a:xfrm>
              <a:off x="3976051" y="1016732"/>
              <a:ext cx="360000" cy="360000"/>
              <a:chOff x="1588958" y="2360951"/>
              <a:chExt cx="720000" cy="720000"/>
            </a:xfrm>
          </p:grpSpPr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2B6EE87F-5861-4B61-98C3-D460D14BBBA9}"/>
                  </a:ext>
                </a:extLst>
              </p:cNvPr>
              <p:cNvSpPr/>
              <p:nvPr/>
            </p:nvSpPr>
            <p:spPr>
              <a:xfrm>
                <a:off x="1588958" y="2360951"/>
                <a:ext cx="720000" cy="72000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86770079-5AAC-44E0-8E0B-E16F39D38360}"/>
                  </a:ext>
                </a:extLst>
              </p:cNvPr>
              <p:cNvSpPr/>
              <p:nvPr/>
            </p:nvSpPr>
            <p:spPr>
              <a:xfrm>
                <a:off x="1743349" y="2643857"/>
                <a:ext cx="288000" cy="288000"/>
              </a:xfrm>
              <a:prstGeom prst="ellipse">
                <a:avLst/>
              </a:prstGeom>
              <a:solidFill>
                <a:schemeClr val="bg1">
                  <a:lumMod val="50000"/>
                  <a:alpha val="82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22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65555" y="1160554"/>
            <a:ext cx="5157663" cy="4237087"/>
            <a:chOff x="3776997" y="800790"/>
            <a:chExt cx="5157663" cy="423708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997" y="800790"/>
              <a:ext cx="5157663" cy="423708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/>
            <a:srcRect l="60058" t="67083" r="4741"/>
            <a:stretch/>
          </p:blipFill>
          <p:spPr>
            <a:xfrm>
              <a:off x="5538919" y="2878111"/>
              <a:ext cx="1394031" cy="11149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257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685725" y="1795986"/>
            <a:ext cx="6097879" cy="4255377"/>
            <a:chOff x="1685725" y="1795986"/>
            <a:chExt cx="6097879" cy="425537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725" y="1795986"/>
              <a:ext cx="4993057" cy="425537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/>
            <a:srcRect l="78971" t="23107" b="21925"/>
            <a:stretch/>
          </p:blipFill>
          <p:spPr>
            <a:xfrm>
              <a:off x="6704313" y="2570812"/>
              <a:ext cx="1079291" cy="2149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037996" y="1304360"/>
            <a:ext cx="6030422" cy="4249280"/>
            <a:chOff x="2075471" y="1304360"/>
            <a:chExt cx="6030422" cy="424928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78971" t="23107" b="21925"/>
            <a:stretch/>
          </p:blipFill>
          <p:spPr>
            <a:xfrm>
              <a:off x="7026602" y="2083632"/>
              <a:ext cx="1079291" cy="2149511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5471" y="1304360"/>
              <a:ext cx="4993057" cy="4249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3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BDB9AE-1B7B-461F-A5CA-01ACE31F858E}"/>
              </a:ext>
            </a:extLst>
          </p:cNvPr>
          <p:cNvGrpSpPr/>
          <p:nvPr/>
        </p:nvGrpSpPr>
        <p:grpSpPr>
          <a:xfrm>
            <a:off x="3227692" y="2384311"/>
            <a:ext cx="780652" cy="600086"/>
            <a:chOff x="2122842" y="2989110"/>
            <a:chExt cx="780652" cy="600086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72797AB-F4DE-4D0D-84E2-6D25240C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0323" y="2989110"/>
              <a:ext cx="381347" cy="37858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29BC8FF4-D547-4966-B074-F2D9BA85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842" y="3169414"/>
              <a:ext cx="381347" cy="378583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802BABA-48F5-4A94-8A6C-DEB7F543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866" y="3229196"/>
              <a:ext cx="362628" cy="360000"/>
            </a:xfrm>
            <a:prstGeom prst="rect">
              <a:avLst/>
            </a:prstGeom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808649E-2FCB-45A8-AE7D-0667C046333D}"/>
              </a:ext>
            </a:extLst>
          </p:cNvPr>
          <p:cNvGrpSpPr/>
          <p:nvPr/>
        </p:nvGrpSpPr>
        <p:grpSpPr>
          <a:xfrm>
            <a:off x="4959984" y="2023383"/>
            <a:ext cx="1509186" cy="1097366"/>
            <a:chOff x="4368882" y="2246289"/>
            <a:chExt cx="1509186" cy="1097366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9BF21718-990C-4FB6-93A7-C53D9E21C71C}"/>
                </a:ext>
              </a:extLst>
            </p:cNvPr>
            <p:cNvGrpSpPr/>
            <p:nvPr/>
          </p:nvGrpSpPr>
          <p:grpSpPr>
            <a:xfrm>
              <a:off x="4750229" y="2246289"/>
              <a:ext cx="1127839" cy="402069"/>
              <a:chOff x="1399595" y="3546026"/>
              <a:chExt cx="1127839" cy="402069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4EBA52BA-DD1C-4BFF-B608-5C83C10B8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0544" y="3546026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E8B69A23-8213-4622-A4BE-EFC37D060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9595" y="3559930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E2A498DD-1329-42B3-85B3-7C34BEB15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4806" y="358809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B69CE37-5E5A-4687-A0C1-6DA416214A84}"/>
                </a:ext>
              </a:extLst>
            </p:cNvPr>
            <p:cNvGrpSpPr/>
            <p:nvPr/>
          </p:nvGrpSpPr>
          <p:grpSpPr>
            <a:xfrm>
              <a:off x="4570779" y="2477450"/>
              <a:ext cx="1099596" cy="431691"/>
              <a:chOff x="2370552" y="3504958"/>
              <a:chExt cx="1099596" cy="431691"/>
            </a:xfrm>
          </p:grpSpPr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03E07C86-1B34-4D7E-9D15-A7347BA62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88801" y="3558066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A06CAB00-D294-4F0E-9CFF-8891FF204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70552" y="3504958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FAACBD66-09CC-415A-9143-05AADE633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9036" y="352946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E4A32E5-A659-4108-9849-BE4FF87CA184}"/>
                </a:ext>
              </a:extLst>
            </p:cNvPr>
            <p:cNvGrpSpPr/>
            <p:nvPr/>
          </p:nvGrpSpPr>
          <p:grpSpPr>
            <a:xfrm>
              <a:off x="4368882" y="2750879"/>
              <a:ext cx="680438" cy="590755"/>
              <a:chOff x="2122842" y="2989110"/>
              <a:chExt cx="680438" cy="590755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23FBF778-6BFB-484D-95E5-92513697F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0323" y="2989110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6" name="図 25">
                <a:extLst>
                  <a:ext uri="{FF2B5EF4-FFF2-40B4-BE49-F238E27FC236}">
                    <a16:creationId xmlns:a16="http://schemas.microsoft.com/office/drawing/2014/main" id="{E49102C3-92F8-441B-AAC1-9C4730A72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2842" y="3169414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962DD2FF-A0E2-45E0-8D36-098254C5D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0652" y="3219865"/>
                <a:ext cx="362628" cy="360000"/>
              </a:xfrm>
              <a:prstGeom prst="rect">
                <a:avLst/>
              </a:prstGeom>
            </p:spPr>
          </p:pic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905521B-12B8-431E-959B-7542C83425A2}"/>
                </a:ext>
              </a:extLst>
            </p:cNvPr>
            <p:cNvGrpSpPr/>
            <p:nvPr/>
          </p:nvGrpSpPr>
          <p:grpSpPr>
            <a:xfrm>
              <a:off x="4923265" y="2741891"/>
              <a:ext cx="731525" cy="601764"/>
              <a:chOff x="2069303" y="2946233"/>
              <a:chExt cx="731525" cy="601764"/>
            </a:xfrm>
          </p:grpSpPr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24A1E3DF-3B66-4927-AD9D-C7E90A1B3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9303" y="2946233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ADAE04BD-4E89-4988-97E8-B3B9A058A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2842" y="3169414"/>
                <a:ext cx="381347" cy="378583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D6B4B98D-6BF9-4875-8F33-941A005AC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38200" y="3005976"/>
                <a:ext cx="362628" cy="360000"/>
              </a:xfrm>
              <a:prstGeom prst="rect">
                <a:avLst/>
              </a:prstGeom>
            </p:spPr>
          </p:pic>
        </p:grpSp>
      </p:grpSp>
      <p:pic>
        <p:nvPicPr>
          <p:cNvPr id="34" name="グラフィックス 54" descr="男性">
            <a:extLst>
              <a:ext uri="{FF2B5EF4-FFF2-40B4-BE49-F238E27FC236}">
                <a16:creationId xmlns:a16="http://schemas.microsoft.com/office/drawing/2014/main" id="{9AE01782-8C32-44ED-95D5-788ADB906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77407" y="2227154"/>
            <a:ext cx="914400" cy="914400"/>
          </a:xfrm>
          <a:prstGeom prst="rect">
            <a:avLst/>
          </a:prstGeom>
        </p:spPr>
      </p:pic>
      <p:pic>
        <p:nvPicPr>
          <p:cNvPr id="35" name="グラフィックス 75" descr="男性">
            <a:extLst>
              <a:ext uri="{FF2B5EF4-FFF2-40B4-BE49-F238E27FC236}">
                <a16:creationId xmlns:a16="http://schemas.microsoft.com/office/drawing/2014/main" id="{7018DE0E-6900-45D9-8205-F3E7D7B34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604" y="2227154"/>
            <a:ext cx="914400" cy="914400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1154274" y="2393369"/>
            <a:ext cx="734370" cy="581969"/>
            <a:chOff x="905126" y="3057589"/>
            <a:chExt cx="734370" cy="581969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835" y="3057589"/>
              <a:ext cx="360000" cy="357394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9496" y="3282164"/>
              <a:ext cx="360000" cy="357394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126" y="3211031"/>
              <a:ext cx="360000" cy="357394"/>
            </a:xfrm>
            <a:prstGeom prst="rect">
              <a:avLst/>
            </a:prstGeom>
          </p:spPr>
        </p:pic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655" y="2140301"/>
            <a:ext cx="944962" cy="902286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-775467" y="3263718"/>
            <a:ext cx="10883531" cy="472521"/>
            <a:chOff x="-775467" y="3263718"/>
            <a:chExt cx="10883531" cy="47252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611306" y="3308060"/>
              <a:ext cx="1820306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Cell h</a:t>
              </a:r>
              <a:r>
                <a:rPr kumimoji="1" lang="en-US" altLang="ja-JP" sz="2000" dirty="0"/>
                <a:t>arvest</a:t>
              </a:r>
              <a:endParaRPr kumimoji="1" lang="ja-JP" altLang="en-US" sz="2000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707865" y="3308060"/>
              <a:ext cx="1820306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Initialization</a:t>
              </a:r>
              <a:endParaRPr kumimoji="1" lang="ja-JP" altLang="en-US" sz="2000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804424" y="3308060"/>
              <a:ext cx="1820306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Cultivation</a:t>
              </a:r>
              <a:endParaRPr kumimoji="1"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6900983" y="3308060"/>
              <a:ext cx="1820306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Differentiation</a:t>
              </a:r>
              <a:endParaRPr kumimoji="1" lang="ja-JP" altLang="en-US" sz="2000" dirty="0"/>
            </a:p>
          </p:txBody>
        </p:sp>
        <p:sp>
          <p:nvSpPr>
            <p:cNvPr id="6" name="楕円 5"/>
            <p:cNvSpPr/>
            <p:nvPr/>
          </p:nvSpPr>
          <p:spPr>
            <a:xfrm>
              <a:off x="-775467" y="3263718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Donor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8997544" y="3264048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Patient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直線矢印コネクタ 52"/>
            <p:cNvCxnSpPr>
              <a:stCxn id="6" idx="6"/>
              <a:endCxn id="2" idx="1"/>
            </p:cNvCxnSpPr>
            <p:nvPr/>
          </p:nvCxnSpPr>
          <p:spPr>
            <a:xfrm flipV="1">
              <a:off x="335053" y="3498300"/>
              <a:ext cx="276253" cy="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2" idx="3"/>
              <a:endCxn id="3" idx="1"/>
            </p:cNvCxnSpPr>
            <p:nvPr/>
          </p:nvCxnSpPr>
          <p:spPr>
            <a:xfrm>
              <a:off x="2431612" y="3498300"/>
              <a:ext cx="276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>
              <a:stCxn id="3" idx="3"/>
              <a:endCxn id="4" idx="1"/>
            </p:cNvCxnSpPr>
            <p:nvPr/>
          </p:nvCxnSpPr>
          <p:spPr>
            <a:xfrm>
              <a:off x="4528171" y="3498300"/>
              <a:ext cx="276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4" idx="3"/>
              <a:endCxn id="5" idx="1"/>
            </p:cNvCxnSpPr>
            <p:nvPr/>
          </p:nvCxnSpPr>
          <p:spPr>
            <a:xfrm>
              <a:off x="6624730" y="3498300"/>
              <a:ext cx="276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5" idx="3"/>
              <a:endCxn id="7" idx="2"/>
            </p:cNvCxnSpPr>
            <p:nvPr/>
          </p:nvCxnSpPr>
          <p:spPr>
            <a:xfrm>
              <a:off x="8721289" y="3498300"/>
              <a:ext cx="2762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175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70715" t="14635" r="4067" b="31392"/>
          <a:stretch/>
        </p:blipFill>
        <p:spPr>
          <a:xfrm>
            <a:off x="5606322" y="1926236"/>
            <a:ext cx="1259174" cy="2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4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750557" y="1472014"/>
            <a:ext cx="6089299" cy="4308988"/>
            <a:chOff x="1750557" y="1472014"/>
            <a:chExt cx="6089299" cy="430898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557" y="1472014"/>
              <a:ext cx="5127831" cy="4308988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l="70715" t="14635" r="4067" b="31392"/>
            <a:stretch/>
          </p:blipFill>
          <p:spPr>
            <a:xfrm>
              <a:off x="6580682" y="2083633"/>
              <a:ext cx="1259174" cy="2293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65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B721B7FF-9136-4873-9A05-F2B83571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3" y="2137020"/>
            <a:ext cx="858045" cy="1701295"/>
          </a:xfrm>
          <a:prstGeom prst="rect">
            <a:avLst/>
          </a:prstGeom>
        </p:spPr>
      </p:pic>
      <p:grpSp>
        <p:nvGrpSpPr>
          <p:cNvPr id="29" name="グループ化 28"/>
          <p:cNvGrpSpPr/>
          <p:nvPr/>
        </p:nvGrpSpPr>
        <p:grpSpPr>
          <a:xfrm>
            <a:off x="7135766" y="3236627"/>
            <a:ext cx="1633480" cy="1701295"/>
            <a:chOff x="3228396" y="2137020"/>
            <a:chExt cx="1633480" cy="170129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CB0F8B7C-F935-43A5-A154-31EA8A1955FD}"/>
                </a:ext>
              </a:extLst>
            </p:cNvPr>
            <p:cNvGrpSpPr/>
            <p:nvPr/>
          </p:nvGrpSpPr>
          <p:grpSpPr>
            <a:xfrm>
              <a:off x="3228396" y="2137020"/>
              <a:ext cx="1633480" cy="1701295"/>
              <a:chOff x="3228396" y="2137020"/>
              <a:chExt cx="1633480" cy="1701295"/>
            </a:xfrm>
          </p:grpSpPr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B721B7FF-9136-4873-9A05-F2B83571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8396" y="2137020"/>
                <a:ext cx="858045" cy="1701295"/>
              </a:xfrm>
              <a:prstGeom prst="rect">
                <a:avLst/>
              </a:prstGeom>
            </p:spPr>
          </p:pic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E24DB5E-EAFA-4710-AF4F-4F9D5F9C8E37}"/>
                  </a:ext>
                </a:extLst>
              </p:cNvPr>
              <p:cNvSpPr/>
              <p:nvPr/>
            </p:nvSpPr>
            <p:spPr>
              <a:xfrm>
                <a:off x="4195638" y="2599091"/>
                <a:ext cx="6662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9263" indent="-449263"/>
                <a:r>
                  <a:rPr lang="en-US" altLang="ja-JP" sz="2400" i="1" dirty="0" err="1" smtClean="0"/>
                  <a:t>k</a:t>
                </a:r>
                <a:r>
                  <a:rPr lang="en-US" altLang="ja-JP" sz="2400" baseline="-25000" dirty="0" err="1" smtClean="0"/>
                  <a:t>PP</a:t>
                </a:r>
                <a:endParaRPr lang="en-US" altLang="ja-JP" sz="2400" baseline="-25000" dirty="0"/>
              </a:p>
            </p:txBody>
          </p:sp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6442" y="2930695"/>
              <a:ext cx="171284" cy="239823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F06A59-5F5E-1642-837B-82762431F230}"/>
              </a:ext>
            </a:extLst>
          </p:cNvPr>
          <p:cNvCxnSpPr>
            <a:cxnSpLocks/>
          </p:cNvCxnSpPr>
          <p:nvPr/>
        </p:nvCxnSpPr>
        <p:spPr>
          <a:xfrm>
            <a:off x="7564028" y="3043457"/>
            <a:ext cx="1307" cy="19983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BBAB02-4B78-F54E-AA22-EFA87B497E8C}"/>
              </a:ext>
            </a:extLst>
          </p:cNvPr>
          <p:cNvCxnSpPr/>
          <p:nvPr/>
        </p:nvCxnSpPr>
        <p:spPr>
          <a:xfrm flipV="1">
            <a:off x="7564028" y="4775321"/>
            <a:ext cx="829515" cy="1"/>
          </a:xfrm>
          <a:prstGeom prst="straightConnector1">
            <a:avLst/>
          </a:prstGeom>
          <a:ln w="12700" cap="rnd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C41E77F-6136-B141-86C0-BA28EE440F95}"/>
              </a:ext>
            </a:extLst>
          </p:cNvPr>
          <p:cNvSpPr/>
          <p:nvPr/>
        </p:nvSpPr>
        <p:spPr>
          <a:xfrm>
            <a:off x="8110503" y="4753257"/>
            <a:ext cx="313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i="1" dirty="0"/>
              <a:t>r</a:t>
            </a:r>
            <a:endParaRPr lang="ja-JP" altLang="en-US" sz="2400" i="1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037117" y="3828768"/>
            <a:ext cx="1574498" cy="2199214"/>
            <a:chOff x="3228396" y="1639101"/>
            <a:chExt cx="1574498" cy="2199214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B0F8B7C-F935-43A5-A154-31EA8A1955FD}"/>
                </a:ext>
              </a:extLst>
            </p:cNvPr>
            <p:cNvGrpSpPr/>
            <p:nvPr/>
          </p:nvGrpSpPr>
          <p:grpSpPr>
            <a:xfrm>
              <a:off x="3228396" y="2137020"/>
              <a:ext cx="1574498" cy="1701295"/>
              <a:chOff x="3228396" y="2137020"/>
              <a:chExt cx="1574498" cy="1701295"/>
            </a:xfrm>
          </p:grpSpPr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B721B7FF-9136-4873-9A05-F2B83571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8396" y="2137020"/>
                <a:ext cx="858045" cy="1701295"/>
              </a:xfrm>
              <a:prstGeom prst="rect">
                <a:avLst/>
              </a:prstGeom>
            </p:spPr>
          </p:pic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EE24DB5E-EAFA-4710-AF4F-4F9D5F9C8E37}"/>
                  </a:ext>
                </a:extLst>
              </p:cNvPr>
              <p:cNvSpPr/>
              <p:nvPr/>
            </p:nvSpPr>
            <p:spPr>
              <a:xfrm>
                <a:off x="4195638" y="2599091"/>
                <a:ext cx="6072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9263" indent="-449263"/>
                <a:r>
                  <a:rPr lang="en-US" altLang="ja-JP" sz="2400" i="1" dirty="0" err="1" smtClean="0"/>
                  <a:t>k</a:t>
                </a:r>
                <a:r>
                  <a:rPr lang="en-US" altLang="ja-JP" sz="2400" baseline="-25000" dirty="0" err="1"/>
                  <a:t>v</a:t>
                </a:r>
                <a:endParaRPr lang="en-US" altLang="ja-JP" sz="2400" baseline="-25000" dirty="0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6442" y="2930695"/>
              <a:ext cx="171284" cy="239823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078946" y="2070486"/>
              <a:ext cx="0" cy="2689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cxnSpLocks/>
            </p:cNvCxnSpPr>
            <p:nvPr/>
          </p:nvCxnSpPr>
          <p:spPr>
            <a:xfrm>
              <a:off x="3658346" y="2294394"/>
              <a:ext cx="43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cxnSpLocks/>
            </p:cNvCxnSpPr>
            <p:nvPr/>
          </p:nvCxnSpPr>
          <p:spPr>
            <a:xfrm flipV="1">
              <a:off x="3881658" y="1978294"/>
              <a:ext cx="204569" cy="312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E24DB5E-EAFA-4710-AF4F-4F9D5F9C8E37}"/>
                </a:ext>
              </a:extLst>
            </p:cNvPr>
            <p:cNvSpPr/>
            <p:nvPr/>
          </p:nvSpPr>
          <p:spPr>
            <a:xfrm>
              <a:off x="4061264" y="163910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66700" indent="-266700"/>
              <a:r>
                <a:rPr lang="en-US" altLang="ja-JP" sz="2400" i="1" dirty="0"/>
                <a:t>R</a:t>
              </a: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0F06A59-5F5E-1642-837B-82762431F230}"/>
              </a:ext>
            </a:extLst>
          </p:cNvPr>
          <p:cNvCxnSpPr>
            <a:cxnSpLocks/>
          </p:cNvCxnSpPr>
          <p:nvPr/>
        </p:nvCxnSpPr>
        <p:spPr>
          <a:xfrm>
            <a:off x="1465379" y="4133517"/>
            <a:ext cx="1307" cy="19983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BBAB02-4B78-F54E-AA22-EFA87B497E8C}"/>
              </a:ext>
            </a:extLst>
          </p:cNvPr>
          <p:cNvCxnSpPr/>
          <p:nvPr/>
        </p:nvCxnSpPr>
        <p:spPr>
          <a:xfrm flipV="1">
            <a:off x="1465379" y="5865381"/>
            <a:ext cx="829515" cy="1"/>
          </a:xfrm>
          <a:prstGeom prst="straightConnector1">
            <a:avLst/>
          </a:prstGeom>
          <a:ln w="12700" cap="rnd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41E77F-6136-B141-86C0-BA28EE440F95}"/>
              </a:ext>
            </a:extLst>
          </p:cNvPr>
          <p:cNvSpPr/>
          <p:nvPr/>
        </p:nvSpPr>
        <p:spPr>
          <a:xfrm>
            <a:off x="2011854" y="5843317"/>
            <a:ext cx="313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i="1" dirty="0"/>
              <a:t>r</a:t>
            </a:r>
            <a:endParaRPr lang="ja-JP" altLang="en-US" sz="2400" i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812051" y="489074"/>
            <a:ext cx="1574498" cy="2199214"/>
            <a:chOff x="3228396" y="1639101"/>
            <a:chExt cx="1574498" cy="2199214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B0F8B7C-F935-43A5-A154-31EA8A1955FD}"/>
                </a:ext>
              </a:extLst>
            </p:cNvPr>
            <p:cNvGrpSpPr/>
            <p:nvPr/>
          </p:nvGrpSpPr>
          <p:grpSpPr>
            <a:xfrm>
              <a:off x="3228396" y="2137020"/>
              <a:ext cx="1574498" cy="1701295"/>
              <a:chOff x="3228396" y="2137020"/>
              <a:chExt cx="1574498" cy="1701295"/>
            </a:xfrm>
          </p:grpSpPr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B721B7FF-9136-4873-9A05-F2B83571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28396" y="2137020"/>
                <a:ext cx="858045" cy="1701295"/>
              </a:xfrm>
              <a:prstGeom prst="rect">
                <a:avLst/>
              </a:prstGeom>
            </p:spPr>
          </p:pic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E24DB5E-EAFA-4710-AF4F-4F9D5F9C8E37}"/>
                  </a:ext>
                </a:extLst>
              </p:cNvPr>
              <p:cNvSpPr/>
              <p:nvPr/>
            </p:nvSpPr>
            <p:spPr>
              <a:xfrm>
                <a:off x="4195638" y="2599091"/>
                <a:ext cx="6072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9263" indent="-449263"/>
                <a:r>
                  <a:rPr lang="en-US" altLang="ja-JP" sz="2400" i="1" dirty="0" err="1" smtClean="0"/>
                  <a:t>k</a:t>
                </a:r>
                <a:r>
                  <a:rPr lang="en-US" altLang="ja-JP" sz="2400" baseline="-25000" dirty="0" err="1" smtClean="0"/>
                  <a:t>v</a:t>
                </a:r>
                <a:endParaRPr lang="en-US" altLang="ja-JP" sz="2400" baseline="-25000" dirty="0"/>
              </a:p>
            </p:txBody>
          </p:sp>
        </p:grp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6442" y="2930695"/>
              <a:ext cx="171284" cy="239823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4078946" y="2070486"/>
              <a:ext cx="0" cy="2689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cxnSpLocks/>
            </p:cNvCxnSpPr>
            <p:nvPr/>
          </p:nvCxnSpPr>
          <p:spPr>
            <a:xfrm>
              <a:off x="3658346" y="2294394"/>
              <a:ext cx="432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cxnSpLocks/>
            </p:cNvCxnSpPr>
            <p:nvPr/>
          </p:nvCxnSpPr>
          <p:spPr>
            <a:xfrm flipV="1">
              <a:off x="3881658" y="1978294"/>
              <a:ext cx="204569" cy="312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E24DB5E-EAFA-4710-AF4F-4F9D5F9C8E37}"/>
                </a:ext>
              </a:extLst>
            </p:cNvPr>
            <p:cNvSpPr/>
            <p:nvPr/>
          </p:nvSpPr>
          <p:spPr>
            <a:xfrm>
              <a:off x="4061264" y="163910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66700" indent="-266700"/>
              <a:r>
                <a:rPr lang="en-US" altLang="ja-JP" sz="2400" i="1" dirty="0"/>
                <a:t>R</a:t>
              </a:r>
            </a:p>
          </p:txBody>
        </p:sp>
      </p:grp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0F06A59-5F5E-1642-837B-82762431F230}"/>
              </a:ext>
            </a:extLst>
          </p:cNvPr>
          <p:cNvCxnSpPr>
            <a:cxnSpLocks/>
          </p:cNvCxnSpPr>
          <p:nvPr/>
        </p:nvCxnSpPr>
        <p:spPr>
          <a:xfrm>
            <a:off x="1240313" y="793823"/>
            <a:ext cx="1307" cy="19983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2518130" y="2137020"/>
            <a:ext cx="2188488" cy="1701295"/>
            <a:chOff x="2518130" y="2137020"/>
            <a:chExt cx="2188488" cy="170129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3228396" y="2137020"/>
              <a:ext cx="1478222" cy="1701295"/>
              <a:chOff x="3228396" y="2137020"/>
              <a:chExt cx="1478222" cy="1701295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B0F8B7C-F935-43A5-A154-31EA8A1955FD}"/>
                  </a:ext>
                </a:extLst>
              </p:cNvPr>
              <p:cNvGrpSpPr/>
              <p:nvPr/>
            </p:nvGrpSpPr>
            <p:grpSpPr>
              <a:xfrm>
                <a:off x="3228396" y="2137020"/>
                <a:ext cx="1478222" cy="1701295"/>
                <a:chOff x="3228396" y="2137020"/>
                <a:chExt cx="1478222" cy="1701295"/>
              </a:xfrm>
            </p:grpSpPr>
            <p:pic>
              <p:nvPicPr>
                <p:cNvPr id="3" name="図 2">
                  <a:extLst>
                    <a:ext uri="{FF2B5EF4-FFF2-40B4-BE49-F238E27FC236}">
                      <a16:creationId xmlns:a16="http://schemas.microsoft.com/office/drawing/2014/main" id="{B721B7FF-9136-4873-9A05-F2B83571A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28396" y="2137020"/>
                  <a:ext cx="858045" cy="1701295"/>
                </a:xfrm>
                <a:prstGeom prst="rect">
                  <a:avLst/>
                </a:prstGeom>
              </p:spPr>
            </p:pic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EE24DB5E-EAFA-4710-AF4F-4F9D5F9C8E37}"/>
                    </a:ext>
                  </a:extLst>
                </p:cNvPr>
                <p:cNvSpPr/>
                <p:nvPr/>
              </p:nvSpPr>
              <p:spPr>
                <a:xfrm>
                  <a:off x="4174100" y="2919120"/>
                  <a:ext cx="53251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49263" indent="-449263"/>
                  <a:r>
                    <a:rPr lang="en-US" altLang="ja-JP" sz="2400" i="1" dirty="0"/>
                    <a:t>T</a:t>
                  </a:r>
                  <a:r>
                    <a:rPr lang="en-US" altLang="ja-JP" sz="2400" baseline="-25000" dirty="0"/>
                    <a:t>sf</a:t>
                  </a:r>
                </a:p>
              </p:txBody>
            </p:sp>
          </p:grp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F4050621-607A-4D9D-9566-21E6C6403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8947" y="3290341"/>
                <a:ext cx="178780" cy="341842"/>
              </a:xfrm>
              <a:prstGeom prst="line">
                <a:avLst/>
              </a:prstGeom>
              <a:ln>
                <a:headEnd type="none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0F06A59-5F5E-1642-837B-82762431F23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470" y="2368259"/>
              <a:ext cx="0" cy="12639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E24DB5E-EAFA-4710-AF4F-4F9D5F9C8E37}"/>
                </a:ext>
              </a:extLst>
            </p:cNvPr>
            <p:cNvSpPr/>
            <p:nvPr/>
          </p:nvSpPr>
          <p:spPr>
            <a:xfrm>
              <a:off x="2518130" y="2457455"/>
              <a:ext cx="5389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49263" indent="-449263"/>
              <a:r>
                <a:rPr lang="en-US" altLang="ja-JP" sz="2400" i="1" dirty="0" smtClean="0"/>
                <a:t>T</a:t>
              </a:r>
              <a:r>
                <a:rPr lang="en-US" altLang="ja-JP" sz="2400" baseline="-25000" dirty="0" smtClean="0"/>
                <a:t>c</a:t>
              </a:r>
              <a:endParaRPr lang="en-US" altLang="ja-JP" sz="2400" baseline="-250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cxnSpLocks/>
            </p:cNvCxnSpPr>
            <p:nvPr/>
          </p:nvCxnSpPr>
          <p:spPr>
            <a:xfrm>
              <a:off x="3015223" y="2829924"/>
              <a:ext cx="635247" cy="802259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957336" y="1951488"/>
            <a:ext cx="2945120" cy="2280610"/>
            <a:chOff x="2780630" y="1741534"/>
            <a:chExt cx="2945120" cy="2280610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2780630" y="2137020"/>
              <a:ext cx="2945120" cy="1701295"/>
              <a:chOff x="3844931" y="1904672"/>
              <a:chExt cx="2945120" cy="1701295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B721B7FF-9136-4873-9A05-F2B83571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2697" y="1904672"/>
                <a:ext cx="858045" cy="1701295"/>
              </a:xfrm>
              <a:prstGeom prst="rect">
                <a:avLst/>
              </a:prstGeom>
            </p:spPr>
          </p:pic>
          <p:sp>
            <p:nvSpPr>
              <p:cNvPr id="4" name="右矢印 3">
                <a:extLst>
                  <a:ext uri="{FF2B5EF4-FFF2-40B4-BE49-F238E27FC236}">
                    <a16:creationId xmlns:a16="http://schemas.microsoft.com/office/drawing/2014/main" id="{F11E90AF-5E9B-482A-8B2A-26DDCF4F58A8}"/>
                  </a:ext>
                </a:extLst>
              </p:cNvPr>
              <p:cNvSpPr/>
              <p:nvPr/>
            </p:nvSpPr>
            <p:spPr>
              <a:xfrm>
                <a:off x="5238508" y="2795621"/>
                <a:ext cx="360000" cy="360000"/>
              </a:xfrm>
              <a:prstGeom prst="rightArrow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右矢印 5">
                <a:extLst>
                  <a:ext uri="{FF2B5EF4-FFF2-40B4-BE49-F238E27FC236}">
                    <a16:creationId xmlns:a16="http://schemas.microsoft.com/office/drawing/2014/main" id="{5757A996-F35B-4829-AD58-BA4A1D4CFF9E}"/>
                  </a:ext>
                </a:extLst>
              </p:cNvPr>
              <p:cNvSpPr/>
              <p:nvPr/>
            </p:nvSpPr>
            <p:spPr>
              <a:xfrm rot="10800000">
                <a:off x="3844931" y="2795621"/>
                <a:ext cx="360000" cy="360000"/>
              </a:xfrm>
              <a:prstGeom prst="rightArrow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0A73DC81-1B50-477F-91D8-71AABE5ABACF}"/>
                  </a:ext>
                </a:extLst>
              </p:cNvPr>
              <p:cNvCxnSpPr>
                <a:stCxn id="5" idx="2"/>
              </p:cNvCxnSpPr>
              <p:nvPr/>
            </p:nvCxnSpPr>
            <p:spPr>
              <a:xfrm flipV="1">
                <a:off x="4024931" y="2308485"/>
                <a:ext cx="1564167" cy="4871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F4050621-607A-4D9D-9566-21E6C640300D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5418508" y="2308485"/>
                <a:ext cx="169473" cy="4871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D5D28C1-198F-4566-AFA6-4B6D9FDA34C7}"/>
                  </a:ext>
                </a:extLst>
              </p:cNvPr>
              <p:cNvSpPr txBox="1"/>
              <p:nvPr/>
            </p:nvSpPr>
            <p:spPr>
              <a:xfrm>
                <a:off x="5553538" y="2024948"/>
                <a:ext cx="1236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GB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Heat flux</a:t>
                </a: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V="1">
              <a:off x="3650105" y="3674876"/>
              <a:ext cx="829515" cy="1"/>
            </a:xfrm>
            <a:prstGeom prst="straightConnector1">
              <a:avLst/>
            </a:prstGeom>
            <a:ln w="12700" cap="rnd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/>
                <p:cNvSpPr/>
                <p:nvPr/>
              </p:nvSpPr>
              <p:spPr>
                <a:xfrm>
                  <a:off x="4196580" y="3652812"/>
                  <a:ext cx="3130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580" y="3652812"/>
                  <a:ext cx="3130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矢印コネクタ 30"/>
            <p:cNvCxnSpPr/>
            <p:nvPr/>
          </p:nvCxnSpPr>
          <p:spPr>
            <a:xfrm flipV="1">
              <a:off x="3650105" y="1806910"/>
              <a:ext cx="0" cy="1861146"/>
            </a:xfrm>
            <a:prstGeom prst="straightConnector1">
              <a:avLst/>
            </a:prstGeom>
            <a:ln w="12700" cap="rnd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/>
                <p:cNvSpPr/>
                <p:nvPr/>
              </p:nvSpPr>
              <p:spPr>
                <a:xfrm>
                  <a:off x="3316153" y="1741534"/>
                  <a:ext cx="3130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4" name="正方形/長方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153" y="1741534"/>
                  <a:ext cx="3130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グループ化 41"/>
          <p:cNvGrpSpPr/>
          <p:nvPr/>
        </p:nvGrpSpPr>
        <p:grpSpPr>
          <a:xfrm>
            <a:off x="5082831" y="2267195"/>
            <a:ext cx="2826047" cy="1774284"/>
            <a:chOff x="2203689" y="1122387"/>
            <a:chExt cx="2826047" cy="1774284"/>
          </a:xfrm>
        </p:grpSpPr>
        <p:sp>
          <p:nvSpPr>
            <p:cNvPr id="43" name="円/楕円 89"/>
            <p:cNvSpPr/>
            <p:nvPr/>
          </p:nvSpPr>
          <p:spPr>
            <a:xfrm>
              <a:off x="2685759" y="1996671"/>
              <a:ext cx="900000" cy="900000"/>
            </a:xfrm>
            <a:prstGeom prst="ellipse">
              <a:avLst/>
            </a:prstGeom>
            <a:solidFill>
              <a:srgbClr val="97A1FB"/>
            </a:solidFill>
            <a:ln w="76200">
              <a:solidFill>
                <a:srgbClr val="5C76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4" name="円/楕円 90"/>
            <p:cNvSpPr/>
            <p:nvPr/>
          </p:nvSpPr>
          <p:spPr>
            <a:xfrm>
              <a:off x="2868909" y="2145156"/>
              <a:ext cx="324000" cy="324000"/>
            </a:xfrm>
            <a:prstGeom prst="ellipse">
              <a:avLst/>
            </a:prstGeom>
            <a:solidFill>
              <a:srgbClr val="3C5FF2"/>
            </a:solidFill>
            <a:ln w="57150">
              <a:solidFill>
                <a:srgbClr val="120A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右矢印 5">
              <a:extLst>
                <a:ext uri="{FF2B5EF4-FFF2-40B4-BE49-F238E27FC236}">
                  <a16:creationId xmlns:a16="http://schemas.microsoft.com/office/drawing/2014/main" id="{5757A996-F35B-4829-AD58-BA4A1D4CFF9E}"/>
                </a:ext>
              </a:extLst>
            </p:cNvPr>
            <p:cNvSpPr/>
            <p:nvPr/>
          </p:nvSpPr>
          <p:spPr>
            <a:xfrm rot="10800000">
              <a:off x="2203689" y="2266671"/>
              <a:ext cx="360000" cy="360000"/>
            </a:xfrm>
            <a:prstGeom prst="rightArrow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右矢印 45">
              <a:extLst>
                <a:ext uri="{FF2B5EF4-FFF2-40B4-BE49-F238E27FC236}">
                  <a16:creationId xmlns:a16="http://schemas.microsoft.com/office/drawing/2014/main" id="{F11E90AF-5E9B-482A-8B2A-26DDCF4F58A8}"/>
                </a:ext>
              </a:extLst>
            </p:cNvPr>
            <p:cNvSpPr/>
            <p:nvPr/>
          </p:nvSpPr>
          <p:spPr>
            <a:xfrm>
              <a:off x="3707829" y="2266671"/>
              <a:ext cx="360000" cy="360000"/>
            </a:xfrm>
            <a:prstGeom prst="rightArrow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D5D28C1-198F-4566-AFA6-4B6D9FDA34C7}"/>
                </a:ext>
              </a:extLst>
            </p:cNvPr>
            <p:cNvSpPr txBox="1"/>
            <p:nvPr/>
          </p:nvSpPr>
          <p:spPr>
            <a:xfrm>
              <a:off x="3707829" y="1122387"/>
              <a:ext cx="13219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GB" altLang="ja-JP" sz="2000" dirty="0">
                  <a:latin typeface="+mj-lt"/>
                  <a:cs typeface="Times New Roman" panose="02020603050405020304" pitchFamily="18" charset="0"/>
                </a:rPr>
                <a:t>Water flux</a:t>
              </a: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A73DC81-1B50-477F-91D8-71AABE5ABACF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3707829" y="1350340"/>
              <a:ext cx="180000" cy="916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A73DC81-1B50-477F-91D8-71AABE5ABACF}"/>
                </a:ext>
              </a:extLst>
            </p:cNvPr>
            <p:cNvCxnSpPr>
              <a:stCxn id="45" idx="2"/>
            </p:cNvCxnSpPr>
            <p:nvPr/>
          </p:nvCxnSpPr>
          <p:spPr>
            <a:xfrm flipV="1">
              <a:off x="2383689" y="1350340"/>
              <a:ext cx="1324140" cy="916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2028117" y="4199035"/>
                <a:ext cx="17826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1600" dirty="0"/>
                  <a:t> = 100 K, 150 K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117" y="4199035"/>
                <a:ext cx="1782604" cy="338554"/>
              </a:xfrm>
              <a:prstGeom prst="rect">
                <a:avLst/>
              </a:prstGeom>
              <a:blipFill>
                <a:blip r:embed="rId5"/>
                <a:stretch>
                  <a:fillRect t="-5455" r="-1027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6798394" y="2696342"/>
                <a:ext cx="1417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cs typeface="Times New Roman" panose="02020603050405020304" pitchFamily="18" charset="0"/>
                  </a:rPr>
                  <a:t>= 50 μm</a:t>
                </a:r>
                <a:r>
                  <a:rPr lang="en-US" altLang="ja-JP" baseline="30000" dirty="0">
                    <a:cs typeface="Times New Roman" panose="02020603050405020304" pitchFamily="18" charset="0"/>
                  </a:rPr>
                  <a:t>3</a:t>
                </a:r>
                <a:endParaRPr lang="ja-JP" altLang="en-US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4" y="2696342"/>
                <a:ext cx="141788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2203689" y="1162174"/>
            <a:ext cx="3034151" cy="1734497"/>
            <a:chOff x="2203689" y="1162174"/>
            <a:chExt cx="3034151" cy="1734497"/>
          </a:xfrm>
        </p:grpSpPr>
        <p:sp>
          <p:nvSpPr>
            <p:cNvPr id="2" name="円/楕円 89"/>
            <p:cNvSpPr/>
            <p:nvPr/>
          </p:nvSpPr>
          <p:spPr>
            <a:xfrm>
              <a:off x="2685759" y="1996671"/>
              <a:ext cx="900000" cy="900000"/>
            </a:xfrm>
            <a:prstGeom prst="ellipse">
              <a:avLst/>
            </a:prstGeom>
            <a:solidFill>
              <a:srgbClr val="97A1FB"/>
            </a:solidFill>
            <a:ln w="76200">
              <a:solidFill>
                <a:srgbClr val="5C76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" name="円/楕円 90"/>
            <p:cNvSpPr/>
            <p:nvPr/>
          </p:nvSpPr>
          <p:spPr>
            <a:xfrm>
              <a:off x="2868909" y="2145156"/>
              <a:ext cx="324000" cy="324000"/>
            </a:xfrm>
            <a:prstGeom prst="ellipse">
              <a:avLst/>
            </a:prstGeom>
            <a:solidFill>
              <a:srgbClr val="3C5FF2"/>
            </a:solidFill>
            <a:ln w="57150">
              <a:solidFill>
                <a:srgbClr val="120A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" name="右矢印 5">
              <a:extLst>
                <a:ext uri="{FF2B5EF4-FFF2-40B4-BE49-F238E27FC236}">
                  <a16:creationId xmlns:a16="http://schemas.microsoft.com/office/drawing/2014/main" id="{5757A996-F35B-4829-AD58-BA4A1D4CFF9E}"/>
                </a:ext>
              </a:extLst>
            </p:cNvPr>
            <p:cNvSpPr/>
            <p:nvPr/>
          </p:nvSpPr>
          <p:spPr>
            <a:xfrm rot="10800000">
              <a:off x="2203689" y="2266671"/>
              <a:ext cx="360000" cy="360000"/>
            </a:xfrm>
            <a:prstGeom prst="rightArrow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右矢印 4">
              <a:extLst>
                <a:ext uri="{FF2B5EF4-FFF2-40B4-BE49-F238E27FC236}">
                  <a16:creationId xmlns:a16="http://schemas.microsoft.com/office/drawing/2014/main" id="{F11E90AF-5E9B-482A-8B2A-26DDCF4F58A8}"/>
                </a:ext>
              </a:extLst>
            </p:cNvPr>
            <p:cNvSpPr/>
            <p:nvPr/>
          </p:nvSpPr>
          <p:spPr>
            <a:xfrm>
              <a:off x="3707829" y="2266671"/>
              <a:ext cx="360000" cy="360000"/>
            </a:xfrm>
            <a:prstGeom prst="rightArrow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D5D28C1-198F-4566-AFA6-4B6D9FDA34C7}"/>
                    </a:ext>
                  </a:extLst>
                </p:cNvPr>
                <p:cNvSpPr txBox="1"/>
                <p:nvPr/>
              </p:nvSpPr>
              <p:spPr>
                <a:xfrm>
                  <a:off x="3585759" y="1162174"/>
                  <a:ext cx="16520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GB" altLang="ja-JP" sz="2000" b="1" dirty="0">
                      <a:latin typeface="+mj-lt"/>
                      <a:cs typeface="Times New Roman" panose="02020603050405020304" pitchFamily="18" charset="0"/>
                    </a:rPr>
                    <a:t>Water flux</a:t>
                  </a:r>
                </a:p>
                <a:p>
                  <a:pPr algn="ctr"/>
                  <a:r>
                    <a:rPr kumimoji="1" lang="ja-JP" altLang="en-US" sz="1600" dirty="0">
                      <a:latin typeface="+mj-lt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a14:m>
                  <a:r>
                    <a:rPr kumimoji="1" lang="en-US" altLang="ja-JP" sz="1400" dirty="0">
                      <a:latin typeface="+mj-lt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kumimoji="1" lang="en-US" altLang="ja-JP" sz="1400" dirty="0">
                      <a:latin typeface="+mj-lt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b>
                      </m:sSub>
                    </m:oMath>
                  </a14:m>
                  <a:r>
                    <a:rPr kumimoji="1" lang="en-US" altLang="ja-JP" sz="1400" dirty="0">
                      <a:latin typeface="+mj-lt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a14:m>
                  <a:endParaRPr kumimoji="1" lang="ja-JP" altLang="en-US" sz="1600" dirty="0">
                    <a:latin typeface="+mj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D5D28C1-198F-4566-AFA6-4B6D9FDA3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759" y="1162174"/>
                  <a:ext cx="1652081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A73DC81-1B50-477F-91D8-71AABE5ABACF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707829" y="1350340"/>
              <a:ext cx="180000" cy="916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A73DC81-1B50-477F-91D8-71AABE5ABACF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383689" y="1350340"/>
              <a:ext cx="1324140" cy="916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3045759" y="3271156"/>
            <a:ext cx="5688253" cy="2532226"/>
            <a:chOff x="1126137" y="1742160"/>
            <a:chExt cx="5688253" cy="2532226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B0F8B7C-F935-43A5-A154-31EA8A1955FD}"/>
                </a:ext>
              </a:extLst>
            </p:cNvPr>
            <p:cNvGrpSpPr/>
            <p:nvPr/>
          </p:nvGrpSpPr>
          <p:grpSpPr>
            <a:xfrm>
              <a:off x="1126137" y="2137020"/>
              <a:ext cx="5688253" cy="2137366"/>
              <a:chOff x="1126137" y="2137020"/>
              <a:chExt cx="5688253" cy="2137366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1126137" y="2137020"/>
                <a:ext cx="3408070" cy="1965657"/>
                <a:chOff x="2190438" y="1904672"/>
                <a:chExt cx="3408070" cy="1965657"/>
              </a:xfrm>
            </p:grpSpPr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721B7FF-9136-4873-9A05-F2B83571A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2697" y="1904672"/>
                  <a:ext cx="858045" cy="1701295"/>
                </a:xfrm>
                <a:prstGeom prst="rect">
                  <a:avLst/>
                </a:prstGeom>
              </p:spPr>
            </p:pic>
            <p:sp>
              <p:nvSpPr>
                <p:cNvPr id="21" name="右矢印 20">
                  <a:extLst>
                    <a:ext uri="{FF2B5EF4-FFF2-40B4-BE49-F238E27FC236}">
                      <a16:creationId xmlns:a16="http://schemas.microsoft.com/office/drawing/2014/main" id="{F11E90AF-5E9B-482A-8B2A-26DDCF4F58A8}"/>
                    </a:ext>
                  </a:extLst>
                </p:cNvPr>
                <p:cNvSpPr/>
                <p:nvPr/>
              </p:nvSpPr>
              <p:spPr>
                <a:xfrm>
                  <a:off x="5238508" y="2795621"/>
                  <a:ext cx="360000" cy="360000"/>
                </a:xfrm>
                <a:prstGeom prst="rightArrow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右矢印 5">
                  <a:extLst>
                    <a:ext uri="{FF2B5EF4-FFF2-40B4-BE49-F238E27FC236}">
                      <a16:creationId xmlns:a16="http://schemas.microsoft.com/office/drawing/2014/main" id="{5757A996-F35B-4829-AD58-BA4A1D4CFF9E}"/>
                    </a:ext>
                  </a:extLst>
                </p:cNvPr>
                <p:cNvSpPr/>
                <p:nvPr/>
              </p:nvSpPr>
              <p:spPr>
                <a:xfrm rot="10800000">
                  <a:off x="3844931" y="2795621"/>
                  <a:ext cx="360000" cy="360000"/>
                </a:xfrm>
                <a:prstGeom prst="rightArrow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0A73DC81-1B50-477F-91D8-71AABE5ABACF}"/>
                    </a:ext>
                  </a:extLst>
                </p:cNvPr>
                <p:cNvCxnSpPr>
                  <a:cxnSpLocks/>
                  <a:stCxn id="22" idx="2"/>
                  <a:endCxn id="25" idx="3"/>
                </p:cNvCxnSpPr>
                <p:nvPr/>
              </p:nvCxnSpPr>
              <p:spPr>
                <a:xfrm flipH="1" flipV="1">
                  <a:off x="3561330" y="2073949"/>
                  <a:ext cx="463601" cy="7216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F4050621-607A-4D9D-9566-21E6C640300D}"/>
                    </a:ext>
                  </a:extLst>
                </p:cNvPr>
                <p:cNvCxnSpPr>
                  <a:cxnSpLocks/>
                  <a:stCxn id="21" idx="0"/>
                  <a:endCxn id="25" idx="3"/>
                </p:cNvCxnSpPr>
                <p:nvPr/>
              </p:nvCxnSpPr>
              <p:spPr>
                <a:xfrm flipH="1" flipV="1">
                  <a:off x="3561330" y="2073949"/>
                  <a:ext cx="1857178" cy="7216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7D5D28C1-198F-4566-AFA6-4B6D9FDA34C7}"/>
                    </a:ext>
                  </a:extLst>
                </p:cNvPr>
                <p:cNvSpPr txBox="1"/>
                <p:nvPr/>
              </p:nvSpPr>
              <p:spPr>
                <a:xfrm>
                  <a:off x="2229948" y="1904672"/>
                  <a:ext cx="13313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熱流束</a:t>
                  </a:r>
                  <a:r>
                    <a:rPr kumimoji="1" lang="ja-JP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6" name="右矢印 5">
                  <a:extLst>
                    <a:ext uri="{FF2B5EF4-FFF2-40B4-BE49-F238E27FC236}">
                      <a16:creationId xmlns:a16="http://schemas.microsoft.com/office/drawing/2014/main" id="{5757A996-F35B-4829-AD58-BA4A1D4CFF9E}"/>
                    </a:ext>
                  </a:extLst>
                </p:cNvPr>
                <p:cNvSpPr/>
                <p:nvPr/>
              </p:nvSpPr>
              <p:spPr>
                <a:xfrm rot="10800000">
                  <a:off x="4375051" y="3255627"/>
                  <a:ext cx="180000" cy="180000"/>
                </a:xfrm>
                <a:prstGeom prst="rightArrow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右矢印 26">
                  <a:extLst>
                    <a:ext uri="{FF2B5EF4-FFF2-40B4-BE49-F238E27FC236}">
                      <a16:creationId xmlns:a16="http://schemas.microsoft.com/office/drawing/2014/main" id="{F11E90AF-5E9B-482A-8B2A-26DDCF4F58A8}"/>
                    </a:ext>
                  </a:extLst>
                </p:cNvPr>
                <p:cNvSpPr/>
                <p:nvPr/>
              </p:nvSpPr>
              <p:spPr>
                <a:xfrm>
                  <a:off x="4785829" y="3255627"/>
                  <a:ext cx="180000" cy="180000"/>
                </a:xfrm>
                <a:prstGeom prst="rightArrow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0A73DC81-1B50-477F-91D8-71AABE5ABACF}"/>
                    </a:ext>
                  </a:extLst>
                </p:cNvPr>
                <p:cNvCxnSpPr>
                  <a:cxnSpLocks/>
                  <a:stCxn id="26" idx="0"/>
                  <a:endCxn id="30" idx="3"/>
                </p:cNvCxnSpPr>
                <p:nvPr/>
              </p:nvCxnSpPr>
              <p:spPr>
                <a:xfrm flipH="1">
                  <a:off x="3600841" y="3435627"/>
                  <a:ext cx="864210" cy="265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>
                  <a:extLst>
                    <a:ext uri="{FF2B5EF4-FFF2-40B4-BE49-F238E27FC236}">
                      <a16:creationId xmlns:a16="http://schemas.microsoft.com/office/drawing/2014/main" id="{0A73DC81-1B50-477F-91D8-71AABE5ABACF}"/>
                    </a:ext>
                  </a:extLst>
                </p:cNvPr>
                <p:cNvCxnSpPr>
                  <a:cxnSpLocks/>
                  <a:stCxn id="27" idx="2"/>
                  <a:endCxn id="30" idx="3"/>
                </p:cNvCxnSpPr>
                <p:nvPr/>
              </p:nvCxnSpPr>
              <p:spPr>
                <a:xfrm flipH="1">
                  <a:off x="3600841" y="3435627"/>
                  <a:ext cx="1274988" cy="265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7D5D28C1-198F-4566-AFA6-4B6D9FDA34C7}"/>
                    </a:ext>
                  </a:extLst>
                </p:cNvPr>
                <p:cNvSpPr txBox="1"/>
                <p:nvPr/>
              </p:nvSpPr>
              <p:spPr>
                <a:xfrm>
                  <a:off x="2190438" y="3531775"/>
                  <a:ext cx="14104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ja-JP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水流束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E24DB5E-EAFA-4710-AF4F-4F9D5F9C8E37}"/>
                      </a:ext>
                    </a:extLst>
                  </p:cNvPr>
                  <p:cNvSpPr/>
                  <p:nvPr/>
                </p:nvSpPr>
                <p:spPr>
                  <a:xfrm>
                    <a:off x="4168794" y="3689611"/>
                    <a:ext cx="264559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449263" indent="-449263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a14:m>
                    <a:r>
                      <a:rPr lang="en-US" altLang="ja-JP" sz="1600" dirty="0"/>
                      <a:t> =	100 K, 150 K</a:t>
                    </a:r>
                    <a:r>
                      <a:rPr lang="ja-JP" altLang="en-US" sz="1600" dirty="0"/>
                      <a:t>（凍結時）</a:t>
                    </a:r>
                    <a:endParaRPr lang="en-US" altLang="ja-JP" sz="1600" dirty="0"/>
                  </a:p>
                  <a:p>
                    <a:pPr marL="449263" indent="-449263"/>
                    <a:r>
                      <a:rPr lang="en-US" altLang="ja-JP" sz="1600" dirty="0"/>
                      <a:t>	300 K, 350 K</a:t>
                    </a:r>
                    <a:r>
                      <a:rPr lang="ja-JP" altLang="en-US" sz="1600" dirty="0"/>
                      <a:t>（解凍時）</a:t>
                    </a:r>
                    <a:endParaRPr lang="en-US" altLang="ja-JP" sz="1600" dirty="0"/>
                  </a:p>
                </p:txBody>
              </p:sp>
            </mc:Choice>
            <mc:Fallback xmlns=""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EE24DB5E-EAFA-4710-AF4F-4F9D5F9C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794" y="3689611"/>
                    <a:ext cx="2645596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167" r="-230" b="-1354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4050621-607A-4D9D-9566-21E6C6403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6442" y="3487975"/>
              <a:ext cx="119212" cy="350340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228396" y="2070486"/>
              <a:ext cx="0" cy="2689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4078946" y="2070486"/>
              <a:ext cx="0" cy="2689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3228396" y="2203554"/>
              <a:ext cx="8505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endCxn id="17" idx="1"/>
            </p:cNvCxnSpPr>
            <p:nvPr/>
          </p:nvCxnSpPr>
          <p:spPr>
            <a:xfrm flipV="1">
              <a:off x="3920253" y="1911437"/>
              <a:ext cx="158693" cy="29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EE24DB5E-EAFA-4710-AF4F-4F9D5F9C8E37}"/>
                    </a:ext>
                  </a:extLst>
                </p:cNvPr>
                <p:cNvSpPr/>
                <p:nvPr/>
              </p:nvSpPr>
              <p:spPr>
                <a:xfrm>
                  <a:off x="4078946" y="1742160"/>
                  <a:ext cx="19187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266700" indent="-266700"/>
                  <a14:m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ja-JP" sz="1600" dirty="0"/>
                    <a:t> = 1.5 cm, 2.0 cm</a:t>
                  </a:r>
                </a:p>
              </p:txBody>
            </p:sp>
          </mc:Choice>
          <mc:Fallback xmlns="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EE24DB5E-EAFA-4710-AF4F-4F9D5F9C8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946" y="1742160"/>
                  <a:ext cx="1918730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455" r="-635" b="-2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610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F55B778-94AD-9146-9CE7-110AD7E86881}"/>
              </a:ext>
            </a:extLst>
          </p:cNvPr>
          <p:cNvGrpSpPr/>
          <p:nvPr/>
        </p:nvGrpSpPr>
        <p:grpSpPr>
          <a:xfrm>
            <a:off x="2405102" y="2346974"/>
            <a:ext cx="1281276" cy="1885124"/>
            <a:chOff x="3228396" y="2137020"/>
            <a:chExt cx="1281276" cy="188512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FD73BC2-92AC-0944-84F5-D5893158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396" y="2137020"/>
              <a:ext cx="858045" cy="1701295"/>
            </a:xfrm>
            <a:prstGeom prst="rect">
              <a:avLst/>
            </a:prstGeom>
          </p:spPr>
        </p:pic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613A6152-DB55-4748-86C9-35376D5C7A62}"/>
                </a:ext>
              </a:extLst>
            </p:cNvPr>
            <p:cNvCxnSpPr/>
            <p:nvPr/>
          </p:nvCxnSpPr>
          <p:spPr>
            <a:xfrm flipV="1">
              <a:off x="3650105" y="3674876"/>
              <a:ext cx="829515" cy="1"/>
            </a:xfrm>
            <a:prstGeom prst="straightConnector1">
              <a:avLst/>
            </a:prstGeom>
            <a:ln w="12700" cap="rnd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5959D35-345F-424C-B8B5-C204B7785E0B}"/>
                    </a:ext>
                  </a:extLst>
                </p:cNvPr>
                <p:cNvSpPr/>
                <p:nvPr/>
              </p:nvSpPr>
              <p:spPr>
                <a:xfrm>
                  <a:off x="4196580" y="3652812"/>
                  <a:ext cx="3130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25959D35-345F-424C-B8B5-C204B7785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580" y="3652812"/>
                  <a:ext cx="3130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430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04" y="1253116"/>
            <a:ext cx="4718713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2" y="1563462"/>
            <a:ext cx="4712616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43" y="1560414"/>
            <a:ext cx="4718713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2" y="1560414"/>
            <a:ext cx="4712616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90463" y="1974823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ja-JP" altLang="en-US" sz="2000" dirty="0"/>
              <a:t>細胞採取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90848" y="1975352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FF0000"/>
                </a:solidFill>
              </a:rPr>
              <a:t>凍結</a:t>
            </a:r>
            <a:r>
              <a:rPr lang="ja-JP" altLang="en-US" sz="2000" dirty="0">
                <a:solidFill>
                  <a:srgbClr val="FF0000"/>
                </a:solidFill>
              </a:rPr>
              <a:t>・解凍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91233" y="197588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遺伝子導入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91618" y="1976410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</a:rPr>
              <a:t>凍結・解凍</a:t>
            </a:r>
          </a:p>
        </p:txBody>
      </p:sp>
      <p:sp>
        <p:nvSpPr>
          <p:cNvPr id="8" name="楕円 7"/>
          <p:cNvSpPr/>
          <p:nvPr/>
        </p:nvSpPr>
        <p:spPr>
          <a:xfrm>
            <a:off x="-128855" y="1928965"/>
            <a:ext cx="1110520" cy="4721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ja-JP" altLang="en-US" sz="2000" dirty="0">
                <a:solidFill>
                  <a:sysClr val="windowText" lastClr="000000"/>
                </a:solidFill>
              </a:rPr>
              <a:t>ドナー</a:t>
            </a:r>
          </a:p>
        </p:txBody>
      </p:sp>
      <p:sp>
        <p:nvSpPr>
          <p:cNvPr id="9" name="楕円 8"/>
          <p:cNvSpPr/>
          <p:nvPr/>
        </p:nvSpPr>
        <p:spPr>
          <a:xfrm>
            <a:off x="8092002" y="2700075"/>
            <a:ext cx="1110520" cy="4721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</a:rPr>
              <a:t>患者</a:t>
            </a:r>
            <a:endParaRPr kumimoji="1" lang="ja-JP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線矢印コネクタ 9"/>
          <p:cNvCxnSpPr>
            <a:stCxn id="8" idx="6"/>
            <a:endCxn id="4" idx="1"/>
          </p:cNvCxnSpPr>
          <p:nvPr/>
        </p:nvCxnSpPr>
        <p:spPr>
          <a:xfrm>
            <a:off x="981665" y="2165061"/>
            <a:ext cx="30879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4" idx="3"/>
            <a:endCxn id="5" idx="1"/>
          </p:cNvCxnSpPr>
          <p:nvPr/>
        </p:nvCxnSpPr>
        <p:spPr>
          <a:xfrm>
            <a:off x="2682050" y="2165063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3"/>
            <a:endCxn id="6" idx="1"/>
          </p:cNvCxnSpPr>
          <p:nvPr/>
        </p:nvCxnSpPr>
        <p:spPr>
          <a:xfrm>
            <a:off x="4382435" y="2165592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6" idx="3"/>
            <a:endCxn id="7" idx="1"/>
          </p:cNvCxnSpPr>
          <p:nvPr/>
        </p:nvCxnSpPr>
        <p:spPr>
          <a:xfrm>
            <a:off x="6082820" y="2166121"/>
            <a:ext cx="308798" cy="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7" idx="3"/>
            <a:endCxn id="48" idx="1"/>
          </p:cNvCxnSpPr>
          <p:nvPr/>
        </p:nvCxnSpPr>
        <p:spPr>
          <a:xfrm flipH="1">
            <a:off x="1290462" y="2166650"/>
            <a:ext cx="6492743" cy="769521"/>
          </a:xfrm>
          <a:prstGeom prst="bentConnector5">
            <a:avLst>
              <a:gd name="adj1" fmla="val -3521"/>
              <a:gd name="adj2" fmla="val 5000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290462" y="274593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細胞培養</a:t>
            </a:r>
            <a:endParaRPr kumimoji="1" lang="ja-JP" altLang="en-US" sz="2000" dirty="0"/>
          </a:p>
        </p:txBody>
      </p:sp>
      <p:cxnSp>
        <p:nvCxnSpPr>
          <p:cNvPr id="53" name="直線矢印コネクタ 52"/>
          <p:cNvCxnSpPr>
            <a:stCxn id="48" idx="3"/>
            <a:endCxn id="56" idx="1"/>
          </p:cNvCxnSpPr>
          <p:nvPr/>
        </p:nvCxnSpPr>
        <p:spPr>
          <a:xfrm>
            <a:off x="2682049" y="2936171"/>
            <a:ext cx="308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90847" y="274593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</a:rPr>
              <a:t>凍結・解凍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691233" y="274593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/>
              <a:t>分化誘導</a:t>
            </a:r>
          </a:p>
        </p:txBody>
      </p:sp>
      <p:cxnSp>
        <p:nvCxnSpPr>
          <p:cNvPr id="60" name="直線矢印コネクタ 59"/>
          <p:cNvCxnSpPr>
            <a:stCxn id="56" idx="3"/>
            <a:endCxn id="59" idx="1"/>
          </p:cNvCxnSpPr>
          <p:nvPr/>
        </p:nvCxnSpPr>
        <p:spPr>
          <a:xfrm>
            <a:off x="4382434" y="2936171"/>
            <a:ext cx="308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391618" y="2745931"/>
            <a:ext cx="1391587" cy="38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</a:rPr>
              <a:t>凍結・解凍</a:t>
            </a:r>
          </a:p>
        </p:txBody>
      </p:sp>
      <p:cxnSp>
        <p:nvCxnSpPr>
          <p:cNvPr id="70" name="直線矢印コネクタ 69"/>
          <p:cNvCxnSpPr>
            <a:stCxn id="59" idx="3"/>
            <a:endCxn id="69" idx="1"/>
          </p:cNvCxnSpPr>
          <p:nvPr/>
        </p:nvCxnSpPr>
        <p:spPr>
          <a:xfrm>
            <a:off x="6082820" y="2936171"/>
            <a:ext cx="308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9" idx="3"/>
            <a:endCxn id="9" idx="2"/>
          </p:cNvCxnSpPr>
          <p:nvPr/>
        </p:nvCxnSpPr>
        <p:spPr>
          <a:xfrm>
            <a:off x="7783205" y="2936171"/>
            <a:ext cx="308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30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67" y="1076675"/>
            <a:ext cx="4871126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26" y="1539076"/>
            <a:ext cx="483454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1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71" y="1304360"/>
            <a:ext cx="4993057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3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26" y="1468966"/>
            <a:ext cx="4657748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/>
          <p:cNvGrpSpPr/>
          <p:nvPr/>
        </p:nvGrpSpPr>
        <p:grpSpPr>
          <a:xfrm>
            <a:off x="-346216" y="1940077"/>
            <a:ext cx="9991904" cy="1256496"/>
            <a:chOff x="-346216" y="1940077"/>
            <a:chExt cx="9991904" cy="125649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947767" y="1986103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Cell harvest</a:t>
              </a:r>
              <a:endParaRPr kumimoji="1" lang="ja-JP" altLang="en-US" sz="2000" dirty="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2844830" y="1985933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rgbClr val="FF0000"/>
                  </a:solidFill>
                </a:rPr>
                <a:t>Freeze-thaw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741891" y="1989812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Initialization</a:t>
              </a:r>
              <a:endParaRPr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6638954" y="1989812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rgbClr val="FF0000"/>
                  </a:solidFill>
                </a:rPr>
                <a:t>Freeze-thaw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-346216" y="1940077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Donor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8535168" y="2724382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Patient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47767" y="2768048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Cultivation</a:t>
              </a:r>
              <a:endParaRPr kumimoji="1" lang="ja-JP" altLang="en-US" sz="20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844830" y="2778024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rgbClr val="FF0000"/>
                  </a:solidFill>
                </a:rPr>
                <a:t>Freeze-thaw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741891" y="2778024"/>
              <a:ext cx="1712753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Differentiation</a:t>
              </a:r>
              <a:endParaRPr lang="ja-JP" altLang="en-US" sz="2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38954" y="2768048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rgbClr val="FF0000"/>
                  </a:solidFill>
                </a:rPr>
                <a:t>Freeze-thaw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直線矢印コネクタ 83"/>
            <p:cNvCxnSpPr>
              <a:stCxn id="6" idx="6"/>
              <a:endCxn id="2" idx="1"/>
            </p:cNvCxnSpPr>
            <p:nvPr/>
          </p:nvCxnSpPr>
          <p:spPr>
            <a:xfrm>
              <a:off x="764304" y="2176173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2" idx="3"/>
              <a:endCxn id="3" idx="1"/>
            </p:cNvCxnSpPr>
            <p:nvPr/>
          </p:nvCxnSpPr>
          <p:spPr>
            <a:xfrm flipV="1">
              <a:off x="2661367" y="2176173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3" idx="3"/>
              <a:endCxn id="4" idx="1"/>
            </p:cNvCxnSpPr>
            <p:nvPr/>
          </p:nvCxnSpPr>
          <p:spPr>
            <a:xfrm>
              <a:off x="4558430" y="2176173"/>
              <a:ext cx="183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stCxn id="4" idx="3"/>
              <a:endCxn id="5" idx="1"/>
            </p:cNvCxnSpPr>
            <p:nvPr/>
          </p:nvCxnSpPr>
          <p:spPr>
            <a:xfrm>
              <a:off x="6455491" y="2180052"/>
              <a:ext cx="183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>
              <a:off x="2661366" y="2968094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>
              <a:off x="4558428" y="2968819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>
              <a:off x="6453795" y="2968094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>
              <a:off x="8352130" y="2958118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カギ線コネクタ 101"/>
            <p:cNvCxnSpPr>
              <a:stCxn id="5" idx="3"/>
              <a:endCxn id="13" idx="1"/>
            </p:cNvCxnSpPr>
            <p:nvPr/>
          </p:nvCxnSpPr>
          <p:spPr>
            <a:xfrm flipH="1">
              <a:off x="947767" y="2180052"/>
              <a:ext cx="7404787" cy="778236"/>
            </a:xfrm>
            <a:prstGeom prst="bentConnector5">
              <a:avLst>
                <a:gd name="adj1" fmla="val -3087"/>
                <a:gd name="adj2" fmla="val 50000"/>
                <a:gd name="adj3" fmla="val 1030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グループ化 21"/>
          <p:cNvGrpSpPr/>
          <p:nvPr/>
        </p:nvGrpSpPr>
        <p:grpSpPr>
          <a:xfrm>
            <a:off x="-346216" y="3736354"/>
            <a:ext cx="9991904" cy="1256496"/>
            <a:chOff x="-346216" y="1940077"/>
            <a:chExt cx="9991904" cy="1256496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947767" y="1986103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Cell harvest</a:t>
              </a:r>
              <a:endParaRPr kumimoji="1" lang="ja-JP" altLang="en-US" sz="2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844830" y="1985933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Freeze-thaw</a:t>
              </a:r>
              <a:endParaRPr kumimoji="1" lang="ja-JP" altLang="en-US" sz="2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741891" y="1989812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Initialization</a:t>
              </a:r>
              <a:endParaRPr lang="ja-JP" altLang="en-US" sz="2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38954" y="1989812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Freeze-thaw</a:t>
              </a:r>
              <a:endParaRPr lang="ja-JP" altLang="en-US" sz="2000" dirty="0"/>
            </a:p>
          </p:txBody>
        </p:sp>
        <p:sp>
          <p:nvSpPr>
            <p:cNvPr id="27" name="楕円 26"/>
            <p:cNvSpPr/>
            <p:nvPr/>
          </p:nvSpPr>
          <p:spPr>
            <a:xfrm>
              <a:off x="-346216" y="1940077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Donor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楕円 27"/>
            <p:cNvSpPr/>
            <p:nvPr/>
          </p:nvSpPr>
          <p:spPr>
            <a:xfrm>
              <a:off x="8535168" y="2724382"/>
              <a:ext cx="1110520" cy="4721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ja-JP" sz="2000" dirty="0">
                  <a:solidFill>
                    <a:sysClr val="windowText" lastClr="000000"/>
                  </a:solidFill>
                </a:rPr>
                <a:t>Patient</a:t>
              </a:r>
              <a:endParaRPr kumimoji="1" lang="ja-JP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47767" y="2768048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Cultivation</a:t>
              </a:r>
              <a:endParaRPr kumimoji="1" lang="ja-JP" altLang="en-US" sz="20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844830" y="2778024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Freeze-thaw</a:t>
              </a:r>
              <a:endParaRPr lang="ja-JP" altLang="en-US" sz="20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741891" y="2778024"/>
              <a:ext cx="1712753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Differentiation</a:t>
              </a:r>
              <a:endParaRPr lang="ja-JP" altLang="en-US" sz="20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638954" y="2768048"/>
              <a:ext cx="1713600" cy="380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ja-JP" sz="2000" dirty="0"/>
                <a:t>Freeze-thaw</a:t>
              </a:r>
              <a:endParaRPr lang="ja-JP" altLang="en-US" sz="2000" dirty="0"/>
            </a:p>
          </p:txBody>
        </p:sp>
        <p:cxnSp>
          <p:nvCxnSpPr>
            <p:cNvPr id="33" name="直線矢印コネクタ 32"/>
            <p:cNvCxnSpPr>
              <a:stCxn id="27" idx="6"/>
              <a:endCxn id="23" idx="1"/>
            </p:cNvCxnSpPr>
            <p:nvPr/>
          </p:nvCxnSpPr>
          <p:spPr>
            <a:xfrm>
              <a:off x="764304" y="2176173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  <a:endCxn id="24" idx="1"/>
            </p:cNvCxnSpPr>
            <p:nvPr/>
          </p:nvCxnSpPr>
          <p:spPr>
            <a:xfrm flipV="1">
              <a:off x="2661367" y="2176173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24" idx="3"/>
              <a:endCxn id="25" idx="1"/>
            </p:cNvCxnSpPr>
            <p:nvPr/>
          </p:nvCxnSpPr>
          <p:spPr>
            <a:xfrm>
              <a:off x="4558430" y="2176173"/>
              <a:ext cx="1834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5" idx="3"/>
              <a:endCxn id="26" idx="1"/>
            </p:cNvCxnSpPr>
            <p:nvPr/>
          </p:nvCxnSpPr>
          <p:spPr>
            <a:xfrm>
              <a:off x="6455491" y="2180052"/>
              <a:ext cx="183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>
              <a:off x="2661366" y="2968094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558428" y="2968819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6453795" y="2968094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8352130" y="2958118"/>
              <a:ext cx="183463" cy="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カギ線コネクタ 40"/>
            <p:cNvCxnSpPr>
              <a:stCxn id="26" idx="3"/>
              <a:endCxn id="29" idx="1"/>
            </p:cNvCxnSpPr>
            <p:nvPr/>
          </p:nvCxnSpPr>
          <p:spPr>
            <a:xfrm flipH="1">
              <a:off x="947767" y="2180052"/>
              <a:ext cx="7404787" cy="778236"/>
            </a:xfrm>
            <a:prstGeom prst="bentConnector5">
              <a:avLst>
                <a:gd name="adj1" fmla="val -3087"/>
                <a:gd name="adj2" fmla="val 50000"/>
                <a:gd name="adj3" fmla="val 1030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2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001160" y="3390549"/>
            <a:ext cx="5324689" cy="18313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3982" y="344774"/>
            <a:ext cx="5311867" cy="1841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6" name="フローチャート: 結合子 25"/>
          <p:cNvSpPr/>
          <p:nvPr/>
        </p:nvSpPr>
        <p:spPr>
          <a:xfrm>
            <a:off x="8122672" y="1545888"/>
            <a:ext cx="72000" cy="7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2F72EBA-DCF5-4589-9F88-DC9E962722F9}"/>
              </a:ext>
            </a:extLst>
          </p:cNvPr>
          <p:cNvGrpSpPr/>
          <p:nvPr/>
        </p:nvGrpSpPr>
        <p:grpSpPr>
          <a:xfrm>
            <a:off x="545785" y="1292"/>
            <a:ext cx="5870005" cy="5682289"/>
            <a:chOff x="545785" y="1292"/>
            <a:chExt cx="5870005" cy="5682289"/>
          </a:xfrm>
        </p:grpSpPr>
        <p:grpSp>
          <p:nvGrpSpPr>
            <p:cNvPr id="170" name="グループ化 169"/>
            <p:cNvGrpSpPr/>
            <p:nvPr/>
          </p:nvGrpSpPr>
          <p:grpSpPr>
            <a:xfrm>
              <a:off x="3375737" y="2587234"/>
              <a:ext cx="1885761" cy="461665"/>
              <a:chOff x="3428202" y="2450563"/>
              <a:chExt cx="1885761" cy="461665"/>
            </a:xfrm>
          </p:grpSpPr>
          <p:sp>
            <p:nvSpPr>
              <p:cNvPr id="165" name="下矢印 164"/>
              <p:cNvSpPr/>
              <p:nvPr/>
            </p:nvSpPr>
            <p:spPr>
              <a:xfrm>
                <a:off x="3428202" y="2600787"/>
                <a:ext cx="514885" cy="240371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正方形/長方形 165"/>
                  <p:cNvSpPr/>
                  <p:nvPr/>
                </p:nvSpPr>
                <p:spPr>
                  <a:xfrm>
                    <a:off x="4031240" y="2450563"/>
                    <a:ext cx="1282723" cy="46166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ja-JP" sz="2400" b="1" dirty="0">
                        <a:solidFill>
                          <a:schemeClr val="tx1"/>
                        </a:solidFill>
                      </a:rPr>
                      <a:t>later</a:t>
                    </a:r>
                    <a:endParaRPr lang="ja-JP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正方形/長方形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240" y="2450563"/>
                    <a:ext cx="1282723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3889" r="-5882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1" name="グループ化 180"/>
            <p:cNvGrpSpPr/>
            <p:nvPr/>
          </p:nvGrpSpPr>
          <p:grpSpPr>
            <a:xfrm>
              <a:off x="545785" y="1292"/>
              <a:ext cx="5870005" cy="2641441"/>
              <a:chOff x="545785" y="1292"/>
              <a:chExt cx="5870005" cy="2641441"/>
            </a:xfrm>
          </p:grpSpPr>
          <p:grpSp>
            <p:nvGrpSpPr>
              <p:cNvPr id="109" name="グループ化 108"/>
              <p:cNvGrpSpPr/>
              <p:nvPr/>
            </p:nvGrpSpPr>
            <p:grpSpPr>
              <a:xfrm>
                <a:off x="545785" y="344774"/>
                <a:ext cx="5870005" cy="2297959"/>
                <a:chOff x="545785" y="344774"/>
                <a:chExt cx="5870005" cy="2297959"/>
              </a:xfrm>
            </p:grpSpPr>
            <p:grpSp>
              <p:nvGrpSpPr>
                <p:cNvPr id="86" name="グループ化 85"/>
                <p:cNvGrpSpPr/>
                <p:nvPr/>
              </p:nvGrpSpPr>
              <p:grpSpPr>
                <a:xfrm>
                  <a:off x="545785" y="344774"/>
                  <a:ext cx="5870005" cy="2297959"/>
                  <a:chOff x="545785" y="344774"/>
                  <a:chExt cx="5870005" cy="2297959"/>
                </a:xfrm>
              </p:grpSpPr>
              <p:cxnSp>
                <p:nvCxnSpPr>
                  <p:cNvPr id="76" name="直線コネクタ 75"/>
                  <p:cNvCxnSpPr>
                    <a:endCxn id="79" idx="6"/>
                  </p:cNvCxnSpPr>
                  <p:nvPr/>
                </p:nvCxnSpPr>
                <p:spPr>
                  <a:xfrm>
                    <a:off x="3961913" y="1424742"/>
                    <a:ext cx="341374" cy="60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/>
                  <p:cNvCxnSpPr/>
                  <p:nvPr/>
                </p:nvCxnSpPr>
                <p:spPr>
                  <a:xfrm>
                    <a:off x="3997377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>
                    <a:endCxn id="34" idx="6"/>
                  </p:cNvCxnSpPr>
                  <p:nvPr/>
                </p:nvCxnSpPr>
                <p:spPr>
                  <a:xfrm>
                    <a:off x="3336728" y="1319882"/>
                    <a:ext cx="163474" cy="20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コネクタ 34"/>
                  <p:cNvCxnSpPr/>
                  <p:nvPr/>
                </p:nvCxnSpPr>
                <p:spPr>
                  <a:xfrm>
                    <a:off x="3462729" y="385996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>
                    <a:stCxn id="17" idx="6"/>
                    <a:endCxn id="24" idx="6"/>
                  </p:cNvCxnSpPr>
                  <p:nvPr/>
                </p:nvCxnSpPr>
                <p:spPr>
                  <a:xfrm>
                    <a:off x="1041816" y="947034"/>
                    <a:ext cx="525004" cy="132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線矢印コネクタ 4"/>
                  <p:cNvCxnSpPr/>
                  <p:nvPr/>
                </p:nvCxnSpPr>
                <p:spPr>
                  <a:xfrm>
                    <a:off x="1004341" y="344774"/>
                    <a:ext cx="0" cy="1836295"/>
                  </a:xfrm>
                  <a:prstGeom prst="straightConnector1">
                    <a:avLst/>
                  </a:prstGeom>
                  <a:ln w="12700">
                    <a:headEnd type="arrow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矢印コネクタ 6"/>
                  <p:cNvCxnSpPr/>
                  <p:nvPr/>
                </p:nvCxnSpPr>
                <p:spPr>
                  <a:xfrm flipV="1">
                    <a:off x="1004341" y="2181068"/>
                    <a:ext cx="532150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545785" y="344774"/>
                    <a:ext cx="3372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i="1" dirty="0"/>
                      <a:t>T</a:t>
                    </a:r>
                    <a:endParaRPr kumimoji="1" lang="ja-JP" altLang="en-US" sz="2400" i="1" dirty="0"/>
                  </a:p>
                </p:txBody>
              </p:sp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6011056" y="2181068"/>
                    <a:ext cx="4047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i="1" dirty="0"/>
                      <a:t>r</a:t>
                    </a:r>
                    <a:endParaRPr kumimoji="1" lang="ja-JP" altLang="en-US" sz="2400" i="1" dirty="0"/>
                  </a:p>
                </p:txBody>
              </p:sp>
              <p:cxnSp>
                <p:nvCxnSpPr>
                  <p:cNvPr id="14" name="直線コネクタ 13"/>
                  <p:cNvCxnSpPr/>
                  <p:nvPr/>
                </p:nvCxnSpPr>
                <p:spPr>
                  <a:xfrm>
                    <a:off x="5703758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フローチャート: 結合子 16"/>
                  <p:cNvSpPr/>
                  <p:nvPr/>
                </p:nvSpPr>
                <p:spPr>
                  <a:xfrm>
                    <a:off x="969816" y="9110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1531494" y="382249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フローチャート: 結合子 23"/>
                  <p:cNvSpPr/>
                  <p:nvPr/>
                </p:nvSpPr>
                <p:spPr>
                  <a:xfrm>
                    <a:off x="1494820" y="1043492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2" name="直線コネクタ 31"/>
                  <p:cNvCxnSpPr>
                    <a:endCxn id="38" idx="6"/>
                  </p:cNvCxnSpPr>
                  <p:nvPr/>
                </p:nvCxnSpPr>
                <p:spPr>
                  <a:xfrm>
                    <a:off x="3755670" y="1385275"/>
                    <a:ext cx="278158" cy="442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コネクタ 32"/>
                  <p:cNvCxnSpPr>
                    <a:stCxn id="34" idx="2"/>
                  </p:cNvCxnSpPr>
                  <p:nvPr/>
                </p:nvCxnSpPr>
                <p:spPr>
                  <a:xfrm>
                    <a:off x="3428202" y="1340345"/>
                    <a:ext cx="349545" cy="479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フローチャート: 結合子 33"/>
                  <p:cNvSpPr/>
                  <p:nvPr/>
                </p:nvSpPr>
                <p:spPr>
                  <a:xfrm>
                    <a:off x="3428202" y="1304345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フローチャート: 結合子 37"/>
                  <p:cNvSpPr/>
                  <p:nvPr/>
                </p:nvSpPr>
                <p:spPr>
                  <a:xfrm>
                    <a:off x="3961828" y="1393488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テキスト ボックス 42"/>
                      <p:cNvSpPr txBox="1"/>
                      <p:nvPr/>
                    </p:nvSpPr>
                    <p:spPr>
                      <a:xfrm>
                        <a:off x="1735453" y="1018934"/>
                        <a:ext cx="14933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∙∙∙∙∙∙∙∙∙∙∙∙∙∙∙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テキスト ボックス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5453" y="1018934"/>
                        <a:ext cx="149334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線コネクタ 43"/>
                  <p:cNvCxnSpPr>
                    <a:stCxn id="24" idx="6"/>
                  </p:cNvCxnSpPr>
                  <p:nvPr/>
                </p:nvCxnSpPr>
                <p:spPr>
                  <a:xfrm>
                    <a:off x="1566820" y="1079492"/>
                    <a:ext cx="101920" cy="93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コネクタ 55"/>
                  <p:cNvCxnSpPr/>
                  <p:nvPr/>
                </p:nvCxnSpPr>
                <p:spPr>
                  <a:xfrm>
                    <a:off x="5441430" y="37614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コネクタ 56"/>
                  <p:cNvCxnSpPr>
                    <a:stCxn id="60" idx="6"/>
                    <a:endCxn id="61" idx="6"/>
                  </p:cNvCxnSpPr>
                  <p:nvPr/>
                </p:nvCxnSpPr>
                <p:spPr>
                  <a:xfrm>
                    <a:off x="5484127" y="1850599"/>
                    <a:ext cx="256081" cy="562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コネクタ 57"/>
                  <p:cNvCxnSpPr>
                    <a:endCxn id="60" idx="6"/>
                  </p:cNvCxnSpPr>
                  <p:nvPr/>
                </p:nvCxnSpPr>
                <p:spPr>
                  <a:xfrm>
                    <a:off x="5261548" y="1791956"/>
                    <a:ext cx="222579" cy="586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フローチャート: 結合子 59"/>
                  <p:cNvSpPr/>
                  <p:nvPr/>
                </p:nvSpPr>
                <p:spPr>
                  <a:xfrm>
                    <a:off x="5412127" y="1814599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フローチャート: 結合子 60"/>
                  <p:cNvSpPr/>
                  <p:nvPr/>
                </p:nvSpPr>
                <p:spPr>
                  <a:xfrm>
                    <a:off x="5668208" y="1870811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5" name="直線コネクタ 74"/>
                  <p:cNvCxnSpPr>
                    <a:stCxn id="79" idx="6"/>
                  </p:cNvCxnSpPr>
                  <p:nvPr/>
                </p:nvCxnSpPr>
                <p:spPr>
                  <a:xfrm>
                    <a:off x="4303287" y="1485200"/>
                    <a:ext cx="128391" cy="312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コネクタ 77"/>
                  <p:cNvCxnSpPr/>
                  <p:nvPr/>
                </p:nvCxnSpPr>
                <p:spPr>
                  <a:xfrm>
                    <a:off x="4266260" y="380277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フローチャート: 結合子 78"/>
                  <p:cNvSpPr/>
                  <p:nvPr/>
                </p:nvSpPr>
                <p:spPr>
                  <a:xfrm>
                    <a:off x="4231287" y="1449200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テキスト ボックス 84"/>
                      <p:cNvSpPr txBox="1"/>
                      <p:nvPr/>
                    </p:nvSpPr>
                    <p:spPr>
                      <a:xfrm>
                        <a:off x="4425254" y="1466277"/>
                        <a:ext cx="894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254" y="1466277"/>
                        <a:ext cx="894971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1001160" y="681854"/>
                  <a:ext cx="1607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0</a:t>
                  </a:r>
                  <a:endParaRPr kumimoji="1" lang="ja-JP" altLang="en-US" sz="1600" dirty="0"/>
                </a:p>
              </p:txBody>
            </p:sp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1526908" y="809000"/>
                  <a:ext cx="1974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dirty="0"/>
                    <a:t>1</a:t>
                  </a:r>
                </a:p>
              </p:txBody>
            </p:sp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2956311" y="1354745"/>
                  <a:ext cx="6282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>
                <a:xfrm>
                  <a:off x="3969411" y="1140704"/>
                  <a:ext cx="2712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endParaRPr kumimoji="1" lang="ja-JP" altLang="en-US" sz="1600" i="1" dirty="0"/>
                </a:p>
              </p:txBody>
            </p:sp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4206018" y="1191104"/>
                  <a:ext cx="6520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+1</a:t>
                  </a:r>
                  <a:endParaRPr kumimoji="1" lang="ja-JP" altLang="en-US" sz="1600" dirty="0"/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4999551" y="1821918"/>
                  <a:ext cx="5374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97" name="テキスト ボックス 96"/>
                <p:cNvSpPr txBox="1"/>
                <p:nvPr/>
              </p:nvSpPr>
              <p:spPr>
                <a:xfrm>
                  <a:off x="5744181" y="1710689"/>
                  <a:ext cx="1840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endParaRPr kumimoji="1" lang="ja-JP" altLang="en-US" sz="1600" dirty="0"/>
                </a:p>
              </p:txBody>
            </p:sp>
          </p:grpSp>
          <p:cxnSp>
            <p:nvCxnSpPr>
              <p:cNvPr id="157" name="直線矢印コネクタ 156"/>
              <p:cNvCxnSpPr/>
              <p:nvPr/>
            </p:nvCxnSpPr>
            <p:spPr>
              <a:xfrm>
                <a:off x="4000735" y="947034"/>
                <a:ext cx="1703023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テキスト ボックス 160"/>
                  <p:cNvSpPr txBox="1"/>
                  <p:nvPr/>
                </p:nvSpPr>
                <p:spPr>
                  <a:xfrm>
                    <a:off x="4626283" y="624840"/>
                    <a:ext cx="4859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61" name="テキスト ボックス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283" y="624840"/>
                    <a:ext cx="48596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000" t="-2222" r="-15000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1" name="テキスト ボックス 170"/>
              <p:cNvSpPr txBox="1"/>
              <p:nvPr/>
            </p:nvSpPr>
            <p:spPr>
              <a:xfrm>
                <a:off x="3432753" y="1292"/>
                <a:ext cx="11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Interface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449635" y="2208984"/>
                <a:ext cx="701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Solid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2084181" y="2212525"/>
                <a:ext cx="795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Liquid</a:t>
                </a:r>
                <a:endParaRPr kumimoji="1" lang="ja-JP" altLang="en-US" dirty="0"/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545785" y="3061501"/>
              <a:ext cx="5842299" cy="2622080"/>
              <a:chOff x="545785" y="3490126"/>
              <a:chExt cx="5842299" cy="2622080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545785" y="3752042"/>
                <a:ext cx="5842299" cy="2360164"/>
                <a:chOff x="545785" y="277642"/>
                <a:chExt cx="5842299" cy="2360164"/>
              </a:xfrm>
            </p:grpSpPr>
            <p:grpSp>
              <p:nvGrpSpPr>
                <p:cNvPr id="111" name="グループ化 110"/>
                <p:cNvGrpSpPr/>
                <p:nvPr/>
              </p:nvGrpSpPr>
              <p:grpSpPr>
                <a:xfrm>
                  <a:off x="545785" y="277642"/>
                  <a:ext cx="5842299" cy="2360164"/>
                  <a:chOff x="545785" y="277642"/>
                  <a:chExt cx="5842299" cy="2360164"/>
                </a:xfrm>
              </p:grpSpPr>
              <p:cxnSp>
                <p:nvCxnSpPr>
                  <p:cNvPr id="119" name="直線コネクタ 118"/>
                  <p:cNvCxnSpPr>
                    <a:endCxn id="146" idx="6"/>
                  </p:cNvCxnSpPr>
                  <p:nvPr/>
                </p:nvCxnSpPr>
                <p:spPr>
                  <a:xfrm>
                    <a:off x="3819508" y="1424742"/>
                    <a:ext cx="341374" cy="60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線コネクタ 119"/>
                  <p:cNvCxnSpPr/>
                  <p:nvPr/>
                </p:nvCxnSpPr>
                <p:spPr>
                  <a:xfrm>
                    <a:off x="3795012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コネクタ 120"/>
                  <p:cNvCxnSpPr>
                    <a:endCxn id="135" idx="6"/>
                  </p:cNvCxnSpPr>
                  <p:nvPr/>
                </p:nvCxnSpPr>
                <p:spPr>
                  <a:xfrm>
                    <a:off x="3276768" y="1319882"/>
                    <a:ext cx="163474" cy="20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コネクタ 121"/>
                  <p:cNvCxnSpPr/>
                  <p:nvPr/>
                </p:nvCxnSpPr>
                <p:spPr>
                  <a:xfrm>
                    <a:off x="3402769" y="385996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線コネクタ 122"/>
                  <p:cNvCxnSpPr>
                    <a:stCxn id="130" idx="6"/>
                    <a:endCxn id="132" idx="6"/>
                  </p:cNvCxnSpPr>
                  <p:nvPr/>
                </p:nvCxnSpPr>
                <p:spPr>
                  <a:xfrm>
                    <a:off x="1041816" y="947034"/>
                    <a:ext cx="368324" cy="130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矢印コネクタ 123"/>
                  <p:cNvCxnSpPr/>
                  <p:nvPr/>
                </p:nvCxnSpPr>
                <p:spPr>
                  <a:xfrm>
                    <a:off x="1004341" y="344774"/>
                    <a:ext cx="0" cy="1836295"/>
                  </a:xfrm>
                  <a:prstGeom prst="straightConnector1">
                    <a:avLst/>
                  </a:prstGeom>
                  <a:ln w="12700">
                    <a:headEnd type="arrow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矢印コネクタ 124"/>
                  <p:cNvCxnSpPr/>
                  <p:nvPr/>
                </p:nvCxnSpPr>
                <p:spPr>
                  <a:xfrm flipV="1">
                    <a:off x="1004341" y="2181068"/>
                    <a:ext cx="532150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テキスト ボックス 125"/>
                  <p:cNvSpPr txBox="1"/>
                  <p:nvPr/>
                </p:nvSpPr>
                <p:spPr>
                  <a:xfrm>
                    <a:off x="545785" y="277642"/>
                    <a:ext cx="3372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i="1" dirty="0"/>
                      <a:t>T</a:t>
                    </a:r>
                    <a:endParaRPr kumimoji="1" lang="ja-JP" altLang="en-US" sz="2400" i="1" dirty="0"/>
                  </a:p>
                </p:txBody>
              </p:sp>
              <p:sp>
                <p:nvSpPr>
                  <p:cNvPr id="127" name="テキスト ボックス 126"/>
                  <p:cNvSpPr txBox="1"/>
                  <p:nvPr/>
                </p:nvSpPr>
                <p:spPr>
                  <a:xfrm>
                    <a:off x="5983350" y="2176141"/>
                    <a:ext cx="4047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i="1" dirty="0"/>
                      <a:t>r</a:t>
                    </a:r>
                    <a:endParaRPr kumimoji="1" lang="ja-JP" altLang="en-US" sz="2400" i="1" dirty="0"/>
                  </a:p>
                </p:txBody>
              </p:sp>
              <p:cxnSp>
                <p:nvCxnSpPr>
                  <p:cNvPr id="129" name="直線コネクタ 128"/>
                  <p:cNvCxnSpPr/>
                  <p:nvPr/>
                </p:nvCxnSpPr>
                <p:spPr>
                  <a:xfrm>
                    <a:off x="5703758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フローチャート: 結合子 129"/>
                  <p:cNvSpPr/>
                  <p:nvPr/>
                </p:nvSpPr>
                <p:spPr>
                  <a:xfrm>
                    <a:off x="969816" y="9110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1" name="直線コネクタ 130"/>
                  <p:cNvCxnSpPr/>
                  <p:nvPr/>
                </p:nvCxnSpPr>
                <p:spPr>
                  <a:xfrm>
                    <a:off x="1374814" y="38069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フローチャート: 結合子 131"/>
                  <p:cNvSpPr/>
                  <p:nvPr/>
                </p:nvSpPr>
                <p:spPr>
                  <a:xfrm>
                    <a:off x="1338140" y="10419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4" name="直線コネクタ 133"/>
                  <p:cNvCxnSpPr>
                    <a:stCxn id="135" idx="2"/>
                    <a:endCxn id="136" idx="2"/>
                  </p:cNvCxnSpPr>
                  <p:nvPr/>
                </p:nvCxnSpPr>
                <p:spPr>
                  <a:xfrm>
                    <a:off x="3368242" y="1340345"/>
                    <a:ext cx="391221" cy="891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フローチャート: 結合子 134"/>
                  <p:cNvSpPr/>
                  <p:nvPr/>
                </p:nvSpPr>
                <p:spPr>
                  <a:xfrm>
                    <a:off x="3368242" y="1304345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6" name="フローチャート: 結合子 135"/>
                  <p:cNvSpPr/>
                  <p:nvPr/>
                </p:nvSpPr>
                <p:spPr>
                  <a:xfrm>
                    <a:off x="3759463" y="1393488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テキスト ボックス 136"/>
                      <p:cNvSpPr txBox="1"/>
                      <p:nvPr/>
                    </p:nvSpPr>
                    <p:spPr>
                      <a:xfrm>
                        <a:off x="1553074" y="983033"/>
                        <a:ext cx="16674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∙∙∙∙∙∙∙∙∙∙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テキスト ボックス 1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074" y="983033"/>
                        <a:ext cx="1667495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8" name="直線コネクタ 137"/>
                  <p:cNvCxnSpPr>
                    <a:stCxn id="132" idx="6"/>
                  </p:cNvCxnSpPr>
                  <p:nvPr/>
                </p:nvCxnSpPr>
                <p:spPr>
                  <a:xfrm>
                    <a:off x="1410140" y="1077934"/>
                    <a:ext cx="101920" cy="93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コネクタ 138"/>
                  <p:cNvCxnSpPr/>
                  <p:nvPr/>
                </p:nvCxnSpPr>
                <p:spPr>
                  <a:xfrm>
                    <a:off x="5381470" y="37614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線コネクタ 139"/>
                  <p:cNvCxnSpPr>
                    <a:stCxn id="142" idx="6"/>
                    <a:endCxn id="143" idx="6"/>
                  </p:cNvCxnSpPr>
                  <p:nvPr/>
                </p:nvCxnSpPr>
                <p:spPr>
                  <a:xfrm>
                    <a:off x="5424167" y="1850599"/>
                    <a:ext cx="316041" cy="562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コネクタ 140"/>
                  <p:cNvCxnSpPr>
                    <a:endCxn id="142" idx="6"/>
                  </p:cNvCxnSpPr>
                  <p:nvPr/>
                </p:nvCxnSpPr>
                <p:spPr>
                  <a:xfrm>
                    <a:off x="5201588" y="1791956"/>
                    <a:ext cx="222579" cy="586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フローチャート: 結合子 141"/>
                  <p:cNvSpPr/>
                  <p:nvPr/>
                </p:nvSpPr>
                <p:spPr>
                  <a:xfrm>
                    <a:off x="5352167" y="1814599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3" name="フローチャート: 結合子 142"/>
                  <p:cNvSpPr/>
                  <p:nvPr/>
                </p:nvSpPr>
                <p:spPr>
                  <a:xfrm>
                    <a:off x="5668208" y="1870811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44" name="直線コネクタ 143"/>
                  <p:cNvCxnSpPr>
                    <a:stCxn id="146" idx="6"/>
                  </p:cNvCxnSpPr>
                  <p:nvPr/>
                </p:nvCxnSpPr>
                <p:spPr>
                  <a:xfrm>
                    <a:off x="4160882" y="1485200"/>
                    <a:ext cx="128391" cy="312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線コネクタ 144"/>
                  <p:cNvCxnSpPr/>
                  <p:nvPr/>
                </p:nvCxnSpPr>
                <p:spPr>
                  <a:xfrm>
                    <a:off x="4123855" y="380277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フローチャート: 結合子 145"/>
                  <p:cNvSpPr/>
                  <p:nvPr/>
                </p:nvSpPr>
                <p:spPr>
                  <a:xfrm>
                    <a:off x="4088882" y="1449200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テキスト ボックス 146"/>
                      <p:cNvSpPr txBox="1"/>
                      <p:nvPr/>
                    </p:nvSpPr>
                    <p:spPr>
                      <a:xfrm>
                        <a:off x="4310784" y="1458782"/>
                        <a:ext cx="9794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7" name="テキスト ボックス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0784" y="1458782"/>
                        <a:ext cx="979461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1013982" y="646651"/>
                  <a:ext cx="1607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0</a:t>
                  </a:r>
                  <a:endParaRPr kumimoji="1" lang="ja-JP" altLang="en-US" sz="1600" dirty="0"/>
                </a:p>
              </p:txBody>
            </p:sp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1343351" y="777757"/>
                  <a:ext cx="1974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dirty="0"/>
                    <a:t>1</a:t>
                  </a:r>
                </a:p>
              </p:txBody>
            </p:sp>
            <p:sp>
              <p:nvSpPr>
                <p:cNvPr id="114" name="テキスト ボックス 113"/>
                <p:cNvSpPr txBox="1"/>
                <p:nvPr/>
              </p:nvSpPr>
              <p:spPr>
                <a:xfrm>
                  <a:off x="2925841" y="1325303"/>
                  <a:ext cx="5720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115" name="テキスト ボックス 114"/>
                <p:cNvSpPr txBox="1"/>
                <p:nvPr/>
              </p:nvSpPr>
              <p:spPr>
                <a:xfrm>
                  <a:off x="3776759" y="1125804"/>
                  <a:ext cx="2712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endParaRPr kumimoji="1" lang="ja-JP" altLang="en-US" sz="1600" i="1" dirty="0"/>
                </a:p>
              </p:txBody>
            </p:sp>
            <p:sp>
              <p:nvSpPr>
                <p:cNvPr id="116" name="テキスト ボックス 115"/>
                <p:cNvSpPr txBox="1"/>
                <p:nvPr/>
              </p:nvSpPr>
              <p:spPr>
                <a:xfrm>
                  <a:off x="4041855" y="1212166"/>
                  <a:ext cx="6596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+1</a:t>
                  </a:r>
                  <a:endParaRPr kumimoji="1" lang="ja-JP" altLang="en-US" sz="1600" dirty="0"/>
                </a:p>
              </p:txBody>
            </p:sp>
            <p:sp>
              <p:nvSpPr>
                <p:cNvPr id="117" name="テキスト ボックス 116"/>
                <p:cNvSpPr txBox="1"/>
                <p:nvPr/>
              </p:nvSpPr>
              <p:spPr>
                <a:xfrm>
                  <a:off x="4902688" y="1814599"/>
                  <a:ext cx="622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118" name="テキスト ボックス 117"/>
                <p:cNvSpPr txBox="1"/>
                <p:nvPr/>
              </p:nvSpPr>
              <p:spPr>
                <a:xfrm>
                  <a:off x="5721772" y="1622679"/>
                  <a:ext cx="2196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endParaRPr kumimoji="1" lang="ja-JP" altLang="en-US" sz="1600" dirty="0"/>
                </a:p>
              </p:txBody>
            </p:sp>
          </p:grpSp>
          <p:cxnSp>
            <p:nvCxnSpPr>
              <p:cNvPr id="162" name="直線矢印コネクタ 161"/>
              <p:cNvCxnSpPr/>
              <p:nvPr/>
            </p:nvCxnSpPr>
            <p:spPr>
              <a:xfrm>
                <a:off x="3795012" y="4385434"/>
                <a:ext cx="1908746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テキスト ボックス 163"/>
                  <p:cNvSpPr txBox="1"/>
                  <p:nvPr/>
                </p:nvSpPr>
                <p:spPr>
                  <a:xfrm>
                    <a:off x="4280870" y="4075208"/>
                    <a:ext cx="9965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64" name="テキスト ボックス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870" y="4075208"/>
                    <a:ext cx="99655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878" t="-2222" r="-7317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テキスト ボックス 171"/>
              <p:cNvSpPr txBox="1"/>
              <p:nvPr/>
            </p:nvSpPr>
            <p:spPr>
              <a:xfrm>
                <a:off x="3237058" y="3490126"/>
                <a:ext cx="109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Interface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4455341" y="5659050"/>
                <a:ext cx="701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Solid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1956817" y="5658845"/>
                <a:ext cx="85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Liquid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テキスト ボックス 90"/>
          <p:cNvSpPr txBox="1"/>
          <p:nvPr/>
        </p:nvSpPr>
        <p:spPr>
          <a:xfrm>
            <a:off x="801974" y="367259"/>
            <a:ext cx="5981075" cy="5816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2F72EBA-DCF5-4589-9F88-DC9E962722F9}"/>
              </a:ext>
            </a:extLst>
          </p:cNvPr>
          <p:cNvGrpSpPr/>
          <p:nvPr/>
        </p:nvGrpSpPr>
        <p:grpSpPr>
          <a:xfrm>
            <a:off x="853083" y="436007"/>
            <a:ext cx="5870005" cy="5682289"/>
            <a:chOff x="545785" y="1292"/>
            <a:chExt cx="5870005" cy="568228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375737" y="2587234"/>
              <a:ext cx="1885761" cy="461665"/>
              <a:chOff x="3428202" y="2450563"/>
              <a:chExt cx="1885761" cy="461665"/>
            </a:xfrm>
          </p:grpSpPr>
          <p:sp>
            <p:nvSpPr>
              <p:cNvPr id="89" name="下矢印 88"/>
              <p:cNvSpPr/>
              <p:nvPr/>
            </p:nvSpPr>
            <p:spPr>
              <a:xfrm>
                <a:off x="3428202" y="2600787"/>
                <a:ext cx="514885" cy="240371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正方形/長方形 89"/>
                  <p:cNvSpPr/>
                  <p:nvPr/>
                </p:nvSpPr>
                <p:spPr>
                  <a:xfrm>
                    <a:off x="4031240" y="2450563"/>
                    <a:ext cx="1282723" cy="46166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ja-JP" sz="2400" b="1" dirty="0">
                        <a:solidFill>
                          <a:schemeClr val="tx1"/>
                        </a:solidFill>
                      </a:rPr>
                      <a:t>later</a:t>
                    </a:r>
                    <a:endParaRPr lang="ja-JP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正方形/長方形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240" y="2450563"/>
                    <a:ext cx="1282723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3889" r="-5882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/>
            <p:cNvGrpSpPr/>
            <p:nvPr/>
          </p:nvGrpSpPr>
          <p:grpSpPr>
            <a:xfrm>
              <a:off x="545785" y="1292"/>
              <a:ext cx="5870005" cy="2641441"/>
              <a:chOff x="545785" y="1292"/>
              <a:chExt cx="5870005" cy="2641441"/>
            </a:xfrm>
          </p:grpSpPr>
          <p:grpSp>
            <p:nvGrpSpPr>
              <p:cNvPr id="47" name="グループ化 46"/>
              <p:cNvGrpSpPr/>
              <p:nvPr/>
            </p:nvGrpSpPr>
            <p:grpSpPr>
              <a:xfrm>
                <a:off x="545785" y="344774"/>
                <a:ext cx="5870005" cy="2297959"/>
                <a:chOff x="545785" y="344774"/>
                <a:chExt cx="5870005" cy="2297959"/>
              </a:xfrm>
            </p:grpSpPr>
            <p:grpSp>
              <p:nvGrpSpPr>
                <p:cNvPr id="53" name="グループ化 52"/>
                <p:cNvGrpSpPr/>
                <p:nvPr/>
              </p:nvGrpSpPr>
              <p:grpSpPr>
                <a:xfrm>
                  <a:off x="545785" y="344774"/>
                  <a:ext cx="5870005" cy="2297959"/>
                  <a:chOff x="545785" y="344774"/>
                  <a:chExt cx="5870005" cy="2297959"/>
                </a:xfrm>
              </p:grpSpPr>
              <p:cxnSp>
                <p:nvCxnSpPr>
                  <p:cNvPr id="61" name="直線コネクタ 60"/>
                  <p:cNvCxnSpPr>
                    <a:endCxn id="87" idx="6"/>
                  </p:cNvCxnSpPr>
                  <p:nvPr/>
                </p:nvCxnSpPr>
                <p:spPr>
                  <a:xfrm>
                    <a:off x="3961913" y="1424742"/>
                    <a:ext cx="341374" cy="60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コネクタ 61"/>
                  <p:cNvCxnSpPr/>
                  <p:nvPr/>
                </p:nvCxnSpPr>
                <p:spPr>
                  <a:xfrm>
                    <a:off x="3997377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/>
                  <p:cNvCxnSpPr>
                    <a:endCxn id="76" idx="6"/>
                  </p:cNvCxnSpPr>
                  <p:nvPr/>
                </p:nvCxnSpPr>
                <p:spPr>
                  <a:xfrm>
                    <a:off x="3336728" y="1319882"/>
                    <a:ext cx="163474" cy="20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/>
                  <p:cNvCxnSpPr/>
                  <p:nvPr/>
                </p:nvCxnSpPr>
                <p:spPr>
                  <a:xfrm>
                    <a:off x="3462729" y="385996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コネクタ 64"/>
                  <p:cNvCxnSpPr>
                    <a:stCxn id="71" idx="6"/>
                    <a:endCxn id="73" idx="6"/>
                  </p:cNvCxnSpPr>
                  <p:nvPr/>
                </p:nvCxnSpPr>
                <p:spPr>
                  <a:xfrm>
                    <a:off x="1041816" y="947034"/>
                    <a:ext cx="525004" cy="132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矢印コネクタ 65"/>
                  <p:cNvCxnSpPr/>
                  <p:nvPr/>
                </p:nvCxnSpPr>
                <p:spPr>
                  <a:xfrm>
                    <a:off x="1004341" y="344774"/>
                    <a:ext cx="0" cy="1836295"/>
                  </a:xfrm>
                  <a:prstGeom prst="straightConnector1">
                    <a:avLst/>
                  </a:prstGeom>
                  <a:ln w="12700">
                    <a:headEnd type="arrow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矢印コネクタ 66"/>
                  <p:cNvCxnSpPr/>
                  <p:nvPr/>
                </p:nvCxnSpPr>
                <p:spPr>
                  <a:xfrm flipV="1">
                    <a:off x="1004341" y="2181068"/>
                    <a:ext cx="532150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テキスト ボックス 67"/>
                  <p:cNvSpPr txBox="1"/>
                  <p:nvPr/>
                </p:nvSpPr>
                <p:spPr>
                  <a:xfrm>
                    <a:off x="545785" y="344774"/>
                    <a:ext cx="3372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i="1" dirty="0"/>
                      <a:t>T</a:t>
                    </a:r>
                    <a:endParaRPr kumimoji="1" lang="ja-JP" altLang="en-US" sz="2400" i="1" dirty="0"/>
                  </a:p>
                </p:txBody>
              </p:sp>
              <p:sp>
                <p:nvSpPr>
                  <p:cNvPr id="69" name="テキスト ボックス 68"/>
                  <p:cNvSpPr txBox="1"/>
                  <p:nvPr/>
                </p:nvSpPr>
                <p:spPr>
                  <a:xfrm>
                    <a:off x="6011056" y="2181068"/>
                    <a:ext cx="4047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i="1" dirty="0"/>
                      <a:t>r</a:t>
                    </a:r>
                    <a:endParaRPr kumimoji="1" lang="ja-JP" altLang="en-US" sz="2400" i="1" dirty="0"/>
                  </a:p>
                </p:txBody>
              </p:sp>
              <p:cxnSp>
                <p:nvCxnSpPr>
                  <p:cNvPr id="70" name="直線コネクタ 69"/>
                  <p:cNvCxnSpPr/>
                  <p:nvPr/>
                </p:nvCxnSpPr>
                <p:spPr>
                  <a:xfrm>
                    <a:off x="5703758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フローチャート: 結合子 70"/>
                  <p:cNvSpPr/>
                  <p:nvPr/>
                </p:nvSpPr>
                <p:spPr>
                  <a:xfrm>
                    <a:off x="969816" y="9110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2" name="直線コネクタ 71"/>
                  <p:cNvCxnSpPr/>
                  <p:nvPr/>
                </p:nvCxnSpPr>
                <p:spPr>
                  <a:xfrm>
                    <a:off x="1531494" y="382249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フローチャート: 結合子 72"/>
                  <p:cNvSpPr/>
                  <p:nvPr/>
                </p:nvSpPr>
                <p:spPr>
                  <a:xfrm>
                    <a:off x="1494820" y="1043492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4" name="直線コネクタ 73"/>
                  <p:cNvCxnSpPr>
                    <a:endCxn id="77" idx="6"/>
                  </p:cNvCxnSpPr>
                  <p:nvPr/>
                </p:nvCxnSpPr>
                <p:spPr>
                  <a:xfrm>
                    <a:off x="3755670" y="1385275"/>
                    <a:ext cx="278158" cy="442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コネクタ 74"/>
                  <p:cNvCxnSpPr>
                    <a:stCxn id="76" idx="2"/>
                  </p:cNvCxnSpPr>
                  <p:nvPr/>
                </p:nvCxnSpPr>
                <p:spPr>
                  <a:xfrm>
                    <a:off x="3428202" y="1340345"/>
                    <a:ext cx="349545" cy="479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フローチャート: 結合子 75"/>
                  <p:cNvSpPr/>
                  <p:nvPr/>
                </p:nvSpPr>
                <p:spPr>
                  <a:xfrm>
                    <a:off x="3428202" y="1304345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フローチャート: 結合子 76"/>
                  <p:cNvSpPr/>
                  <p:nvPr/>
                </p:nvSpPr>
                <p:spPr>
                  <a:xfrm>
                    <a:off x="3961828" y="1393488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テキスト ボックス 77"/>
                      <p:cNvSpPr txBox="1"/>
                      <p:nvPr/>
                    </p:nvSpPr>
                    <p:spPr>
                      <a:xfrm>
                        <a:off x="1735453" y="1018934"/>
                        <a:ext cx="14933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∙∙∙∙∙∙∙∙∙∙∙∙∙∙∙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テキスト ボックス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5453" y="1018934"/>
                        <a:ext cx="1493343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9" name="直線コネクタ 78"/>
                  <p:cNvCxnSpPr>
                    <a:stCxn id="73" idx="6"/>
                  </p:cNvCxnSpPr>
                  <p:nvPr/>
                </p:nvCxnSpPr>
                <p:spPr>
                  <a:xfrm>
                    <a:off x="1566820" y="1079492"/>
                    <a:ext cx="101920" cy="93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コネクタ 79"/>
                  <p:cNvCxnSpPr/>
                  <p:nvPr/>
                </p:nvCxnSpPr>
                <p:spPr>
                  <a:xfrm>
                    <a:off x="5441430" y="37614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コネクタ 80"/>
                  <p:cNvCxnSpPr>
                    <a:stCxn id="83" idx="6"/>
                    <a:endCxn id="84" idx="6"/>
                  </p:cNvCxnSpPr>
                  <p:nvPr/>
                </p:nvCxnSpPr>
                <p:spPr>
                  <a:xfrm>
                    <a:off x="5484127" y="1850599"/>
                    <a:ext cx="256081" cy="562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コネクタ 81"/>
                  <p:cNvCxnSpPr>
                    <a:endCxn id="83" idx="6"/>
                  </p:cNvCxnSpPr>
                  <p:nvPr/>
                </p:nvCxnSpPr>
                <p:spPr>
                  <a:xfrm>
                    <a:off x="5261548" y="1791956"/>
                    <a:ext cx="222579" cy="586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フローチャート: 結合子 82"/>
                  <p:cNvSpPr/>
                  <p:nvPr/>
                </p:nvSpPr>
                <p:spPr>
                  <a:xfrm>
                    <a:off x="5412127" y="1814599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フローチャート: 結合子 83"/>
                  <p:cNvSpPr/>
                  <p:nvPr/>
                </p:nvSpPr>
                <p:spPr>
                  <a:xfrm>
                    <a:off x="5668208" y="1870811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5" name="直線コネクタ 84"/>
                  <p:cNvCxnSpPr>
                    <a:stCxn id="87" idx="6"/>
                  </p:cNvCxnSpPr>
                  <p:nvPr/>
                </p:nvCxnSpPr>
                <p:spPr>
                  <a:xfrm>
                    <a:off x="4303287" y="1485200"/>
                    <a:ext cx="128391" cy="312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>
                    <a:off x="4266260" y="380277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フローチャート: 結合子 86"/>
                  <p:cNvSpPr/>
                  <p:nvPr/>
                </p:nvSpPr>
                <p:spPr>
                  <a:xfrm>
                    <a:off x="4231287" y="1449200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テキスト ボックス 87"/>
                      <p:cNvSpPr txBox="1"/>
                      <p:nvPr/>
                    </p:nvSpPr>
                    <p:spPr>
                      <a:xfrm>
                        <a:off x="4425254" y="1466277"/>
                        <a:ext cx="894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5254" y="1466277"/>
                        <a:ext cx="894971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1001160" y="681854"/>
                  <a:ext cx="1607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0</a:t>
                  </a:r>
                  <a:endParaRPr kumimoji="1" lang="ja-JP" altLang="en-US" sz="1600" dirty="0"/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526908" y="809000"/>
                  <a:ext cx="1974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dirty="0"/>
                    <a:t>1</a:t>
                  </a: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2956311" y="1354745"/>
                  <a:ext cx="6282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3969411" y="1140704"/>
                  <a:ext cx="2712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endParaRPr kumimoji="1" lang="ja-JP" altLang="en-US" sz="1600" i="1" dirty="0"/>
                </a:p>
              </p:txBody>
            </p:sp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4206018" y="1191104"/>
                  <a:ext cx="6520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+1</a:t>
                  </a:r>
                  <a:endParaRPr kumimoji="1" lang="ja-JP" altLang="en-US" sz="1600" dirty="0"/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4999551" y="1821918"/>
                  <a:ext cx="5374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5744181" y="1710689"/>
                  <a:ext cx="1840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endParaRPr kumimoji="1" lang="ja-JP" altLang="en-US" sz="1600" dirty="0"/>
                </a:p>
              </p:txBody>
            </p:sp>
          </p:grpSp>
          <p:cxnSp>
            <p:nvCxnSpPr>
              <p:cNvPr id="48" name="直線矢印コネクタ 47"/>
              <p:cNvCxnSpPr/>
              <p:nvPr/>
            </p:nvCxnSpPr>
            <p:spPr>
              <a:xfrm>
                <a:off x="4000735" y="947034"/>
                <a:ext cx="1703023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/>
                  <p:cNvSpPr txBox="1"/>
                  <p:nvPr/>
                </p:nvSpPr>
                <p:spPr>
                  <a:xfrm>
                    <a:off x="4626283" y="624840"/>
                    <a:ext cx="4859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61" name="テキスト ボックス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283" y="624840"/>
                    <a:ext cx="48596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000" t="-2222" r="-15000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テキスト ボックス 49"/>
              <p:cNvSpPr txBox="1"/>
              <p:nvPr/>
            </p:nvSpPr>
            <p:spPr>
              <a:xfrm>
                <a:off x="3432753" y="1292"/>
                <a:ext cx="111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Interface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449635" y="2208984"/>
                <a:ext cx="701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Solid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2084181" y="2212525"/>
                <a:ext cx="795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Liquid</a:t>
                </a:r>
                <a:endParaRPr kumimoji="1" lang="ja-JP" altLang="en-US" dirty="0"/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545785" y="3061501"/>
              <a:ext cx="5842299" cy="2622080"/>
              <a:chOff x="545785" y="3490126"/>
              <a:chExt cx="5842299" cy="2622080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545785" y="3752042"/>
                <a:ext cx="5842299" cy="2360164"/>
                <a:chOff x="545785" y="277642"/>
                <a:chExt cx="5842299" cy="236016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545785" y="277642"/>
                  <a:ext cx="5842299" cy="2360164"/>
                  <a:chOff x="545785" y="277642"/>
                  <a:chExt cx="5842299" cy="2360164"/>
                </a:xfrm>
              </p:grpSpPr>
              <p:cxnSp>
                <p:nvCxnSpPr>
                  <p:cNvPr id="20" name="直線コネクタ 19"/>
                  <p:cNvCxnSpPr>
                    <a:endCxn id="45" idx="6"/>
                  </p:cNvCxnSpPr>
                  <p:nvPr/>
                </p:nvCxnSpPr>
                <p:spPr>
                  <a:xfrm>
                    <a:off x="3819508" y="1424742"/>
                    <a:ext cx="341374" cy="604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/>
                  <p:cNvCxnSpPr/>
                  <p:nvPr/>
                </p:nvCxnSpPr>
                <p:spPr>
                  <a:xfrm>
                    <a:off x="3795012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コネクタ 21"/>
                  <p:cNvCxnSpPr>
                    <a:endCxn id="34" idx="6"/>
                  </p:cNvCxnSpPr>
                  <p:nvPr/>
                </p:nvCxnSpPr>
                <p:spPr>
                  <a:xfrm>
                    <a:off x="3276768" y="1319882"/>
                    <a:ext cx="163474" cy="20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3402769" y="385996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>
                    <a:stCxn id="30" idx="6"/>
                    <a:endCxn id="32" idx="6"/>
                  </p:cNvCxnSpPr>
                  <p:nvPr/>
                </p:nvCxnSpPr>
                <p:spPr>
                  <a:xfrm>
                    <a:off x="1041816" y="947034"/>
                    <a:ext cx="368324" cy="130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1004341" y="344774"/>
                    <a:ext cx="0" cy="1836295"/>
                  </a:xfrm>
                  <a:prstGeom prst="straightConnector1">
                    <a:avLst/>
                  </a:prstGeom>
                  <a:ln w="12700">
                    <a:headEnd type="arrow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矢印コネクタ 25"/>
                  <p:cNvCxnSpPr/>
                  <p:nvPr/>
                </p:nvCxnSpPr>
                <p:spPr>
                  <a:xfrm flipV="1">
                    <a:off x="1004341" y="2181068"/>
                    <a:ext cx="532150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545785" y="277642"/>
                    <a:ext cx="3372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i="1" dirty="0"/>
                      <a:t>T</a:t>
                    </a:r>
                    <a:endParaRPr kumimoji="1" lang="ja-JP" altLang="en-US" sz="2400" i="1" dirty="0"/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5983350" y="2176141"/>
                    <a:ext cx="4047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2400" i="1" dirty="0"/>
                      <a:t>r</a:t>
                    </a:r>
                    <a:endParaRPr kumimoji="1" lang="ja-JP" altLang="en-US" sz="2400" i="1" dirty="0"/>
                  </a:p>
                </p:txBody>
              </p: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5703758" y="382249"/>
                    <a:ext cx="0" cy="18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フローチャート: 結合子 29"/>
                  <p:cNvSpPr/>
                  <p:nvPr/>
                </p:nvSpPr>
                <p:spPr>
                  <a:xfrm>
                    <a:off x="969816" y="9110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" name="直線コネクタ 30"/>
                  <p:cNvCxnSpPr/>
                  <p:nvPr/>
                </p:nvCxnSpPr>
                <p:spPr>
                  <a:xfrm>
                    <a:off x="1374814" y="38069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フローチャート: 結合子 31"/>
                  <p:cNvSpPr/>
                  <p:nvPr/>
                </p:nvSpPr>
                <p:spPr>
                  <a:xfrm>
                    <a:off x="1338140" y="1041934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3" name="直線コネクタ 32"/>
                  <p:cNvCxnSpPr>
                    <a:stCxn id="34" idx="2"/>
                    <a:endCxn id="35" idx="2"/>
                  </p:cNvCxnSpPr>
                  <p:nvPr/>
                </p:nvCxnSpPr>
                <p:spPr>
                  <a:xfrm>
                    <a:off x="3368242" y="1340345"/>
                    <a:ext cx="391221" cy="891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フローチャート: 結合子 33"/>
                  <p:cNvSpPr/>
                  <p:nvPr/>
                </p:nvSpPr>
                <p:spPr>
                  <a:xfrm>
                    <a:off x="3368242" y="1304345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フローチャート: 結合子 34"/>
                  <p:cNvSpPr/>
                  <p:nvPr/>
                </p:nvSpPr>
                <p:spPr>
                  <a:xfrm>
                    <a:off x="3759463" y="1393488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テキスト ボックス 35"/>
                      <p:cNvSpPr txBox="1"/>
                      <p:nvPr/>
                    </p:nvSpPr>
                    <p:spPr>
                      <a:xfrm>
                        <a:off x="1553074" y="983033"/>
                        <a:ext cx="16674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∙∙∙∙∙∙∙∙∙∙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テキスト ボックス 1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074" y="983033"/>
                        <a:ext cx="1667495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線コネクタ 36"/>
                  <p:cNvCxnSpPr>
                    <a:stCxn id="32" idx="6"/>
                  </p:cNvCxnSpPr>
                  <p:nvPr/>
                </p:nvCxnSpPr>
                <p:spPr>
                  <a:xfrm>
                    <a:off x="1410140" y="1077934"/>
                    <a:ext cx="101920" cy="93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コネクタ 37"/>
                  <p:cNvCxnSpPr/>
                  <p:nvPr/>
                </p:nvCxnSpPr>
                <p:spPr>
                  <a:xfrm>
                    <a:off x="5381470" y="376141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コネクタ 38"/>
                  <p:cNvCxnSpPr>
                    <a:stCxn id="41" idx="6"/>
                    <a:endCxn id="42" idx="6"/>
                  </p:cNvCxnSpPr>
                  <p:nvPr/>
                </p:nvCxnSpPr>
                <p:spPr>
                  <a:xfrm>
                    <a:off x="5424167" y="1850599"/>
                    <a:ext cx="316041" cy="562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コネクタ 39"/>
                  <p:cNvCxnSpPr>
                    <a:endCxn id="41" idx="6"/>
                  </p:cNvCxnSpPr>
                  <p:nvPr/>
                </p:nvCxnSpPr>
                <p:spPr>
                  <a:xfrm>
                    <a:off x="5201588" y="1791956"/>
                    <a:ext cx="222579" cy="586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フローチャート: 結合子 40"/>
                  <p:cNvSpPr/>
                  <p:nvPr/>
                </p:nvSpPr>
                <p:spPr>
                  <a:xfrm>
                    <a:off x="5352167" y="1814599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フローチャート: 結合子 41"/>
                  <p:cNvSpPr/>
                  <p:nvPr/>
                </p:nvSpPr>
                <p:spPr>
                  <a:xfrm>
                    <a:off x="5668208" y="1870811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3" name="直線コネクタ 42"/>
                  <p:cNvCxnSpPr>
                    <a:stCxn id="45" idx="6"/>
                  </p:cNvCxnSpPr>
                  <p:nvPr/>
                </p:nvCxnSpPr>
                <p:spPr>
                  <a:xfrm>
                    <a:off x="4160882" y="1485200"/>
                    <a:ext cx="128391" cy="3125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線コネクタ 43"/>
                  <p:cNvCxnSpPr/>
                  <p:nvPr/>
                </p:nvCxnSpPr>
                <p:spPr>
                  <a:xfrm>
                    <a:off x="4123855" y="380277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フローチャート: 結合子 44"/>
                  <p:cNvSpPr/>
                  <p:nvPr/>
                </p:nvSpPr>
                <p:spPr>
                  <a:xfrm>
                    <a:off x="4088882" y="1449200"/>
                    <a:ext cx="72000" cy="72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テキスト ボックス 45"/>
                      <p:cNvSpPr txBox="1"/>
                      <p:nvPr/>
                    </p:nvSpPr>
                    <p:spPr>
                      <a:xfrm>
                        <a:off x="4310784" y="1458782"/>
                        <a:ext cx="9794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∙∙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∙∙∙∙∙∙</m:t>
                              </m:r>
                            </m:oMath>
                          </m:oMathPara>
                        </a14:m>
                        <a:endParaRPr kumimoji="1" lang="ja-JP" altLang="en-US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7" name="テキスト ボックス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0784" y="1458782"/>
                        <a:ext cx="979461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013982" y="646651"/>
                  <a:ext cx="1607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0</a:t>
                  </a:r>
                  <a:endParaRPr kumimoji="1" lang="ja-JP" altLang="en-US" sz="1600" dirty="0"/>
                </a:p>
              </p:txBody>
            </p:sp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343351" y="777757"/>
                  <a:ext cx="1974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dirty="0"/>
                    <a:t>1</a:t>
                  </a: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925841" y="1325303"/>
                  <a:ext cx="5720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3776759" y="1125804"/>
                  <a:ext cx="2712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endParaRPr kumimoji="1" lang="ja-JP" altLang="en-US" sz="1600" i="1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4041855" y="1212166"/>
                  <a:ext cx="6596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M</a:t>
                  </a:r>
                  <a:r>
                    <a:rPr lang="en-US" altLang="ja-JP" sz="1600" dirty="0"/>
                    <a:t>+1</a:t>
                  </a:r>
                  <a:endParaRPr kumimoji="1" lang="ja-JP" altLang="en-US" sz="1600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902688" y="1814599"/>
                  <a:ext cx="622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r>
                    <a:rPr lang="en-US" altLang="ja-JP" sz="1600" dirty="0"/>
                    <a:t>-1</a:t>
                  </a:r>
                  <a:endParaRPr kumimoji="1" lang="ja-JP" altLang="en-US" sz="1600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5721772" y="1622679"/>
                  <a:ext cx="2196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600" i="1" dirty="0"/>
                    <a:t>N</a:t>
                  </a:r>
                  <a:endParaRPr kumimoji="1" lang="ja-JP" altLang="en-US" sz="1600" dirty="0"/>
                </a:p>
              </p:txBody>
            </p:sp>
          </p:grpSp>
          <p:cxnSp>
            <p:nvCxnSpPr>
              <p:cNvPr id="7" name="直線矢印コネクタ 6"/>
              <p:cNvCxnSpPr/>
              <p:nvPr/>
            </p:nvCxnSpPr>
            <p:spPr>
              <a:xfrm>
                <a:off x="3795012" y="4385434"/>
                <a:ext cx="1908746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4280870" y="4075208"/>
                    <a:ext cx="9965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64" name="テキスト ボックス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870" y="4075208"/>
                    <a:ext cx="99655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878" t="-2222" r="-7317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テキスト ボックス 8"/>
              <p:cNvSpPr txBox="1"/>
              <p:nvPr/>
            </p:nvSpPr>
            <p:spPr>
              <a:xfrm>
                <a:off x="3237058" y="3490126"/>
                <a:ext cx="109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Interface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4455341" y="5659050"/>
                <a:ext cx="701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Solid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956817" y="5658845"/>
                <a:ext cx="85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Liquid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99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9E3E5F3-71F3-4433-BC14-27C6C5B52D6F}"/>
              </a:ext>
            </a:extLst>
          </p:cNvPr>
          <p:cNvGrpSpPr/>
          <p:nvPr/>
        </p:nvGrpSpPr>
        <p:grpSpPr>
          <a:xfrm>
            <a:off x="-324978" y="345015"/>
            <a:ext cx="9466924" cy="1797375"/>
            <a:chOff x="-322924" y="566550"/>
            <a:chExt cx="9466924" cy="179737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C958E04-3A56-4ABD-B39F-DE7004E3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2924" y="566550"/>
              <a:ext cx="1800000" cy="1797375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2635EC11-CCC4-4A28-9A48-9ECAB8501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7" y="566550"/>
              <a:ext cx="1800000" cy="1797368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FCBD5247-ABF8-40A7-82C4-F43A22321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718" y="566550"/>
              <a:ext cx="1800000" cy="1797368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5E9546C-5D66-4D23-B42D-2AA2D77E2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539" y="566550"/>
              <a:ext cx="1800000" cy="1797368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6626A1DF-E8B1-47C3-A67D-3BEF9C28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360" y="566550"/>
              <a:ext cx="1800000" cy="1797368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021454-199D-41CF-9E13-DCDA985D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181" y="566550"/>
              <a:ext cx="1800000" cy="179736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DB66D438-F8A6-4995-9EA6-82D1FE7E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000" y="566550"/>
              <a:ext cx="1800000" cy="1797368"/>
            </a:xfrm>
            <a:prstGeom prst="rect">
              <a:avLst/>
            </a:prstGeom>
          </p:spPr>
        </p:pic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737AEAE-15FF-4DE1-9EF4-4D8FC423D4DB}"/>
              </a:ext>
            </a:extLst>
          </p:cNvPr>
          <p:cNvCxnSpPr/>
          <p:nvPr/>
        </p:nvCxnSpPr>
        <p:spPr>
          <a:xfrm>
            <a:off x="945800" y="1250426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EBC0973-0DBD-4A3A-9689-3438E247C2AC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2230664" y="1243699"/>
            <a:ext cx="52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1C646C2-C85A-4426-946F-0BD26C5F4595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3508485" y="1243699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65F4063A-669C-42BB-BB42-B276AC23F20A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4786306" y="1243692"/>
            <a:ext cx="522179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FDBDBDF-5379-4094-AC07-97C0225E913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6064127" y="1243699"/>
            <a:ext cx="52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EC1139C-DB0D-46CB-9F5B-CA1E82DF90C2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7341946" y="1243692"/>
            <a:ext cx="522181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1D199A14-1E9D-4172-AEF4-CF0D98EF3A62}"/>
              </a:ext>
            </a:extLst>
          </p:cNvPr>
          <p:cNvGrpSpPr/>
          <p:nvPr/>
        </p:nvGrpSpPr>
        <p:grpSpPr>
          <a:xfrm>
            <a:off x="-114586" y="2125341"/>
            <a:ext cx="8944562" cy="1831437"/>
            <a:chOff x="-165304" y="2438239"/>
            <a:chExt cx="8944562" cy="1831437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E64A8B6D-A2F3-4929-963F-A6FD52B6B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5" r="26092"/>
            <a:stretch/>
          </p:blipFill>
          <p:spPr>
            <a:xfrm>
              <a:off x="-165304" y="2438239"/>
              <a:ext cx="1407611" cy="1812380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37DBC30-E6A2-4C5E-BB6B-15C62E7EE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6" r="23459"/>
            <a:stretch/>
          </p:blipFill>
          <p:spPr>
            <a:xfrm>
              <a:off x="1065717" y="2469676"/>
              <a:ext cx="1533754" cy="1800000"/>
            </a:xfrm>
            <a:prstGeom prst="rect">
              <a:avLst/>
            </a:prstGeom>
          </p:spPr>
        </p:pic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601D8CC6-98A6-4112-91D2-5D6649A5C881}"/>
                </a:ext>
              </a:extLst>
            </p:cNvPr>
            <p:cNvCxnSpPr>
              <a:cxnSpLocks/>
            </p:cNvCxnSpPr>
            <p:nvPr/>
          </p:nvCxnSpPr>
          <p:spPr>
            <a:xfrm>
              <a:off x="936703" y="3310974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14C6B127-116E-418B-AFAE-12C9858AD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0" r="17115"/>
            <a:stretch/>
          </p:blipFill>
          <p:spPr>
            <a:xfrm>
              <a:off x="2262149" y="2462955"/>
              <a:ext cx="1800000" cy="1800000"/>
            </a:xfrm>
            <a:prstGeom prst="rect">
              <a:avLst/>
            </a:prstGeom>
          </p:spPr>
        </p:pic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3398561-7728-4676-906D-AB19A67BE786}"/>
                </a:ext>
              </a:extLst>
            </p:cNvPr>
            <p:cNvCxnSpPr>
              <a:cxnSpLocks/>
            </p:cNvCxnSpPr>
            <p:nvPr/>
          </p:nvCxnSpPr>
          <p:spPr>
            <a:xfrm>
              <a:off x="2210416" y="3310974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AD19B7B2-7D20-4354-8530-398F27A24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11" r="32577"/>
            <a:stretch/>
          </p:blipFill>
          <p:spPr>
            <a:xfrm>
              <a:off x="3928848" y="2450619"/>
              <a:ext cx="959050" cy="1800000"/>
            </a:xfrm>
            <a:prstGeom prst="rect">
              <a:avLst/>
            </a:prstGeom>
          </p:spPr>
        </p:pic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A696DE3-14EF-4D63-ACA1-30B9BD22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9567" y="3310974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図 67" descr="スポーツ が含まれている画像&#10;&#10;高い精度で生成された説明">
              <a:extLst>
                <a:ext uri="{FF2B5EF4-FFF2-40B4-BE49-F238E27FC236}">
                  <a16:creationId xmlns:a16="http://schemas.microsoft.com/office/drawing/2014/main" id="{E9252EEB-5636-49D5-8541-0F34A7686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5" r="32960"/>
            <a:stretch/>
          </p:blipFill>
          <p:spPr>
            <a:xfrm>
              <a:off x="5132966" y="2438239"/>
              <a:ext cx="1021579" cy="1800000"/>
            </a:xfrm>
            <a:prstGeom prst="rect">
              <a:avLst/>
            </a:prstGeom>
          </p:spPr>
        </p:pic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C537F8FB-4A06-4F17-89AC-C35996467768}"/>
                </a:ext>
              </a:extLst>
            </p:cNvPr>
            <p:cNvCxnSpPr>
              <a:cxnSpLocks/>
            </p:cNvCxnSpPr>
            <p:nvPr/>
          </p:nvCxnSpPr>
          <p:spPr>
            <a:xfrm>
              <a:off x="4766058" y="3306319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図 70" descr="プール ボール, スポーツ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A765F095-FFF1-4334-AAF2-1F0989C23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40" r="30485"/>
            <a:stretch/>
          </p:blipFill>
          <p:spPr>
            <a:xfrm>
              <a:off x="6341441" y="2438239"/>
              <a:ext cx="1160271" cy="1800000"/>
            </a:xfrm>
            <a:prstGeom prst="rect">
              <a:avLst/>
            </a:prstGeom>
          </p:spPr>
        </p:pic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7BD7ECD1-1DAA-4378-8B90-0F8BDB8714E1}"/>
                </a:ext>
              </a:extLst>
            </p:cNvPr>
            <p:cNvCxnSpPr>
              <a:cxnSpLocks/>
            </p:cNvCxnSpPr>
            <p:nvPr/>
          </p:nvCxnSpPr>
          <p:spPr>
            <a:xfrm>
              <a:off x="6055209" y="3285858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図 73" descr="プール ボール, スポーツ が含まれている画像&#10;&#10;高い精度で生成された説明">
              <a:extLst>
                <a:ext uri="{FF2B5EF4-FFF2-40B4-BE49-F238E27FC236}">
                  <a16:creationId xmlns:a16="http://schemas.microsoft.com/office/drawing/2014/main" id="{E18447B2-FA4D-480C-98EA-DA5653DBE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0" r="30396"/>
            <a:stretch/>
          </p:blipFill>
          <p:spPr>
            <a:xfrm>
              <a:off x="7686439" y="2438239"/>
              <a:ext cx="1092819" cy="1800000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8A9D5FA3-11E6-41BC-BEBA-E79E00D7096D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79" y="3285858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F036E5B6-4BF2-4DA5-9EAC-F665AD101132}"/>
              </a:ext>
            </a:extLst>
          </p:cNvPr>
          <p:cNvGrpSpPr/>
          <p:nvPr/>
        </p:nvGrpSpPr>
        <p:grpSpPr>
          <a:xfrm>
            <a:off x="-32769" y="4223720"/>
            <a:ext cx="8882508" cy="1817646"/>
            <a:chOff x="-91543" y="4183710"/>
            <a:chExt cx="8882508" cy="1817646"/>
          </a:xfrm>
        </p:grpSpPr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1FF42D9E-F74F-4D74-B0A7-93791D10E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6" r="28874"/>
            <a:stretch/>
          </p:blipFill>
          <p:spPr>
            <a:xfrm>
              <a:off x="-91543" y="4183710"/>
              <a:ext cx="1260088" cy="1800000"/>
            </a:xfrm>
            <a:prstGeom prst="rect">
              <a:avLst/>
            </a:prstGeom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A735402D-340E-4FA2-9051-90FECF572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30" r="31917"/>
            <a:stretch/>
          </p:blipFill>
          <p:spPr>
            <a:xfrm>
              <a:off x="1319638" y="4183710"/>
              <a:ext cx="1048214" cy="1800000"/>
            </a:xfrm>
            <a:prstGeom prst="rect">
              <a:avLst/>
            </a:prstGeom>
          </p:spPr>
        </p:pic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71282252-DDD2-4371-9690-7004EE938706}"/>
                </a:ext>
              </a:extLst>
            </p:cNvPr>
            <p:cNvCxnSpPr>
              <a:cxnSpLocks/>
            </p:cNvCxnSpPr>
            <p:nvPr/>
          </p:nvCxnSpPr>
          <p:spPr>
            <a:xfrm>
              <a:off x="930652" y="5094861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530E8F75-8C81-47A6-BF68-26DEB9065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9" r="33457"/>
            <a:stretch/>
          </p:blipFill>
          <p:spPr>
            <a:xfrm>
              <a:off x="2588492" y="4183710"/>
              <a:ext cx="1034765" cy="1800000"/>
            </a:xfrm>
            <a:prstGeom prst="rect">
              <a:avLst/>
            </a:prstGeom>
          </p:spPr>
        </p:pic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171EC3C8-02C2-49D1-B164-88096B9936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69" y="5094861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8" name="図 87">
              <a:extLst>
                <a:ext uri="{FF2B5EF4-FFF2-40B4-BE49-F238E27FC236}">
                  <a16:creationId xmlns:a16="http://schemas.microsoft.com/office/drawing/2014/main" id="{08E3DA15-CDAF-45D4-9881-E33F57FF5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3" r="31157"/>
            <a:stretch/>
          </p:blipFill>
          <p:spPr>
            <a:xfrm>
              <a:off x="3870244" y="4183710"/>
              <a:ext cx="1087719" cy="1800000"/>
            </a:xfrm>
            <a:prstGeom prst="rect">
              <a:avLst/>
            </a:prstGeom>
          </p:spPr>
        </p:pic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E0E1B34-9023-414E-BA78-9005604D5AB3}"/>
                </a:ext>
              </a:extLst>
            </p:cNvPr>
            <p:cNvCxnSpPr>
              <a:cxnSpLocks/>
            </p:cNvCxnSpPr>
            <p:nvPr/>
          </p:nvCxnSpPr>
          <p:spPr>
            <a:xfrm>
              <a:off x="3533020" y="5101356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1" name="図 90">
              <a:extLst>
                <a:ext uri="{FF2B5EF4-FFF2-40B4-BE49-F238E27FC236}">
                  <a16:creationId xmlns:a16="http://schemas.microsoft.com/office/drawing/2014/main" id="{28769E12-1605-4F63-82BD-EFCCCAB1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3" r="31157"/>
            <a:stretch/>
          </p:blipFill>
          <p:spPr>
            <a:xfrm>
              <a:off x="5164063" y="4195473"/>
              <a:ext cx="1087719" cy="1800000"/>
            </a:xfrm>
            <a:prstGeom prst="rect">
              <a:avLst/>
            </a:prstGeom>
          </p:spPr>
        </p:pic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5DD1B8B-8B46-497A-BD5A-7FC9B7BFAB03}"/>
                </a:ext>
              </a:extLst>
            </p:cNvPr>
            <p:cNvCxnSpPr>
              <a:cxnSpLocks/>
            </p:cNvCxnSpPr>
            <p:nvPr/>
          </p:nvCxnSpPr>
          <p:spPr>
            <a:xfrm>
              <a:off x="4818514" y="5102888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4" name="図 93">
              <a:extLst>
                <a:ext uri="{FF2B5EF4-FFF2-40B4-BE49-F238E27FC236}">
                  <a16:creationId xmlns:a16="http://schemas.microsoft.com/office/drawing/2014/main" id="{7D5D1325-AB24-49A7-98CB-731E66F8D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86" r="24603"/>
            <a:stretch/>
          </p:blipFill>
          <p:spPr>
            <a:xfrm>
              <a:off x="6320601" y="4201356"/>
              <a:ext cx="1407611" cy="1800000"/>
            </a:xfrm>
            <a:prstGeom prst="rect">
              <a:avLst/>
            </a:prstGeom>
          </p:spPr>
        </p:pic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F8B1EFC-114E-4CDA-B097-57AB08BBDAA6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62" y="5101356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図 96" descr="プール ボール が含まれている画像&#10;&#10;高い精度で生成された説明">
              <a:extLst>
                <a:ext uri="{FF2B5EF4-FFF2-40B4-BE49-F238E27FC236}">
                  <a16:creationId xmlns:a16="http://schemas.microsoft.com/office/drawing/2014/main" id="{9DC3C1AB-6D50-4DD1-A103-D48ACD32E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3" r="31157"/>
            <a:stretch/>
          </p:blipFill>
          <p:spPr>
            <a:xfrm>
              <a:off x="7703246" y="4183710"/>
              <a:ext cx="1087719" cy="1800000"/>
            </a:xfrm>
            <a:prstGeom prst="rect">
              <a:avLst/>
            </a:prstGeom>
          </p:spPr>
        </p:pic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B6EBF04E-02F2-4AFC-94B4-7D83753489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4000" y="5106012"/>
              <a:ext cx="52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304237B-25F0-42B8-AC32-2388B982B153}"/>
              </a:ext>
            </a:extLst>
          </p:cNvPr>
          <p:cNvSpPr txBox="1"/>
          <p:nvPr/>
        </p:nvSpPr>
        <p:spPr>
          <a:xfrm>
            <a:off x="119631" y="1610076"/>
            <a:ext cx="99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 s</a:t>
            </a:r>
            <a:endParaRPr kumimoji="1" lang="ja-JP" altLang="en-US" sz="3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9C74456-E439-4F2C-B0E6-FB47EF849CCE}"/>
              </a:ext>
            </a:extLst>
          </p:cNvPr>
          <p:cNvSpPr txBox="1"/>
          <p:nvPr/>
        </p:nvSpPr>
        <p:spPr>
          <a:xfrm>
            <a:off x="1355055" y="1609961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0.1 s</a:t>
            </a:r>
            <a:endParaRPr kumimoji="1" lang="ja-JP" altLang="en-US" sz="3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DF126F5-D6E9-41CD-B756-C517A494DBAA}"/>
              </a:ext>
            </a:extLst>
          </p:cNvPr>
          <p:cNvSpPr txBox="1"/>
          <p:nvPr/>
        </p:nvSpPr>
        <p:spPr>
          <a:xfrm>
            <a:off x="2599493" y="1610644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 s</a:t>
            </a:r>
            <a:endParaRPr kumimoji="1" lang="ja-JP" altLang="en-US" sz="3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9A16E7-5DAD-4EF9-B4CC-F9E7AE0DE8D6}"/>
              </a:ext>
            </a:extLst>
          </p:cNvPr>
          <p:cNvSpPr txBox="1"/>
          <p:nvPr/>
        </p:nvSpPr>
        <p:spPr>
          <a:xfrm>
            <a:off x="3889143" y="1618797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5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B1EC861-C2ED-4F55-A698-C58E7B96C6F0}"/>
              </a:ext>
            </a:extLst>
          </p:cNvPr>
          <p:cNvSpPr txBox="1"/>
          <p:nvPr/>
        </p:nvSpPr>
        <p:spPr>
          <a:xfrm>
            <a:off x="5155135" y="1617838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10 s</a:t>
            </a:r>
            <a:endParaRPr kumimoji="1" lang="ja-JP" altLang="en-US" sz="32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CB71CDD-AB2A-4865-8C56-28224B302C6B}"/>
              </a:ext>
            </a:extLst>
          </p:cNvPr>
          <p:cNvSpPr txBox="1"/>
          <p:nvPr/>
        </p:nvSpPr>
        <p:spPr>
          <a:xfrm>
            <a:off x="6444785" y="1617838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15 s</a:t>
            </a:r>
            <a:endParaRPr kumimoji="1" lang="ja-JP" altLang="en-US" sz="32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6007CE3-0269-40E2-86C8-E20B45BD77A5}"/>
              </a:ext>
            </a:extLst>
          </p:cNvPr>
          <p:cNvSpPr txBox="1"/>
          <p:nvPr/>
        </p:nvSpPr>
        <p:spPr>
          <a:xfrm>
            <a:off x="7722606" y="1606101"/>
            <a:ext cx="107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20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4304237B-25F0-42B8-AC32-2388B982B153}"/>
              </a:ext>
            </a:extLst>
          </p:cNvPr>
          <p:cNvSpPr txBox="1"/>
          <p:nvPr/>
        </p:nvSpPr>
        <p:spPr>
          <a:xfrm>
            <a:off x="119631" y="3380706"/>
            <a:ext cx="101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 s</a:t>
            </a:r>
            <a:endParaRPr kumimoji="1" lang="ja-JP" altLang="en-US" sz="3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9C74456-E439-4F2C-B0E6-FB47EF849CCE}"/>
              </a:ext>
            </a:extLst>
          </p:cNvPr>
          <p:cNvSpPr txBox="1"/>
          <p:nvPr/>
        </p:nvSpPr>
        <p:spPr>
          <a:xfrm>
            <a:off x="1368349" y="3380591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0.1 s</a:t>
            </a:r>
            <a:endParaRPr kumimoji="1" lang="ja-JP" altLang="en-US" sz="3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2DF126F5-D6E9-41CD-B756-C517A494DBAA}"/>
              </a:ext>
            </a:extLst>
          </p:cNvPr>
          <p:cNvSpPr txBox="1"/>
          <p:nvPr/>
        </p:nvSpPr>
        <p:spPr>
          <a:xfrm>
            <a:off x="2612787" y="3381274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 s</a:t>
            </a:r>
            <a:endParaRPr kumimoji="1" lang="ja-JP" altLang="en-US" sz="320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C9A16E7-5DAD-4EF9-B4CC-F9E7AE0DE8D6}"/>
              </a:ext>
            </a:extLst>
          </p:cNvPr>
          <p:cNvSpPr txBox="1"/>
          <p:nvPr/>
        </p:nvSpPr>
        <p:spPr>
          <a:xfrm>
            <a:off x="3902437" y="3389427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5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BB1EC861-C2ED-4F55-A698-C58E7B96C6F0}"/>
              </a:ext>
            </a:extLst>
          </p:cNvPr>
          <p:cNvSpPr txBox="1"/>
          <p:nvPr/>
        </p:nvSpPr>
        <p:spPr>
          <a:xfrm>
            <a:off x="5168429" y="3388468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10 s</a:t>
            </a:r>
            <a:endParaRPr kumimoji="1" lang="ja-JP" altLang="en-US" sz="320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CB71CDD-AB2A-4865-8C56-28224B302C6B}"/>
              </a:ext>
            </a:extLst>
          </p:cNvPr>
          <p:cNvSpPr txBox="1"/>
          <p:nvPr/>
        </p:nvSpPr>
        <p:spPr>
          <a:xfrm>
            <a:off x="6458079" y="3388468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3200" dirty="0"/>
              <a:t>15 s</a:t>
            </a:r>
            <a:endParaRPr kumimoji="1" lang="ja-JP" altLang="en-US" sz="32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6007CE3-0269-40E2-86C8-E20B45BD77A5}"/>
              </a:ext>
            </a:extLst>
          </p:cNvPr>
          <p:cNvSpPr txBox="1"/>
          <p:nvPr/>
        </p:nvSpPr>
        <p:spPr>
          <a:xfrm>
            <a:off x="7735900" y="3376731"/>
            <a:ext cx="1092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3200" dirty="0"/>
              <a:t>20</a:t>
            </a:r>
            <a:r>
              <a:rPr kumimoji="1" lang="en-GB" altLang="ja-JP" sz="3200" dirty="0"/>
              <a:t> s</a:t>
            </a:r>
            <a:endParaRPr kumimoji="1" lang="ja-JP" altLang="en-US" sz="3200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304237B-25F0-42B8-AC32-2388B982B153}"/>
              </a:ext>
            </a:extLst>
          </p:cNvPr>
          <p:cNvSpPr txBox="1"/>
          <p:nvPr/>
        </p:nvSpPr>
        <p:spPr>
          <a:xfrm>
            <a:off x="249819" y="5575882"/>
            <a:ext cx="82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2400" dirty="0"/>
              <a:t>0 s</a:t>
            </a:r>
            <a:endParaRPr kumimoji="1" lang="ja-JP" altLang="en-US" sz="2400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9C74456-E439-4F2C-B0E6-FB47EF849CCE}"/>
              </a:ext>
            </a:extLst>
          </p:cNvPr>
          <p:cNvSpPr txBox="1"/>
          <p:nvPr/>
        </p:nvSpPr>
        <p:spPr>
          <a:xfrm>
            <a:off x="1498538" y="5575767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2400" dirty="0"/>
              <a:t>0.1 s</a:t>
            </a:r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DF126F5-D6E9-41CD-B756-C517A494DBAA}"/>
              </a:ext>
            </a:extLst>
          </p:cNvPr>
          <p:cNvSpPr txBox="1"/>
          <p:nvPr/>
        </p:nvSpPr>
        <p:spPr>
          <a:xfrm>
            <a:off x="2742976" y="5576450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2400" dirty="0"/>
              <a:t>1 s</a:t>
            </a:r>
            <a:endParaRPr kumimoji="1" lang="ja-JP" altLang="en-US" sz="24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C9A16E7-5DAD-4EF9-B4CC-F9E7AE0DE8D6}"/>
              </a:ext>
            </a:extLst>
          </p:cNvPr>
          <p:cNvSpPr txBox="1"/>
          <p:nvPr/>
        </p:nvSpPr>
        <p:spPr>
          <a:xfrm>
            <a:off x="4032626" y="5584603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2400" dirty="0"/>
              <a:t>5</a:t>
            </a:r>
            <a:r>
              <a:rPr kumimoji="1" lang="en-GB" altLang="ja-JP" sz="2400" dirty="0"/>
              <a:t> s</a:t>
            </a:r>
            <a:endParaRPr kumimoji="1" lang="ja-JP" altLang="en-US" sz="24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B1EC861-C2ED-4F55-A698-C58E7B96C6F0}"/>
              </a:ext>
            </a:extLst>
          </p:cNvPr>
          <p:cNvSpPr txBox="1"/>
          <p:nvPr/>
        </p:nvSpPr>
        <p:spPr>
          <a:xfrm>
            <a:off x="5298618" y="5583644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2400" dirty="0"/>
              <a:t>10 s</a:t>
            </a:r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CB71CDD-AB2A-4865-8C56-28224B302C6B}"/>
              </a:ext>
            </a:extLst>
          </p:cNvPr>
          <p:cNvSpPr txBox="1"/>
          <p:nvPr/>
        </p:nvSpPr>
        <p:spPr>
          <a:xfrm>
            <a:off x="6588268" y="5583644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ja-JP" sz="2400" dirty="0"/>
              <a:t>15 s</a:t>
            </a:r>
            <a:endParaRPr kumimoji="1" lang="ja-JP" altLang="en-US" sz="2400" dirty="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6007CE3-0269-40E2-86C8-E20B45BD77A5}"/>
              </a:ext>
            </a:extLst>
          </p:cNvPr>
          <p:cNvSpPr txBox="1"/>
          <p:nvPr/>
        </p:nvSpPr>
        <p:spPr>
          <a:xfrm>
            <a:off x="7866089" y="5571907"/>
            <a:ext cx="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ja-JP" sz="2400" dirty="0"/>
              <a:t>20</a:t>
            </a:r>
            <a:r>
              <a:rPr kumimoji="1" lang="en-GB" altLang="ja-JP" sz="2400" dirty="0"/>
              <a:t> 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551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24" y="2085070"/>
            <a:ext cx="4718713" cy="373717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04" y="279251"/>
            <a:ext cx="1185911" cy="198684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l="79386" t="23063" r="-480" b="34738"/>
          <a:stretch/>
        </p:blipFill>
        <p:spPr>
          <a:xfrm>
            <a:off x="6817964" y="2578307"/>
            <a:ext cx="1072756" cy="1829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784" y="611283"/>
            <a:ext cx="4731180" cy="10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15" y="2151427"/>
            <a:ext cx="4718713" cy="373717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5" y="664864"/>
            <a:ext cx="4535839" cy="1026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04" y="279251"/>
            <a:ext cx="1185911" cy="198684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5"/>
          <a:srcRect l="79386" t="23063" r="-480" b="34738"/>
          <a:stretch/>
        </p:blipFill>
        <p:spPr>
          <a:xfrm>
            <a:off x="6817964" y="2578307"/>
            <a:ext cx="1072756" cy="182991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514" y="953156"/>
            <a:ext cx="4444687" cy="7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382</Words>
  <Application>Microsoft Office PowerPoint</Application>
  <PresentationFormat>画面に合わせる (4:3)</PresentationFormat>
  <Paragraphs>173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ＭＳ Ｐゴシック</vt:lpstr>
      <vt:lpstr>游ゴシック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Hayashi Yusuke YH.</dc:creator>
  <cp:lastModifiedBy>Hayashi Yusuke YH.</cp:lastModifiedBy>
  <cp:revision>227</cp:revision>
  <dcterms:created xsi:type="dcterms:W3CDTF">2017-09-25T03:49:08Z</dcterms:created>
  <dcterms:modified xsi:type="dcterms:W3CDTF">2018-04-17T12:29:53Z</dcterms:modified>
</cp:coreProperties>
</file>