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6b8baae6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6b8baae6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6b8baae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6b8baae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6b8baae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6b8baae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6b8baa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6b8baa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6b8baae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6b8baae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6b8baae6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6b8baae6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6b8baae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6b8baae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6b8baae6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6b8baae6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6b8baae6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6b8baae6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6b8baae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6b8baae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folders/1Dfg5Id2JxtWV-GQQtxVORy5ftN4uCaD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仮想プロジェクト説明</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意識してほしいこと</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t>
            </a:r>
            <a:r>
              <a:rPr lang="ja"/>
              <a:t>チーム内コミュニケーション</a:t>
            </a:r>
            <a:endParaRPr/>
          </a:p>
          <a:p>
            <a:pPr indent="0" lvl="0" marL="0" rtl="0" algn="l">
              <a:spcBef>
                <a:spcPts val="1200"/>
              </a:spcBef>
              <a:spcAft>
                <a:spcPts val="0"/>
              </a:spcAft>
              <a:buNone/>
            </a:pPr>
            <a:r>
              <a:rPr lang="ja"/>
              <a:t>　</a:t>
            </a:r>
            <a:r>
              <a:rPr lang="ja"/>
              <a:t>朝会、夕会の1日に2回デイリーを行ってください</a:t>
            </a:r>
            <a:endParaRPr/>
          </a:p>
          <a:p>
            <a:pPr indent="0" lvl="0" marL="0" rtl="0" algn="l">
              <a:spcBef>
                <a:spcPts val="1200"/>
              </a:spcBef>
              <a:spcAft>
                <a:spcPts val="0"/>
              </a:spcAft>
              <a:buNone/>
            </a:pPr>
            <a:r>
              <a:rPr lang="ja"/>
              <a:t>　1回あたり15分程度で終わるようにしてください</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・講師への質問</a:t>
            </a:r>
            <a:endParaRPr/>
          </a:p>
          <a:p>
            <a:pPr indent="0" lvl="0" marL="0" rtl="0" algn="l">
              <a:spcBef>
                <a:spcPts val="1200"/>
              </a:spcBef>
              <a:spcAft>
                <a:spcPts val="0"/>
              </a:spcAft>
              <a:buNone/>
            </a:pPr>
            <a:r>
              <a:rPr lang="ja"/>
              <a:t>　講師は今まで通り質問を受け付けています</a:t>
            </a:r>
            <a:endParaRPr/>
          </a:p>
          <a:p>
            <a:pPr indent="0" lvl="0" marL="0" rtl="0" algn="l">
              <a:spcBef>
                <a:spcPts val="1200"/>
              </a:spcBef>
              <a:spcAft>
                <a:spcPts val="0"/>
              </a:spcAft>
              <a:buNone/>
            </a:pPr>
            <a:r>
              <a:rPr lang="ja"/>
              <a:t>　講師への質問は適宜行ってください</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・期限</a:t>
            </a:r>
            <a:endParaRPr/>
          </a:p>
          <a:p>
            <a:pPr indent="0" lvl="0" marL="0" rtl="0" algn="l">
              <a:spcBef>
                <a:spcPts val="1200"/>
              </a:spcBef>
              <a:spcAft>
                <a:spcPts val="1200"/>
              </a:spcAft>
              <a:buNone/>
            </a:pPr>
            <a:r>
              <a:rPr lang="ja"/>
              <a:t>　7月末までに</a:t>
            </a:r>
            <a:r>
              <a:rPr lang="ja">
                <a:solidFill>
                  <a:srgbClr val="FF0000"/>
                </a:solidFill>
              </a:rPr>
              <a:t>絶対</a:t>
            </a:r>
            <a:r>
              <a:rPr lang="ja"/>
              <a:t>に終わらせて欲しいので終わるように進めてください</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a:t>
            </a:r>
            <a:r>
              <a:rPr lang="ja"/>
              <a:t>成果発表</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・7月31日</a:t>
            </a:r>
            <a:r>
              <a:rPr lang="ja"/>
              <a:t>17時〜</a:t>
            </a:r>
            <a:endParaRPr/>
          </a:p>
          <a:p>
            <a:pPr indent="0" lvl="0" marL="0" rtl="0" algn="l">
              <a:spcBef>
                <a:spcPts val="1200"/>
              </a:spcBef>
              <a:spcAft>
                <a:spcPts val="0"/>
              </a:spcAft>
              <a:buNone/>
            </a:pPr>
            <a:r>
              <a:rPr lang="ja"/>
              <a:t>・内容：仮想プロジェクトの</a:t>
            </a:r>
            <a:r>
              <a:rPr lang="ja"/>
              <a:t>成果発表</a:t>
            </a:r>
            <a:endParaRPr/>
          </a:p>
          <a:p>
            <a:pPr indent="0" lvl="0" marL="0" rtl="0" algn="l">
              <a:spcBef>
                <a:spcPts val="1200"/>
              </a:spcBef>
              <a:spcAft>
                <a:spcPts val="0"/>
              </a:spcAft>
              <a:buNone/>
            </a:pPr>
            <a:r>
              <a:rPr lang="ja"/>
              <a:t>　発表の構成は任せます</a:t>
            </a:r>
            <a:endParaRPr/>
          </a:p>
          <a:p>
            <a:pPr indent="0" lvl="0" marL="0" rtl="0" algn="l">
              <a:spcBef>
                <a:spcPts val="1200"/>
              </a:spcBef>
              <a:spcAft>
                <a:spcPts val="1200"/>
              </a:spcAft>
              <a:buNone/>
            </a:pPr>
            <a:r>
              <a:rPr lang="ja"/>
              <a:t>　各種機能のデモを行い、正常に動作がすることを発表してください</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今日の予定</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solidFill>
                  <a:srgbClr val="FF0000"/>
                </a:solidFill>
              </a:rPr>
              <a:t>ここまでは鈴木</a:t>
            </a:r>
            <a:endParaRPr>
              <a:solidFill>
                <a:srgbClr val="FF0000"/>
              </a:solidFill>
            </a:endParaRPr>
          </a:p>
          <a:p>
            <a:pPr indent="0" lvl="0" marL="0" rtl="0" algn="l">
              <a:spcBef>
                <a:spcPts val="1200"/>
              </a:spcBef>
              <a:spcAft>
                <a:spcPts val="0"/>
              </a:spcAft>
              <a:buNone/>
            </a:pPr>
            <a:r>
              <a:rPr lang="ja"/>
              <a:t>・プロジェクト説明（10時〜11時）</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solidFill>
                  <a:srgbClr val="FF0000"/>
                </a:solidFill>
              </a:rPr>
              <a:t>以下は各々</a:t>
            </a:r>
            <a:endParaRPr>
              <a:solidFill>
                <a:srgbClr val="FF0000"/>
              </a:solidFill>
            </a:endParaRPr>
          </a:p>
          <a:p>
            <a:pPr indent="0" lvl="0" marL="0" rtl="0" algn="l">
              <a:spcBef>
                <a:spcPts val="1200"/>
              </a:spcBef>
              <a:spcAft>
                <a:spcPts val="0"/>
              </a:spcAft>
              <a:buNone/>
            </a:pPr>
            <a:r>
              <a:rPr lang="ja"/>
              <a:t>・プロジェクト理解</a:t>
            </a:r>
            <a:endParaRPr/>
          </a:p>
          <a:p>
            <a:pPr indent="0" lvl="0" marL="0" rtl="0" algn="l">
              <a:spcBef>
                <a:spcPts val="1200"/>
              </a:spcBef>
              <a:spcAft>
                <a:spcPts val="0"/>
              </a:spcAft>
              <a:buNone/>
            </a:pPr>
            <a:r>
              <a:rPr lang="ja"/>
              <a:t>　自身のタスクの理解、各種ドキュメントの読み込み</a:t>
            </a:r>
            <a:endParaRPr/>
          </a:p>
          <a:p>
            <a:pPr indent="0" lvl="0" marL="0" rtl="0" algn="l">
              <a:spcBef>
                <a:spcPts val="1200"/>
              </a:spcBef>
              <a:spcAft>
                <a:spcPts val="0"/>
              </a:spcAft>
              <a:buNone/>
            </a:pPr>
            <a:r>
              <a:rPr lang="ja"/>
              <a:t>・初期環境構築</a:t>
            </a:r>
            <a:endParaRPr/>
          </a:p>
          <a:p>
            <a:pPr indent="0" lvl="0" marL="0" rtl="0" algn="l">
              <a:spcBef>
                <a:spcPts val="1200"/>
              </a:spcBef>
              <a:spcAft>
                <a:spcPts val="1200"/>
              </a:spcAft>
              <a:buNone/>
            </a:pPr>
            <a:r>
              <a:rPr lang="ja"/>
              <a:t>・各々のタスクを進める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プロジェクト期間</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7月3日〜7月31日</a:t>
            </a:r>
            <a:endParaRPr/>
          </a:p>
          <a:p>
            <a:pPr indent="0" lvl="0" marL="0" rtl="0" algn="l">
              <a:spcBef>
                <a:spcPts val="1200"/>
              </a:spcBef>
              <a:spcAft>
                <a:spcPts val="0"/>
              </a:spcAft>
              <a:buNone/>
            </a:pPr>
            <a:r>
              <a:rPr lang="ja"/>
              <a:t>・内容：仮想プロジェクトのでのチーム開発</a:t>
            </a:r>
            <a:endParaRPr/>
          </a:p>
          <a:p>
            <a:pPr indent="0" lvl="0" marL="0" rtl="0" algn="l">
              <a:spcBef>
                <a:spcPts val="1200"/>
              </a:spcBef>
              <a:spcAft>
                <a:spcPts val="0"/>
              </a:spcAft>
              <a:buNone/>
            </a:pPr>
            <a:r>
              <a:rPr lang="ja"/>
              <a:t>　　　　仮想プロジェクトは「見積り承認システム」</a:t>
            </a:r>
            <a:endParaRPr/>
          </a:p>
          <a:p>
            <a:pPr indent="0" lvl="0" marL="0" rtl="0" algn="l">
              <a:spcBef>
                <a:spcPts val="1200"/>
              </a:spcBef>
              <a:spcAft>
                <a:spcPts val="0"/>
              </a:spcAft>
              <a:buNone/>
            </a:pPr>
            <a:r>
              <a:rPr lang="ja"/>
              <a:t>・メンバー：芥川、浅井、</a:t>
            </a:r>
            <a:r>
              <a:rPr lang="ja"/>
              <a:t>足立、</a:t>
            </a:r>
            <a:r>
              <a:rPr lang="ja"/>
              <a:t>小田、中井</a:t>
            </a:r>
            <a:endParaRPr/>
          </a:p>
          <a:p>
            <a:pPr indent="0" lvl="0" marL="0" rtl="0" algn="l">
              <a:spcBef>
                <a:spcPts val="1200"/>
              </a:spcBef>
              <a:spcAft>
                <a:spcPts val="0"/>
              </a:spcAft>
              <a:buNone/>
            </a:pPr>
            <a:r>
              <a:rPr lang="ja"/>
              <a:t>・7月3日　  10時〜プロジェクト説明</a:t>
            </a:r>
            <a:endParaRPr/>
          </a:p>
          <a:p>
            <a:pPr indent="0" lvl="0" marL="0" rtl="0" algn="l">
              <a:spcBef>
                <a:spcPts val="1200"/>
              </a:spcBef>
              <a:spcAft>
                <a:spcPts val="1200"/>
              </a:spcAft>
              <a:buClr>
                <a:schemeClr val="dk1"/>
              </a:buClr>
              <a:buSzPts val="1100"/>
              <a:buFont typeface="Arial"/>
              <a:buNone/>
            </a:pPr>
            <a:r>
              <a:rPr lang="ja"/>
              <a:t>・7月31日　17時〜プロジェクト成果発表</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a:t>
            </a:r>
            <a:r>
              <a:rPr lang="ja"/>
              <a:t>概要</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プロジェクト概要</a:t>
            </a:r>
            <a:endParaRPr/>
          </a:p>
          <a:p>
            <a:pPr indent="0" lvl="0" marL="0" rtl="0" algn="l">
              <a:spcBef>
                <a:spcPts val="1200"/>
              </a:spcBef>
              <a:spcAft>
                <a:spcPts val="0"/>
              </a:spcAft>
              <a:buNone/>
            </a:pPr>
            <a:r>
              <a:rPr lang="ja"/>
              <a:t>　見積り承認システム</a:t>
            </a:r>
            <a:endParaRPr/>
          </a:p>
          <a:p>
            <a:pPr indent="0" lvl="0" marL="0" rtl="0" algn="l">
              <a:spcBef>
                <a:spcPts val="1200"/>
              </a:spcBef>
              <a:spcAft>
                <a:spcPts val="0"/>
              </a:spcAft>
              <a:buNone/>
            </a:pPr>
            <a:r>
              <a:rPr lang="ja"/>
              <a:t>　AQ社内で作成した見積りを顧客に提出する前に承認を社内で得るシステム</a:t>
            </a:r>
            <a:endParaRPr/>
          </a:p>
          <a:p>
            <a:pPr indent="0" lvl="0" marL="0" rtl="0" algn="l">
              <a:spcBef>
                <a:spcPts val="1200"/>
              </a:spcBef>
              <a:spcAft>
                <a:spcPts val="0"/>
              </a:spcAft>
              <a:buNone/>
            </a:pPr>
            <a:r>
              <a:rPr lang="ja"/>
              <a:t>　（Kickflowの申請機能で見積りを承認するイメージ）</a:t>
            </a:r>
            <a:endParaRPr/>
          </a:p>
          <a:p>
            <a:pPr indent="0" lvl="0" marL="0" rtl="0" algn="l">
              <a:spcBef>
                <a:spcPts val="1200"/>
              </a:spcBef>
              <a:spcAft>
                <a:spcPts val="0"/>
              </a:spcAft>
              <a:buNone/>
            </a:pPr>
            <a:r>
              <a:rPr lang="ja"/>
              <a:t>・</a:t>
            </a:r>
            <a:r>
              <a:rPr lang="ja"/>
              <a:t>資料については</a:t>
            </a:r>
            <a:r>
              <a:rPr lang="ja" u="sng">
                <a:solidFill>
                  <a:schemeClr val="hlink"/>
                </a:solidFill>
                <a:hlinkClick r:id="rId3"/>
              </a:rPr>
              <a:t>ここ</a:t>
            </a:r>
            <a:r>
              <a:rPr lang="ja"/>
              <a:t>を参照</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これまでの見積りの流れ</a:t>
            </a:r>
            <a:endParaRPr/>
          </a:p>
        </p:txBody>
      </p:sp>
      <p:pic>
        <p:nvPicPr>
          <p:cNvPr id="78" name="Google Shape;78;p17"/>
          <p:cNvPicPr preferRelativeResize="0"/>
          <p:nvPr/>
        </p:nvPicPr>
        <p:blipFill>
          <a:blip r:embed="rId3">
            <a:alphaModFix/>
          </a:blip>
          <a:stretch>
            <a:fillRect/>
          </a:stretch>
        </p:blipFill>
        <p:spPr>
          <a:xfrm>
            <a:off x="579687" y="1473775"/>
            <a:ext cx="7984624" cy="283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これからの</a:t>
            </a:r>
            <a:r>
              <a:rPr lang="ja"/>
              <a:t>見積りの流れ</a:t>
            </a:r>
            <a:endParaRPr/>
          </a:p>
        </p:txBody>
      </p:sp>
      <p:pic>
        <p:nvPicPr>
          <p:cNvPr id="84" name="Google Shape;84;p18"/>
          <p:cNvPicPr preferRelativeResize="0"/>
          <p:nvPr/>
        </p:nvPicPr>
        <p:blipFill>
          <a:blip r:embed="rId3">
            <a:alphaModFix/>
          </a:blip>
          <a:stretch>
            <a:fillRect/>
          </a:stretch>
        </p:blipFill>
        <p:spPr>
          <a:xfrm>
            <a:off x="965989" y="1388250"/>
            <a:ext cx="7212024" cy="312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承認フローについて</a:t>
            </a:r>
            <a:endParaRPr/>
          </a:p>
        </p:txBody>
      </p:sp>
      <p:pic>
        <p:nvPicPr>
          <p:cNvPr id="90" name="Google Shape;90;p19"/>
          <p:cNvPicPr preferRelativeResize="0"/>
          <p:nvPr/>
        </p:nvPicPr>
        <p:blipFill>
          <a:blip r:embed="rId3">
            <a:alphaModFix/>
          </a:blip>
          <a:stretch>
            <a:fillRect/>
          </a:stretch>
        </p:blipFill>
        <p:spPr>
          <a:xfrm>
            <a:off x="584487" y="1243925"/>
            <a:ext cx="7975025" cy="366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担当分け（割り振りは仮）</a:t>
            </a:r>
            <a:endParaRPr/>
          </a:p>
        </p:txBody>
      </p:sp>
      <p:pic>
        <p:nvPicPr>
          <p:cNvPr id="96" name="Google Shape;96;p20"/>
          <p:cNvPicPr preferRelativeResize="0"/>
          <p:nvPr/>
        </p:nvPicPr>
        <p:blipFill>
          <a:blip r:embed="rId3">
            <a:alphaModFix/>
          </a:blip>
          <a:stretch>
            <a:fillRect/>
          </a:stretch>
        </p:blipFill>
        <p:spPr>
          <a:xfrm>
            <a:off x="503626" y="1146850"/>
            <a:ext cx="5559451" cy="3683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技術要件</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サーバーサイド：PHP 8/Laravel 10</a:t>
            </a:r>
            <a:endParaRPr/>
          </a:p>
          <a:p>
            <a:pPr indent="0" lvl="0" marL="0" rtl="0" algn="l">
              <a:spcBef>
                <a:spcPts val="1200"/>
              </a:spcBef>
              <a:spcAft>
                <a:spcPts val="0"/>
              </a:spcAft>
              <a:buNone/>
            </a:pPr>
            <a:r>
              <a:rPr lang="ja"/>
              <a:t>・フロントエンド：HTML/CSS/bootstrap4</a:t>
            </a:r>
            <a:endParaRPr/>
          </a:p>
          <a:p>
            <a:pPr indent="0" lvl="0" marL="0" rtl="0" algn="l">
              <a:spcBef>
                <a:spcPts val="1200"/>
              </a:spcBef>
              <a:spcAft>
                <a:spcPts val="0"/>
              </a:spcAft>
              <a:buNone/>
            </a:pPr>
            <a:r>
              <a:rPr lang="ja"/>
              <a:t>　　　　　　　　　JS/Vue.js（グラフ部分や各種 動的な部分はVue.jsで実装）</a:t>
            </a:r>
            <a:endParaRPr/>
          </a:p>
          <a:p>
            <a:pPr indent="0" lvl="0" marL="0" rtl="0" algn="l">
              <a:spcBef>
                <a:spcPts val="1200"/>
              </a:spcBef>
              <a:spcAft>
                <a:spcPts val="0"/>
              </a:spcAft>
              <a:buNone/>
            </a:pPr>
            <a:r>
              <a:rPr lang="ja"/>
              <a:t>・他要素：Git、GitHub、Docker、MySQL、Nginx、PHPStorm</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