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/>
    <p:restoredTop sz="94674"/>
  </p:normalViewPr>
  <p:slideViewPr>
    <p:cSldViewPr snapToGrid="0" snapToObjects="1">
      <p:cViewPr>
        <p:scale>
          <a:sx n="75" d="100"/>
          <a:sy n="75" d="100"/>
        </p:scale>
        <p:origin x="10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2256-323D-E844-8453-E54EC9E5B55E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D541-6A73-564D-B8F8-8FF78544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968668" y="388307"/>
            <a:ext cx="776614" cy="7766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5$</a:t>
            </a:r>
            <a:endParaRPr lang="en-US" dirty="0"/>
          </a:p>
        </p:txBody>
      </p:sp>
      <p:sp>
        <p:nvSpPr>
          <p:cNvPr id="3" name="円/楕円 2"/>
          <p:cNvSpPr/>
          <p:nvPr/>
        </p:nvSpPr>
        <p:spPr>
          <a:xfrm>
            <a:off x="1434957" y="14571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$1</a:t>
            </a:r>
            <a:endParaRPr lang="en-US" dirty="0"/>
          </a:p>
        </p:txBody>
      </p:sp>
      <p:sp>
        <p:nvSpPr>
          <p:cNvPr id="5" name="円/楕円 4"/>
          <p:cNvSpPr/>
          <p:nvPr/>
        </p:nvSpPr>
        <p:spPr>
          <a:xfrm>
            <a:off x="2192054" y="29978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$2</a:t>
            </a:r>
            <a:endParaRPr lang="en-US" dirty="0"/>
          </a:p>
        </p:txBody>
      </p:sp>
      <p:sp>
        <p:nvSpPr>
          <p:cNvPr id="6" name="円/楕円 5"/>
          <p:cNvSpPr/>
          <p:nvPr/>
        </p:nvSpPr>
        <p:spPr>
          <a:xfrm>
            <a:off x="3912296" y="29978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8910" y="14571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$4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3462" y="256212"/>
            <a:ext cx="17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M(v) = 2 </a:t>
            </a:r>
          </a:p>
          <a:p>
            <a:r>
              <a:rPr lang="en-US" dirty="0"/>
              <a:t> </a:t>
            </a:r>
            <a:r>
              <a:rPr lang="en-US" dirty="0" smtClean="0"/>
              <a:t>for all nodes</a:t>
            </a:r>
            <a:endParaRPr lang="en-US" dirty="0"/>
          </a:p>
        </p:txBody>
      </p:sp>
      <p:cxnSp>
        <p:nvCxnSpPr>
          <p:cNvPr id="12" name="直線矢印コネクタ 11"/>
          <p:cNvCxnSpPr>
            <a:stCxn id="3" idx="4"/>
            <a:endCxn id="5" idx="1"/>
          </p:cNvCxnSpPr>
          <p:nvPr/>
        </p:nvCxnSpPr>
        <p:spPr>
          <a:xfrm>
            <a:off x="1823264" y="2233810"/>
            <a:ext cx="482522" cy="87781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5"/>
            <a:endCxn id="6" idx="1"/>
          </p:cNvCxnSpPr>
          <p:nvPr/>
        </p:nvCxnSpPr>
        <p:spPr>
          <a:xfrm>
            <a:off x="2097839" y="2120078"/>
            <a:ext cx="1928189" cy="9915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7"/>
            <a:endCxn id="7" idx="3"/>
          </p:cNvCxnSpPr>
          <p:nvPr/>
        </p:nvCxnSpPr>
        <p:spPr>
          <a:xfrm flipV="1">
            <a:off x="2854936" y="2120078"/>
            <a:ext cx="1947706" cy="9915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7944358" y="388307"/>
            <a:ext cx="776614" cy="7766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5$</a:t>
            </a:r>
            <a:endParaRPr lang="en-US" dirty="0"/>
          </a:p>
        </p:txBody>
      </p:sp>
      <p:sp>
        <p:nvSpPr>
          <p:cNvPr id="35" name="円/楕円 34"/>
          <p:cNvSpPr/>
          <p:nvPr/>
        </p:nvSpPr>
        <p:spPr>
          <a:xfrm>
            <a:off x="6410647" y="14571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$1</a:t>
            </a:r>
            <a:endParaRPr lang="en-US" dirty="0"/>
          </a:p>
        </p:txBody>
      </p:sp>
      <p:sp>
        <p:nvSpPr>
          <p:cNvPr id="36" name="円/楕円 35"/>
          <p:cNvSpPr/>
          <p:nvPr/>
        </p:nvSpPr>
        <p:spPr>
          <a:xfrm>
            <a:off x="7167744" y="29978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$2</a:t>
            </a:r>
            <a:endParaRPr lang="en-US" dirty="0"/>
          </a:p>
        </p:txBody>
      </p:sp>
      <p:sp>
        <p:nvSpPr>
          <p:cNvPr id="37" name="円/楕円 36"/>
          <p:cNvSpPr/>
          <p:nvPr/>
        </p:nvSpPr>
        <p:spPr>
          <a:xfrm>
            <a:off x="8887986" y="29978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38" name="円/楕円 37"/>
          <p:cNvSpPr/>
          <p:nvPr/>
        </p:nvSpPr>
        <p:spPr>
          <a:xfrm>
            <a:off x="9664600" y="1457196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$4</a:t>
            </a:r>
            <a:endParaRPr lang="en-US" dirty="0"/>
          </a:p>
        </p:txBody>
      </p:sp>
      <p:cxnSp>
        <p:nvCxnSpPr>
          <p:cNvPr id="42" name="直線矢印コネクタ 41"/>
          <p:cNvCxnSpPr>
            <a:stCxn id="35" idx="5"/>
            <a:endCxn id="38" idx="1"/>
          </p:cNvCxnSpPr>
          <p:nvPr/>
        </p:nvCxnSpPr>
        <p:spPr>
          <a:xfrm>
            <a:off x="7073529" y="2120078"/>
            <a:ext cx="1928189" cy="9915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3"/>
            <a:endCxn id="3" idx="7"/>
          </p:cNvCxnSpPr>
          <p:nvPr/>
        </p:nvCxnSpPr>
        <p:spPr>
          <a:xfrm flipH="1">
            <a:off x="2097839" y="1051189"/>
            <a:ext cx="984561" cy="51973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5" idx="6"/>
            <a:endCxn id="38" idx="2"/>
          </p:cNvCxnSpPr>
          <p:nvPr/>
        </p:nvCxnSpPr>
        <p:spPr>
          <a:xfrm>
            <a:off x="7187261" y="1845503"/>
            <a:ext cx="24773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34" idx="3"/>
            <a:endCxn id="35" idx="7"/>
          </p:cNvCxnSpPr>
          <p:nvPr/>
        </p:nvCxnSpPr>
        <p:spPr>
          <a:xfrm flipH="1">
            <a:off x="7073529" y="1051189"/>
            <a:ext cx="984561" cy="51973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34" idx="4"/>
            <a:endCxn id="36" idx="0"/>
          </p:cNvCxnSpPr>
          <p:nvPr/>
        </p:nvCxnSpPr>
        <p:spPr>
          <a:xfrm flipH="1">
            <a:off x="7556051" y="1164921"/>
            <a:ext cx="776614" cy="183297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492679" y="4096195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</a:t>
            </a:r>
            <a:r>
              <a:rPr lang="en-US" altLang="ja-JP" dirty="0" smtClean="0"/>
              <a:t>m(s) = 1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68369" y="4096195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</a:t>
            </a:r>
            <a:r>
              <a:rPr lang="en-US" altLang="ja-JP" dirty="0" smtClean="0"/>
              <a:t>m(s) = 2</a:t>
            </a:r>
          </a:p>
        </p:txBody>
      </p:sp>
    </p:spTree>
    <p:extLst>
      <p:ext uri="{BB962C8B-B14F-4D97-AF65-F5344CB8AC3E}">
        <p14:creationId xmlns:p14="http://schemas.microsoft.com/office/powerpoint/2010/main" val="12598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/>
          <p:cNvSpPr/>
          <p:nvPr/>
        </p:nvSpPr>
        <p:spPr>
          <a:xfrm>
            <a:off x="2258490" y="657248"/>
            <a:ext cx="776614" cy="7766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</a:t>
            </a:r>
            <a:endParaRPr lang="en-US" sz="1400" dirty="0" smtClean="0"/>
          </a:p>
        </p:txBody>
      </p:sp>
      <p:sp>
        <p:nvSpPr>
          <p:cNvPr id="30" name="円/楕円 29"/>
          <p:cNvSpPr/>
          <p:nvPr/>
        </p:nvSpPr>
        <p:spPr>
          <a:xfrm>
            <a:off x="2258490" y="2120951"/>
            <a:ext cx="776614" cy="776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</a:t>
            </a:r>
            <a:r>
              <a:rPr lang="en-US" sz="2000" baseline="-25000" dirty="0" smtClean="0"/>
              <a:t>1</a:t>
            </a:r>
            <a:endParaRPr lang="en-US" sz="1400" dirty="0"/>
          </a:p>
        </p:txBody>
      </p:sp>
      <p:sp>
        <p:nvSpPr>
          <p:cNvPr id="31" name="円/楕円 30"/>
          <p:cNvSpPr/>
          <p:nvPr/>
        </p:nvSpPr>
        <p:spPr>
          <a:xfrm>
            <a:off x="781279" y="3584654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1</a:t>
            </a:r>
            <a:endParaRPr lang="en-US" sz="1400" dirty="0"/>
          </a:p>
        </p:txBody>
      </p:sp>
      <p:sp>
        <p:nvSpPr>
          <p:cNvPr id="32" name="円/楕円 31"/>
          <p:cNvSpPr/>
          <p:nvPr/>
        </p:nvSpPr>
        <p:spPr>
          <a:xfrm>
            <a:off x="2258490" y="3584654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 smtClean="0">
                <a:solidFill>
                  <a:prstClr val="white"/>
                </a:solidFill>
                <a:ea typeface=""/>
              </a:rPr>
              <a:t>2</a:t>
            </a:r>
            <a:endParaRPr lang="en-US" sz="1400" dirty="0"/>
          </a:p>
        </p:txBody>
      </p:sp>
      <p:sp>
        <p:nvSpPr>
          <p:cNvPr id="33" name="円/楕円 32"/>
          <p:cNvSpPr/>
          <p:nvPr/>
        </p:nvSpPr>
        <p:spPr>
          <a:xfrm>
            <a:off x="3735701" y="3584654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3</a:t>
            </a:r>
            <a:endParaRPr lang="en-US" sz="1400" dirty="0"/>
          </a:p>
        </p:txBody>
      </p:sp>
      <p:sp>
        <p:nvSpPr>
          <p:cNvPr id="34" name="円/楕円 33"/>
          <p:cNvSpPr/>
          <p:nvPr/>
        </p:nvSpPr>
        <p:spPr>
          <a:xfrm>
            <a:off x="2959087" y="5286719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4</a:t>
            </a:r>
            <a:endParaRPr lang="en-US" sz="1400" dirty="0"/>
          </a:p>
        </p:txBody>
      </p:sp>
      <p:sp>
        <p:nvSpPr>
          <p:cNvPr id="35" name="円/楕円 34"/>
          <p:cNvSpPr/>
          <p:nvPr/>
        </p:nvSpPr>
        <p:spPr>
          <a:xfrm>
            <a:off x="4512315" y="5286719"/>
            <a:ext cx="776614" cy="7766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5</a:t>
            </a:r>
            <a:endParaRPr lang="en-US" altLang="ja-JP" sz="1400" dirty="0">
              <a:solidFill>
                <a:prstClr val="white"/>
              </a:solidFill>
              <a:ea typeface=""/>
            </a:endParaRPr>
          </a:p>
        </p:txBody>
      </p:sp>
      <p:cxnSp>
        <p:nvCxnSpPr>
          <p:cNvPr id="36" name="直線矢印コネクタ 35"/>
          <p:cNvCxnSpPr>
            <a:stCxn id="29" idx="4"/>
            <a:endCxn id="30" idx="0"/>
          </p:cNvCxnSpPr>
          <p:nvPr/>
        </p:nvCxnSpPr>
        <p:spPr>
          <a:xfrm>
            <a:off x="2646797" y="1433862"/>
            <a:ext cx="0" cy="6870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0" idx="4"/>
            <a:endCxn id="32" idx="0"/>
          </p:cNvCxnSpPr>
          <p:nvPr/>
        </p:nvCxnSpPr>
        <p:spPr>
          <a:xfrm>
            <a:off x="2646797" y="2897565"/>
            <a:ext cx="0" cy="6870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0" idx="3"/>
            <a:endCxn id="31" idx="7"/>
          </p:cNvCxnSpPr>
          <p:nvPr/>
        </p:nvCxnSpPr>
        <p:spPr>
          <a:xfrm flipH="1">
            <a:off x="1444161" y="2783833"/>
            <a:ext cx="928061" cy="9145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0" idx="5"/>
            <a:endCxn id="33" idx="1"/>
          </p:cNvCxnSpPr>
          <p:nvPr/>
        </p:nvCxnSpPr>
        <p:spPr>
          <a:xfrm>
            <a:off x="2921372" y="2783833"/>
            <a:ext cx="928061" cy="9145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8560679" y="657248"/>
            <a:ext cx="776614" cy="7766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</a:t>
            </a:r>
            <a:endParaRPr lang="en-US" sz="1400" dirty="0" smtClean="0"/>
          </a:p>
        </p:txBody>
      </p:sp>
      <p:sp>
        <p:nvSpPr>
          <p:cNvPr id="64" name="円/楕円 63"/>
          <p:cNvSpPr/>
          <p:nvPr/>
        </p:nvSpPr>
        <p:spPr>
          <a:xfrm>
            <a:off x="8560679" y="2120951"/>
            <a:ext cx="776614" cy="7766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r>
              <a:rPr lang="en-US" sz="2000" baseline="-25000" dirty="0"/>
              <a:t>5</a:t>
            </a:r>
            <a:endParaRPr lang="en-US" sz="1400" dirty="0"/>
          </a:p>
        </p:txBody>
      </p:sp>
      <p:sp>
        <p:nvSpPr>
          <p:cNvPr id="65" name="円/楕円 64"/>
          <p:cNvSpPr/>
          <p:nvPr/>
        </p:nvSpPr>
        <p:spPr>
          <a:xfrm>
            <a:off x="7083468" y="3584654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1</a:t>
            </a:r>
            <a:endParaRPr lang="en-US" sz="1400" dirty="0"/>
          </a:p>
        </p:txBody>
      </p:sp>
      <p:sp>
        <p:nvSpPr>
          <p:cNvPr id="66" name="円/楕円 65"/>
          <p:cNvSpPr/>
          <p:nvPr/>
        </p:nvSpPr>
        <p:spPr>
          <a:xfrm>
            <a:off x="10814504" y="5303058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 smtClean="0">
                <a:solidFill>
                  <a:prstClr val="white"/>
                </a:solidFill>
                <a:ea typeface=""/>
              </a:rPr>
              <a:t>2</a:t>
            </a:r>
            <a:endParaRPr lang="en-US" sz="1400" dirty="0"/>
          </a:p>
        </p:txBody>
      </p:sp>
      <p:sp>
        <p:nvSpPr>
          <p:cNvPr id="67" name="円/楕円 66"/>
          <p:cNvSpPr/>
          <p:nvPr/>
        </p:nvSpPr>
        <p:spPr>
          <a:xfrm>
            <a:off x="10037890" y="3584654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3</a:t>
            </a:r>
            <a:endParaRPr lang="en-US" sz="1400" dirty="0"/>
          </a:p>
        </p:txBody>
      </p:sp>
      <p:sp>
        <p:nvSpPr>
          <p:cNvPr id="68" name="円/楕円 67"/>
          <p:cNvSpPr/>
          <p:nvPr/>
        </p:nvSpPr>
        <p:spPr>
          <a:xfrm>
            <a:off x="9261276" y="5286719"/>
            <a:ext cx="776614" cy="776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ea typeface=""/>
              </a:rPr>
              <a:t>R</a:t>
            </a:r>
            <a:r>
              <a:rPr lang="en-US" altLang="ja-JP" sz="2000" baseline="-25000" dirty="0">
                <a:solidFill>
                  <a:prstClr val="white"/>
                </a:solidFill>
                <a:ea typeface=""/>
              </a:rPr>
              <a:t>4</a:t>
            </a:r>
            <a:endParaRPr lang="en-US" sz="140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8948986" y="1433862"/>
            <a:ext cx="0" cy="6870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7" idx="5"/>
            <a:endCxn id="66" idx="0"/>
          </p:cNvCxnSpPr>
          <p:nvPr/>
        </p:nvCxnSpPr>
        <p:spPr>
          <a:xfrm>
            <a:off x="10700772" y="4247536"/>
            <a:ext cx="502039" cy="105552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7746350" y="2783833"/>
            <a:ext cx="928061" cy="9145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67" idx="1"/>
          </p:cNvCxnSpPr>
          <p:nvPr/>
        </p:nvCxnSpPr>
        <p:spPr>
          <a:xfrm>
            <a:off x="9223561" y="2783833"/>
            <a:ext cx="928061" cy="9145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33" idx="3"/>
            <a:endCxn id="34" idx="0"/>
          </p:cNvCxnSpPr>
          <p:nvPr/>
        </p:nvCxnSpPr>
        <p:spPr>
          <a:xfrm flipH="1">
            <a:off x="3347394" y="4247536"/>
            <a:ext cx="502039" cy="10391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33" idx="5"/>
            <a:endCxn id="35" idx="0"/>
          </p:cNvCxnSpPr>
          <p:nvPr/>
        </p:nvCxnSpPr>
        <p:spPr>
          <a:xfrm>
            <a:off x="4398583" y="4247536"/>
            <a:ext cx="502039" cy="10391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7" idx="3"/>
            <a:endCxn id="68" idx="0"/>
          </p:cNvCxnSpPr>
          <p:nvPr/>
        </p:nvCxnSpPr>
        <p:spPr>
          <a:xfrm flipH="1">
            <a:off x="9649583" y="4247536"/>
            <a:ext cx="502039" cy="10391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円/楕円 86"/>
          <p:cNvSpPr/>
          <p:nvPr/>
        </p:nvSpPr>
        <p:spPr>
          <a:xfrm>
            <a:off x="8560679" y="3584654"/>
            <a:ext cx="776614" cy="77661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baseline="-2500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フリーフォーム 93"/>
          <p:cNvSpPr/>
          <p:nvPr/>
        </p:nvSpPr>
        <p:spPr>
          <a:xfrm>
            <a:off x="3072819" y="2438399"/>
            <a:ext cx="2001205" cy="2848319"/>
          </a:xfrm>
          <a:custGeom>
            <a:avLst/>
            <a:gdLst>
              <a:gd name="connsiteX0" fmla="*/ 0 w 2312895"/>
              <a:gd name="connsiteY0" fmla="*/ 0 h 2850777"/>
              <a:gd name="connsiteX1" fmla="*/ 1828800 w 2312895"/>
              <a:gd name="connsiteY1" fmla="*/ 519953 h 2850777"/>
              <a:gd name="connsiteX2" fmla="*/ 2312895 w 2312895"/>
              <a:gd name="connsiteY2" fmla="*/ 2850777 h 285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2895" h="2850777">
                <a:moveTo>
                  <a:pt x="0" y="0"/>
                </a:moveTo>
                <a:cubicBezTo>
                  <a:pt x="721658" y="22411"/>
                  <a:pt x="1443317" y="44823"/>
                  <a:pt x="1828800" y="519953"/>
                </a:cubicBezTo>
                <a:cubicBezTo>
                  <a:pt x="2214283" y="995083"/>
                  <a:pt x="2312895" y="2850777"/>
                  <a:pt x="2312895" y="2850777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フリーフォーム 100"/>
          <p:cNvSpPr/>
          <p:nvPr/>
        </p:nvSpPr>
        <p:spPr>
          <a:xfrm>
            <a:off x="9308592" y="4169664"/>
            <a:ext cx="1609344" cy="1133856"/>
          </a:xfrm>
          <a:custGeom>
            <a:avLst/>
            <a:gdLst>
              <a:gd name="connsiteX0" fmla="*/ 0 w 1609344"/>
              <a:gd name="connsiteY0" fmla="*/ 0 h 1133856"/>
              <a:gd name="connsiteX1" fmla="*/ 1097280 w 1609344"/>
              <a:gd name="connsiteY1" fmla="*/ 493776 h 1133856"/>
              <a:gd name="connsiteX2" fmla="*/ 1609344 w 1609344"/>
              <a:gd name="connsiteY2" fmla="*/ 1133856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344" h="1133856">
                <a:moveTo>
                  <a:pt x="0" y="0"/>
                </a:moveTo>
                <a:cubicBezTo>
                  <a:pt x="414528" y="152400"/>
                  <a:pt x="829056" y="304800"/>
                  <a:pt x="1097280" y="493776"/>
                </a:cubicBezTo>
                <a:cubicBezTo>
                  <a:pt x="1365504" y="682752"/>
                  <a:pt x="1609344" y="1133856"/>
                  <a:pt x="1609344" y="1133856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101461" y="6217793"/>
            <a:ext cx="30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Number of edges</a:t>
            </a:r>
            <a:r>
              <a:rPr lang="en-US" altLang="ja-JP" dirty="0" smtClean="0"/>
              <a:t>= </a:t>
            </a:r>
            <a:r>
              <a:rPr lang="en-US" altLang="ja-JP" dirty="0"/>
              <a:t>6</a:t>
            </a:r>
            <a:endParaRPr lang="en-US" altLang="ja-JP" dirty="0" smtClean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403650" y="6212170"/>
            <a:ext cx="30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Number of edges</a:t>
            </a:r>
            <a:r>
              <a:rPr lang="en-US" altLang="ja-JP" dirty="0" smtClean="0"/>
              <a:t>= 5</a:t>
            </a:r>
          </a:p>
        </p:txBody>
      </p:sp>
      <p:sp>
        <p:nvSpPr>
          <p:cNvPr id="37" name="円/楕円 36"/>
          <p:cNvSpPr/>
          <p:nvPr/>
        </p:nvSpPr>
        <p:spPr>
          <a:xfrm>
            <a:off x="10187374" y="2079292"/>
            <a:ext cx="776614" cy="776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</a:t>
            </a:r>
            <a:r>
              <a:rPr lang="en-US" sz="2000" baseline="-250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56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図形グループ 52"/>
          <p:cNvGrpSpPr/>
          <p:nvPr/>
        </p:nvGrpSpPr>
        <p:grpSpPr>
          <a:xfrm>
            <a:off x="640777" y="301424"/>
            <a:ext cx="4874662" cy="2564379"/>
            <a:chOff x="781279" y="584096"/>
            <a:chExt cx="4874662" cy="2564379"/>
          </a:xfrm>
        </p:grpSpPr>
        <p:sp>
          <p:nvSpPr>
            <p:cNvPr id="3" name="円/楕円 2"/>
            <p:cNvSpPr/>
            <p:nvPr/>
          </p:nvSpPr>
          <p:spPr>
            <a:xfrm>
              <a:off x="781279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</a:t>
              </a:r>
              <a:endParaRPr lang="en-US" sz="1400" dirty="0" smtClean="0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781279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1</a:t>
              </a:r>
              <a:endParaRPr lang="en-US" sz="1400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959087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 smtClean="0">
                  <a:solidFill>
                    <a:prstClr val="white"/>
                  </a:solidFill>
                  <a:ea typeface=""/>
                </a:rPr>
                <a:t>2</a:t>
              </a:r>
              <a:endParaRPr 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95908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3</a:t>
              </a:r>
              <a:endParaRPr lang="en-US" sz="1400" dirty="0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487932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4</a:t>
              </a:r>
              <a:endParaRPr lang="en-US" sz="1400" dirty="0"/>
            </a:p>
          </p:txBody>
        </p:sp>
        <p:cxnSp>
          <p:nvCxnSpPr>
            <p:cNvPr id="8" name="直線矢印コネクタ 7"/>
            <p:cNvCxnSpPr>
              <a:stCxn id="3" idx="6"/>
              <a:endCxn id="5" idx="2"/>
            </p:cNvCxnSpPr>
            <p:nvPr/>
          </p:nvCxnSpPr>
          <p:spPr>
            <a:xfrm>
              <a:off x="1557893" y="972403"/>
              <a:ext cx="140119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3237411" y="1338418"/>
              <a:ext cx="0" cy="91100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3" idx="4"/>
              <a:endCxn id="4" idx="0"/>
            </p:cNvCxnSpPr>
            <p:nvPr/>
          </p:nvCxnSpPr>
          <p:spPr>
            <a:xfrm>
              <a:off x="1169586" y="1360710"/>
              <a:ext cx="0" cy="8889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493953" y="1342422"/>
              <a:ext cx="0" cy="94357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5" idx="6"/>
              <a:endCxn id="7" idx="0"/>
            </p:cNvCxnSpPr>
            <p:nvPr/>
          </p:nvCxnSpPr>
          <p:spPr>
            <a:xfrm>
              <a:off x="3735701" y="972403"/>
              <a:ext cx="1531933" cy="127722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7" idx="1"/>
              <a:endCxn id="5" idx="5"/>
            </p:cNvCxnSpPr>
            <p:nvPr/>
          </p:nvCxnSpPr>
          <p:spPr>
            <a:xfrm flipH="1" flipV="1">
              <a:off x="3621969" y="1246978"/>
              <a:ext cx="1371090" cy="1116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H="1">
              <a:off x="1572768" y="2766208"/>
              <a:ext cx="140861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535601" y="2514386"/>
              <a:ext cx="144534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901067" y="160925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17091" y="679089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093581" y="2178696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103918" y="2779143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971126" y="164117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467182" y="1654152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100438" y="1783921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433272" y="127448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663910" y="3487933"/>
            <a:ext cx="4874662" cy="2564379"/>
            <a:chOff x="781279" y="584096"/>
            <a:chExt cx="4874662" cy="2564379"/>
          </a:xfrm>
        </p:grpSpPr>
        <p:sp>
          <p:nvSpPr>
            <p:cNvPr id="55" name="円/楕円 54"/>
            <p:cNvSpPr/>
            <p:nvPr/>
          </p:nvSpPr>
          <p:spPr>
            <a:xfrm>
              <a:off x="781279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</a:t>
              </a:r>
              <a:endParaRPr lang="en-US" sz="1400" dirty="0" smtClean="0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781279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1</a:t>
              </a:r>
              <a:endParaRPr lang="en-US" sz="1400" dirty="0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959087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 smtClean="0">
                  <a:solidFill>
                    <a:prstClr val="white"/>
                  </a:solidFill>
                  <a:ea typeface=""/>
                </a:rPr>
                <a:t>2</a:t>
              </a:r>
              <a:endParaRPr lang="en-US" sz="1400" dirty="0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295908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3</a:t>
              </a:r>
              <a:endParaRPr lang="en-US" sz="1400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487932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4</a:t>
              </a:r>
              <a:endParaRPr lang="en-US" sz="1400" dirty="0"/>
            </a:p>
          </p:txBody>
        </p:sp>
        <p:cxnSp>
          <p:nvCxnSpPr>
            <p:cNvPr id="60" name="直線矢印コネクタ 59"/>
            <p:cNvCxnSpPr>
              <a:stCxn id="55" idx="6"/>
              <a:endCxn id="57" idx="2"/>
            </p:cNvCxnSpPr>
            <p:nvPr/>
          </p:nvCxnSpPr>
          <p:spPr>
            <a:xfrm>
              <a:off x="1557893" y="972403"/>
              <a:ext cx="1401194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 flipV="1">
              <a:off x="3237411" y="1338418"/>
              <a:ext cx="0" cy="91100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55" idx="4"/>
              <a:endCxn id="56" idx="0"/>
            </p:cNvCxnSpPr>
            <p:nvPr/>
          </p:nvCxnSpPr>
          <p:spPr>
            <a:xfrm>
              <a:off x="1169586" y="1360710"/>
              <a:ext cx="0" cy="88892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3493953" y="1342422"/>
              <a:ext cx="0" cy="94357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57" idx="6"/>
              <a:endCxn id="59" idx="0"/>
            </p:cNvCxnSpPr>
            <p:nvPr/>
          </p:nvCxnSpPr>
          <p:spPr>
            <a:xfrm>
              <a:off x="3735701" y="972403"/>
              <a:ext cx="1531933" cy="12772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>
              <a:stCxn id="59" idx="1"/>
              <a:endCxn id="57" idx="5"/>
            </p:cNvCxnSpPr>
            <p:nvPr/>
          </p:nvCxnSpPr>
          <p:spPr>
            <a:xfrm flipH="1" flipV="1">
              <a:off x="3621969" y="1246978"/>
              <a:ext cx="1371090" cy="1116384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flipH="1">
              <a:off x="1572768" y="2766208"/>
              <a:ext cx="14086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/>
            <p:nvPr/>
          </p:nvCxnSpPr>
          <p:spPr>
            <a:xfrm>
              <a:off x="1535601" y="2514386"/>
              <a:ext cx="1445343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テキスト ボックス 67"/>
            <p:cNvSpPr txBox="1"/>
            <p:nvPr/>
          </p:nvSpPr>
          <p:spPr>
            <a:xfrm>
              <a:off x="901067" y="160925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017091" y="679089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093581" y="2178696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103918" y="2779143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71126" y="164117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3467182" y="1654152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4100438" y="1783921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4433272" y="127448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6136685" y="511731"/>
            <a:ext cx="4874662" cy="2564379"/>
            <a:chOff x="781279" y="584096"/>
            <a:chExt cx="4874662" cy="2564379"/>
          </a:xfrm>
        </p:grpSpPr>
        <p:sp>
          <p:nvSpPr>
            <p:cNvPr id="77" name="円/楕円 76"/>
            <p:cNvSpPr/>
            <p:nvPr/>
          </p:nvSpPr>
          <p:spPr>
            <a:xfrm>
              <a:off x="781279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</a:t>
              </a:r>
              <a:endParaRPr lang="en-US" sz="1400" dirty="0" smtClean="0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781279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1</a:t>
              </a:r>
              <a:endParaRPr lang="en-US" sz="1400" dirty="0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2959087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 smtClean="0">
                  <a:solidFill>
                    <a:prstClr val="white"/>
                  </a:solidFill>
                  <a:ea typeface=""/>
                </a:rPr>
                <a:t>2</a:t>
              </a:r>
              <a:endParaRPr lang="en-US" sz="1400" dirty="0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95908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3</a:t>
              </a:r>
              <a:endParaRPr lang="en-US" sz="1400" dirty="0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487932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4</a:t>
              </a:r>
              <a:endParaRPr lang="en-US" sz="1400" dirty="0"/>
            </a:p>
          </p:txBody>
        </p:sp>
        <p:cxnSp>
          <p:nvCxnSpPr>
            <p:cNvPr id="82" name="直線矢印コネクタ 81"/>
            <p:cNvCxnSpPr/>
            <p:nvPr/>
          </p:nvCxnSpPr>
          <p:spPr>
            <a:xfrm>
              <a:off x="1557893" y="972403"/>
              <a:ext cx="1401194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 flipV="1">
              <a:off x="3237411" y="1338418"/>
              <a:ext cx="0" cy="91100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1169586" y="1360710"/>
              <a:ext cx="0" cy="88892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>
              <a:off x="3493953" y="1342422"/>
              <a:ext cx="0" cy="94357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/>
            <p:nvPr/>
          </p:nvCxnSpPr>
          <p:spPr>
            <a:xfrm>
              <a:off x="3735701" y="972403"/>
              <a:ext cx="1531933" cy="12772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/>
            <p:nvPr/>
          </p:nvCxnSpPr>
          <p:spPr>
            <a:xfrm flipH="1" flipV="1">
              <a:off x="3621969" y="1246978"/>
              <a:ext cx="1371090" cy="1116384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/>
            <p:nvPr/>
          </p:nvCxnSpPr>
          <p:spPr>
            <a:xfrm flipH="1">
              <a:off x="1572768" y="2766208"/>
              <a:ext cx="14086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>
              <a:off x="1535601" y="2514386"/>
              <a:ext cx="14453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0" name="テキスト ボックス 89"/>
            <p:cNvSpPr txBox="1"/>
            <p:nvPr/>
          </p:nvSpPr>
          <p:spPr>
            <a:xfrm>
              <a:off x="901067" y="160925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017091" y="679089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093581" y="2178696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2103918" y="2779143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2971126" y="164117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3467182" y="1654152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4100438" y="1783921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4433272" y="127448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21" name="図形グループ 120"/>
          <p:cNvGrpSpPr/>
          <p:nvPr/>
        </p:nvGrpSpPr>
        <p:grpSpPr>
          <a:xfrm>
            <a:off x="6136686" y="3515401"/>
            <a:ext cx="4994449" cy="2615363"/>
            <a:chOff x="6136686" y="3515401"/>
            <a:chExt cx="4994449" cy="2615363"/>
          </a:xfrm>
        </p:grpSpPr>
        <p:grpSp>
          <p:nvGrpSpPr>
            <p:cNvPr id="98" name="図形グループ 97"/>
            <p:cNvGrpSpPr/>
            <p:nvPr/>
          </p:nvGrpSpPr>
          <p:grpSpPr>
            <a:xfrm>
              <a:off x="6256473" y="3515401"/>
              <a:ext cx="4874662" cy="2564379"/>
              <a:chOff x="781279" y="584096"/>
              <a:chExt cx="4874662" cy="2564379"/>
            </a:xfrm>
          </p:grpSpPr>
          <p:sp>
            <p:nvSpPr>
              <p:cNvPr id="99" name="円/楕円 98"/>
              <p:cNvSpPr/>
              <p:nvPr/>
            </p:nvSpPr>
            <p:spPr>
              <a:xfrm>
                <a:off x="781279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S</a:t>
                </a:r>
                <a:endParaRPr lang="en-US" sz="1400" dirty="0" smtClean="0"/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781279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1</a:t>
                </a:r>
                <a:endParaRPr lang="en-US" sz="1400" dirty="0"/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2959087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 smtClean="0">
                    <a:solidFill>
                      <a:prstClr val="white"/>
                    </a:solidFill>
                    <a:ea typeface=""/>
                  </a:rPr>
                  <a:t>2</a:t>
                </a:r>
                <a:endParaRPr lang="en-US" sz="1400" dirty="0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295908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3</a:t>
                </a:r>
                <a:endParaRPr lang="en-US" sz="1400" dirty="0"/>
              </a:p>
            </p:txBody>
          </p:sp>
          <p:sp>
            <p:nvSpPr>
              <p:cNvPr id="103" name="円/楕円 102"/>
              <p:cNvSpPr/>
              <p:nvPr/>
            </p:nvSpPr>
            <p:spPr>
              <a:xfrm>
                <a:off x="487932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4</a:t>
                </a:r>
                <a:endParaRPr lang="en-US" sz="1400" dirty="0"/>
              </a:p>
            </p:txBody>
          </p:sp>
          <p:cxnSp>
            <p:nvCxnSpPr>
              <p:cNvPr id="104" name="直線矢印コネクタ 103"/>
              <p:cNvCxnSpPr/>
              <p:nvPr/>
            </p:nvCxnSpPr>
            <p:spPr>
              <a:xfrm>
                <a:off x="1557893" y="972403"/>
                <a:ext cx="1401194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/>
              <p:nvPr/>
            </p:nvCxnSpPr>
            <p:spPr>
              <a:xfrm flipV="1">
                <a:off x="3237411" y="1338418"/>
                <a:ext cx="0" cy="911006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/>
              <p:cNvCxnSpPr/>
              <p:nvPr/>
            </p:nvCxnSpPr>
            <p:spPr>
              <a:xfrm>
                <a:off x="1169586" y="1360710"/>
                <a:ext cx="0" cy="88892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/>
              <p:cNvCxnSpPr/>
              <p:nvPr/>
            </p:nvCxnSpPr>
            <p:spPr>
              <a:xfrm>
                <a:off x="3493953" y="1342422"/>
                <a:ext cx="0" cy="943578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/>
              <p:cNvCxnSpPr/>
              <p:nvPr/>
            </p:nvCxnSpPr>
            <p:spPr>
              <a:xfrm>
                <a:off x="3735701" y="972403"/>
                <a:ext cx="1531933" cy="1277227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矢印コネクタ 108"/>
              <p:cNvCxnSpPr/>
              <p:nvPr/>
            </p:nvCxnSpPr>
            <p:spPr>
              <a:xfrm flipH="1" flipV="1">
                <a:off x="3621969" y="1246978"/>
                <a:ext cx="1371090" cy="1116384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/>
              <p:cNvCxnSpPr/>
              <p:nvPr/>
            </p:nvCxnSpPr>
            <p:spPr>
              <a:xfrm flipH="1">
                <a:off x="1572768" y="2766208"/>
                <a:ext cx="1408611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/>
              <p:cNvCxnSpPr/>
              <p:nvPr/>
            </p:nvCxnSpPr>
            <p:spPr>
              <a:xfrm>
                <a:off x="1535601" y="2514386"/>
                <a:ext cx="1445343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テキスト ボックス 111"/>
              <p:cNvSpPr txBox="1"/>
              <p:nvPr/>
            </p:nvSpPr>
            <p:spPr>
              <a:xfrm>
                <a:off x="901067" y="1609255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2017091" y="679089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2093581" y="2178696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2103918" y="2779143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2971126" y="1641175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3467182" y="1654152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100438" y="1783921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433272" y="1274485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120" name="角丸四角形 119"/>
            <p:cNvSpPr/>
            <p:nvPr/>
          </p:nvSpPr>
          <p:spPr>
            <a:xfrm>
              <a:off x="6136686" y="5084558"/>
              <a:ext cx="3164372" cy="10462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テキスト ボックス 121"/>
          <p:cNvSpPr txBox="1"/>
          <p:nvPr/>
        </p:nvSpPr>
        <p:spPr>
          <a:xfrm>
            <a:off x="7188780" y="4694209"/>
            <a:ext cx="15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contract!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4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590460" y="413577"/>
            <a:ext cx="4874662" cy="2442148"/>
            <a:chOff x="781279" y="584096"/>
            <a:chExt cx="4874662" cy="2442148"/>
          </a:xfrm>
        </p:grpSpPr>
        <p:sp>
          <p:nvSpPr>
            <p:cNvPr id="5" name="円/楕円 4"/>
            <p:cNvSpPr/>
            <p:nvPr/>
          </p:nvSpPr>
          <p:spPr>
            <a:xfrm>
              <a:off x="781279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</a:t>
              </a:r>
              <a:endParaRPr lang="en-US" sz="1400" dirty="0" smtClean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1794166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959087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 smtClean="0">
                  <a:solidFill>
                    <a:prstClr val="white"/>
                  </a:solidFill>
                  <a:ea typeface=""/>
                </a:rPr>
                <a:t>2</a:t>
              </a:r>
              <a:endParaRPr lang="en-US" sz="1400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87932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4</a:t>
              </a:r>
              <a:endParaRPr lang="en-US" sz="1400" dirty="0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1557893" y="972403"/>
              <a:ext cx="1401194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endCxn id="7" idx="3"/>
            </p:cNvCxnSpPr>
            <p:nvPr/>
          </p:nvCxnSpPr>
          <p:spPr>
            <a:xfrm flipV="1">
              <a:off x="2360386" y="1246978"/>
              <a:ext cx="712433" cy="102692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endCxn id="6" idx="1"/>
            </p:cNvCxnSpPr>
            <p:nvPr/>
          </p:nvCxnSpPr>
          <p:spPr>
            <a:xfrm>
              <a:off x="1169586" y="1360710"/>
              <a:ext cx="738312" cy="100265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7" idx="4"/>
            </p:cNvCxnSpPr>
            <p:nvPr/>
          </p:nvCxnSpPr>
          <p:spPr>
            <a:xfrm flipH="1">
              <a:off x="2533065" y="1360710"/>
              <a:ext cx="814329" cy="1107605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3735701" y="972403"/>
              <a:ext cx="1531933" cy="12772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 flipV="1">
              <a:off x="3621969" y="1246978"/>
              <a:ext cx="1371090" cy="1116384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200955" y="1778078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17091" y="679089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468524" y="155834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947900" y="2000497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100438" y="1783921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433272" y="127448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524262" y="3483979"/>
            <a:ext cx="4874662" cy="2442148"/>
            <a:chOff x="781279" y="584096"/>
            <a:chExt cx="4874662" cy="2442148"/>
          </a:xfrm>
        </p:grpSpPr>
        <p:sp>
          <p:nvSpPr>
            <p:cNvPr id="34" name="円/楕円 33"/>
            <p:cNvSpPr/>
            <p:nvPr/>
          </p:nvSpPr>
          <p:spPr>
            <a:xfrm>
              <a:off x="781279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</a:t>
              </a:r>
              <a:endParaRPr lang="en-US" sz="1400" dirty="0" smtClean="0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1794166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959087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 smtClean="0">
                  <a:solidFill>
                    <a:prstClr val="white"/>
                  </a:solidFill>
                  <a:ea typeface=""/>
                </a:rPr>
                <a:t>2</a:t>
              </a:r>
              <a:endParaRPr lang="en-US" sz="1400" dirty="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487932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4</a:t>
              </a:r>
              <a:endParaRPr lang="en-US" sz="1400" dirty="0"/>
            </a:p>
          </p:txBody>
        </p:sp>
        <p:cxnSp>
          <p:nvCxnSpPr>
            <p:cNvPr id="38" name="直線矢印コネクタ 37"/>
            <p:cNvCxnSpPr/>
            <p:nvPr/>
          </p:nvCxnSpPr>
          <p:spPr>
            <a:xfrm>
              <a:off x="1557893" y="972403"/>
              <a:ext cx="1401194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endCxn id="38" idx="3"/>
            </p:cNvCxnSpPr>
            <p:nvPr/>
          </p:nvCxnSpPr>
          <p:spPr>
            <a:xfrm flipV="1">
              <a:off x="2360386" y="1246978"/>
              <a:ext cx="712433" cy="102692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endCxn id="37" idx="1"/>
            </p:cNvCxnSpPr>
            <p:nvPr/>
          </p:nvCxnSpPr>
          <p:spPr>
            <a:xfrm>
              <a:off x="1169586" y="1360710"/>
              <a:ext cx="738312" cy="100265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8" idx="4"/>
            </p:cNvCxnSpPr>
            <p:nvPr/>
          </p:nvCxnSpPr>
          <p:spPr>
            <a:xfrm flipH="1">
              <a:off x="2533065" y="1360710"/>
              <a:ext cx="814329" cy="1107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3735701" y="972403"/>
              <a:ext cx="1531933" cy="127722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H="1" flipV="1">
              <a:off x="3621969" y="1246978"/>
              <a:ext cx="1371090" cy="1116384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1200955" y="1778078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17091" y="679089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468524" y="155834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947900" y="2000497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100438" y="1783921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433272" y="127448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6220441" y="8440"/>
            <a:ext cx="4874662" cy="3164372"/>
            <a:chOff x="6334173" y="935493"/>
            <a:chExt cx="4874662" cy="3164372"/>
          </a:xfrm>
        </p:grpSpPr>
        <p:grpSp>
          <p:nvGrpSpPr>
            <p:cNvPr id="50" name="図形グループ 49"/>
            <p:cNvGrpSpPr/>
            <p:nvPr/>
          </p:nvGrpSpPr>
          <p:grpSpPr>
            <a:xfrm>
              <a:off x="6334173" y="1271699"/>
              <a:ext cx="4874662" cy="2442148"/>
              <a:chOff x="781279" y="584096"/>
              <a:chExt cx="4874662" cy="2442148"/>
            </a:xfrm>
          </p:grpSpPr>
          <p:sp>
            <p:nvSpPr>
              <p:cNvPr id="51" name="円/楕円 50"/>
              <p:cNvSpPr/>
              <p:nvPr/>
            </p:nvSpPr>
            <p:spPr>
              <a:xfrm>
                <a:off x="781279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S</a:t>
                </a:r>
                <a:endParaRPr lang="en-US" sz="1400" dirty="0" smtClean="0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1794166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2959087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 smtClean="0">
                    <a:solidFill>
                      <a:prstClr val="white"/>
                    </a:solidFill>
                    <a:ea typeface=""/>
                  </a:rPr>
                  <a:t>2</a:t>
                </a:r>
                <a:endParaRPr lang="en-US" sz="1400" dirty="0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487932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4</a:t>
                </a:r>
                <a:endParaRPr lang="en-US" sz="1400" dirty="0"/>
              </a:p>
            </p:txBody>
          </p:sp>
          <p:cxnSp>
            <p:nvCxnSpPr>
              <p:cNvPr id="55" name="直線矢印コネクタ 54"/>
              <p:cNvCxnSpPr/>
              <p:nvPr/>
            </p:nvCxnSpPr>
            <p:spPr>
              <a:xfrm>
                <a:off x="1557893" y="972403"/>
                <a:ext cx="1401194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 flipV="1">
                <a:off x="2360386" y="1246978"/>
                <a:ext cx="712433" cy="102692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1169586" y="1360710"/>
                <a:ext cx="738312" cy="1002652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 flipH="1">
                <a:off x="2533065" y="1360710"/>
                <a:ext cx="814329" cy="110760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3735701" y="972403"/>
                <a:ext cx="1531933" cy="1277227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/>
              <p:cNvCxnSpPr/>
              <p:nvPr/>
            </p:nvCxnSpPr>
            <p:spPr>
              <a:xfrm flipH="1" flipV="1">
                <a:off x="3621969" y="1246978"/>
                <a:ext cx="1371090" cy="1116384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1200955" y="1778078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2017091" y="679089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468524" y="1558345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947900" y="2000497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4100438" y="1783921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4433272" y="1274485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 rot="18349060">
              <a:off x="6768952" y="1994576"/>
              <a:ext cx="3164372" cy="10462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図形グループ 96"/>
          <p:cNvGrpSpPr/>
          <p:nvPr/>
        </p:nvGrpSpPr>
        <p:grpSpPr>
          <a:xfrm>
            <a:off x="6154243" y="3477204"/>
            <a:ext cx="4940606" cy="2442148"/>
            <a:chOff x="6154497" y="3544835"/>
            <a:chExt cx="4940606" cy="2442148"/>
          </a:xfrm>
        </p:grpSpPr>
        <p:grpSp>
          <p:nvGrpSpPr>
            <p:cNvPr id="70" name="図形グループ 69"/>
            <p:cNvGrpSpPr/>
            <p:nvPr/>
          </p:nvGrpSpPr>
          <p:grpSpPr>
            <a:xfrm>
              <a:off x="6154497" y="3544835"/>
              <a:ext cx="4874662" cy="2442148"/>
              <a:chOff x="781279" y="584096"/>
              <a:chExt cx="4874662" cy="2442148"/>
            </a:xfrm>
          </p:grpSpPr>
          <p:sp>
            <p:nvSpPr>
              <p:cNvPr id="72" name="円/楕円 71"/>
              <p:cNvSpPr/>
              <p:nvPr/>
            </p:nvSpPr>
            <p:spPr>
              <a:xfrm>
                <a:off x="781279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S</a:t>
                </a:r>
                <a:endParaRPr lang="en-US" sz="1400" dirty="0" smtClean="0"/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2750456" y="1436429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487932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4</a:t>
                </a:r>
                <a:endParaRPr lang="en-US" sz="1400" dirty="0"/>
              </a:p>
            </p:txBody>
          </p:sp>
          <p:cxnSp>
            <p:nvCxnSpPr>
              <p:cNvPr id="76" name="直線矢印コネクタ 75"/>
              <p:cNvCxnSpPr/>
              <p:nvPr/>
            </p:nvCxnSpPr>
            <p:spPr>
              <a:xfrm>
                <a:off x="1557893" y="972403"/>
                <a:ext cx="1448280" cy="486748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/>
              <p:cNvCxnSpPr/>
              <p:nvPr/>
            </p:nvCxnSpPr>
            <p:spPr>
              <a:xfrm>
                <a:off x="1444161" y="1282907"/>
                <a:ext cx="1338385" cy="4526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/>
              <p:cNvCxnSpPr>
                <a:stCxn id="73" idx="6"/>
                <a:endCxn id="75" idx="1"/>
              </p:cNvCxnSpPr>
              <p:nvPr/>
            </p:nvCxnSpPr>
            <p:spPr>
              <a:xfrm>
                <a:off x="3527070" y="1824736"/>
                <a:ext cx="1465989" cy="538626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/>
              <p:cNvCxnSpPr>
                <a:stCxn id="75" idx="2"/>
                <a:endCxn id="73" idx="5"/>
              </p:cNvCxnSpPr>
              <p:nvPr/>
            </p:nvCxnSpPr>
            <p:spPr>
              <a:xfrm flipH="1" flipV="1">
                <a:off x="3413338" y="2099311"/>
                <a:ext cx="1465989" cy="538626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/>
              <p:cNvSpPr txBox="1"/>
              <p:nvPr/>
            </p:nvSpPr>
            <p:spPr>
              <a:xfrm>
                <a:off x="1878523" y="1550160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2146161" y="853370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3828429" y="2392415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087899" y="1682982"/>
                <a:ext cx="20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96" name="テキスト ボックス 95"/>
            <p:cNvSpPr txBox="1"/>
            <p:nvPr/>
          </p:nvSpPr>
          <p:spPr>
            <a:xfrm>
              <a:off x="8324797" y="3837508"/>
              <a:ext cx="277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dirty="0" smtClean="0"/>
                <a:t>rborescence tree!!</a:t>
              </a:r>
              <a:endParaRPr lang="en-US" b="1" dirty="0"/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8209887" y="2323559"/>
            <a:ext cx="15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contract!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2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図形グループ 82"/>
          <p:cNvGrpSpPr/>
          <p:nvPr/>
        </p:nvGrpSpPr>
        <p:grpSpPr>
          <a:xfrm>
            <a:off x="596881" y="550386"/>
            <a:ext cx="4874662" cy="2442148"/>
            <a:chOff x="596881" y="550386"/>
            <a:chExt cx="4874662" cy="2442148"/>
          </a:xfrm>
        </p:grpSpPr>
        <p:grpSp>
          <p:nvGrpSpPr>
            <p:cNvPr id="3" name="図形グループ 2"/>
            <p:cNvGrpSpPr/>
            <p:nvPr/>
          </p:nvGrpSpPr>
          <p:grpSpPr>
            <a:xfrm>
              <a:off x="596881" y="550386"/>
              <a:ext cx="4874662" cy="2442148"/>
              <a:chOff x="781279" y="584096"/>
              <a:chExt cx="4874662" cy="244214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781279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S</a:t>
                </a:r>
                <a:endParaRPr lang="en-US" sz="1400" dirty="0" smtClean="0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1794166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959087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 smtClean="0">
                    <a:solidFill>
                      <a:prstClr val="white"/>
                    </a:solidFill>
                    <a:ea typeface=""/>
                  </a:rPr>
                  <a:t>2</a:t>
                </a:r>
                <a:endParaRPr lang="en-US" sz="1400" dirty="0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87932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4</a:t>
                </a:r>
                <a:endParaRPr lang="en-US" sz="1400" dirty="0"/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1557893" y="972403"/>
                <a:ext cx="1401194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flipV="1">
                <a:off x="2360386" y="1246978"/>
                <a:ext cx="712433" cy="102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1169586" y="1360710"/>
                <a:ext cx="738312" cy="10026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H="1">
                <a:off x="2533065" y="1360710"/>
                <a:ext cx="814329" cy="1107605"/>
              </a:xfrm>
              <a:prstGeom prst="straightConnector1">
                <a:avLst/>
              </a:prstGeom>
              <a:ln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/>
              <p:nvPr/>
            </p:nvCxnSpPr>
            <p:spPr>
              <a:xfrm>
                <a:off x="3735701" y="972403"/>
                <a:ext cx="1531933" cy="1277227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H="1" flipV="1">
                <a:off x="3621969" y="1246978"/>
                <a:ext cx="1371090" cy="1116384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2490039" y="2142561"/>
              <a:ext cx="1689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remove this edge </a:t>
              </a:r>
              <a:endParaRPr lang="en-US" sz="1400" b="1" dirty="0"/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5986619" y="489270"/>
            <a:ext cx="4874662" cy="2564379"/>
            <a:chOff x="781279" y="584096"/>
            <a:chExt cx="4874662" cy="2564379"/>
          </a:xfrm>
        </p:grpSpPr>
        <p:sp>
          <p:nvSpPr>
            <p:cNvPr id="59" name="円/楕円 58"/>
            <p:cNvSpPr/>
            <p:nvPr/>
          </p:nvSpPr>
          <p:spPr>
            <a:xfrm>
              <a:off x="781279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</a:t>
              </a:r>
              <a:endParaRPr lang="en-US" sz="1400" dirty="0" smtClean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781279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1</a:t>
              </a:r>
              <a:endParaRPr lang="en-US" sz="1400" dirty="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959087" y="584096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 smtClean="0">
                  <a:solidFill>
                    <a:prstClr val="white"/>
                  </a:solidFill>
                  <a:ea typeface=""/>
                </a:rPr>
                <a:t>2</a:t>
              </a:r>
              <a:endParaRPr lang="en-US" sz="1400" dirty="0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295908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3</a:t>
              </a:r>
              <a:endParaRPr lang="en-US" sz="1400" dirty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4879327" y="2249630"/>
              <a:ext cx="776614" cy="77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prstClr val="white"/>
                  </a:solidFill>
                  <a:ea typeface=""/>
                </a:rPr>
                <a:t>R</a:t>
              </a:r>
              <a:r>
                <a:rPr lang="en-US" altLang="ja-JP" sz="2000" baseline="-25000" dirty="0">
                  <a:solidFill>
                    <a:prstClr val="white"/>
                  </a:solidFill>
                  <a:ea typeface=""/>
                </a:rPr>
                <a:t>4</a:t>
              </a:r>
              <a:endParaRPr lang="en-US" sz="1400" dirty="0"/>
            </a:p>
          </p:txBody>
        </p:sp>
        <p:cxnSp>
          <p:nvCxnSpPr>
            <p:cNvPr id="64" name="直線矢印コネクタ 63"/>
            <p:cNvCxnSpPr>
              <a:stCxn id="59" idx="6"/>
              <a:endCxn id="61" idx="2"/>
            </p:cNvCxnSpPr>
            <p:nvPr/>
          </p:nvCxnSpPr>
          <p:spPr>
            <a:xfrm>
              <a:off x="1557893" y="972403"/>
              <a:ext cx="140119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 flipV="1">
              <a:off x="3237411" y="1338418"/>
              <a:ext cx="0" cy="91100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59" idx="4"/>
              <a:endCxn id="60" idx="0"/>
            </p:cNvCxnSpPr>
            <p:nvPr/>
          </p:nvCxnSpPr>
          <p:spPr>
            <a:xfrm>
              <a:off x="1169586" y="1360710"/>
              <a:ext cx="0" cy="88892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/>
            <p:nvPr/>
          </p:nvCxnSpPr>
          <p:spPr>
            <a:xfrm>
              <a:off x="3493953" y="1342422"/>
              <a:ext cx="0" cy="94357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61" idx="6"/>
              <a:endCxn id="63" idx="0"/>
            </p:cNvCxnSpPr>
            <p:nvPr/>
          </p:nvCxnSpPr>
          <p:spPr>
            <a:xfrm>
              <a:off x="3735701" y="972403"/>
              <a:ext cx="1531933" cy="12772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>
              <a:stCxn id="63" idx="1"/>
              <a:endCxn id="61" idx="5"/>
            </p:cNvCxnSpPr>
            <p:nvPr/>
          </p:nvCxnSpPr>
          <p:spPr>
            <a:xfrm flipH="1" flipV="1">
              <a:off x="3621969" y="1246978"/>
              <a:ext cx="1371090" cy="111638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/>
            <p:nvPr/>
          </p:nvCxnSpPr>
          <p:spPr>
            <a:xfrm flipH="1">
              <a:off x="1572768" y="2766208"/>
              <a:ext cx="1408611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/>
            <p:nvPr/>
          </p:nvCxnSpPr>
          <p:spPr>
            <a:xfrm>
              <a:off x="1535601" y="2514386"/>
              <a:ext cx="1445343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901067" y="160925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 dirty="0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2017091" y="679089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2093581" y="2178696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103918" y="2779143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2971126" y="164117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3467182" y="1654152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100438" y="1783921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4433272" y="1274485"/>
              <a:ext cx="20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84" name="図形グループ 83"/>
          <p:cNvGrpSpPr/>
          <p:nvPr/>
        </p:nvGrpSpPr>
        <p:grpSpPr>
          <a:xfrm>
            <a:off x="583376" y="3727564"/>
            <a:ext cx="4874662" cy="2502824"/>
            <a:chOff x="583376" y="3727564"/>
            <a:chExt cx="4874662" cy="2502824"/>
          </a:xfrm>
        </p:grpSpPr>
        <p:grpSp>
          <p:nvGrpSpPr>
            <p:cNvPr id="22" name="図形グループ 21"/>
            <p:cNvGrpSpPr/>
            <p:nvPr/>
          </p:nvGrpSpPr>
          <p:grpSpPr>
            <a:xfrm>
              <a:off x="583376" y="3727564"/>
              <a:ext cx="4874662" cy="2442148"/>
              <a:chOff x="781279" y="584096"/>
              <a:chExt cx="4874662" cy="2442148"/>
            </a:xfrm>
          </p:grpSpPr>
          <p:sp>
            <p:nvSpPr>
              <p:cNvPr id="23" name="円/楕円 22"/>
              <p:cNvSpPr/>
              <p:nvPr/>
            </p:nvSpPr>
            <p:spPr>
              <a:xfrm>
                <a:off x="781279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S</a:t>
                </a:r>
                <a:endParaRPr lang="en-US" sz="1400" dirty="0" smtClean="0"/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781279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1</a:t>
                </a:r>
                <a:endParaRPr lang="en-US" sz="1400" dirty="0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2959087" y="584096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 smtClean="0">
                    <a:solidFill>
                      <a:prstClr val="white"/>
                    </a:solidFill>
                    <a:ea typeface=""/>
                  </a:rPr>
                  <a:t>2</a:t>
                </a:r>
                <a:endParaRPr lang="en-US" sz="1400" dirty="0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295908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3</a:t>
                </a:r>
                <a:endParaRPr lang="en-US" sz="1400" dirty="0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4879327" y="2249630"/>
                <a:ext cx="776614" cy="776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prstClr val="white"/>
                    </a:solidFill>
                    <a:ea typeface=""/>
                  </a:rPr>
                  <a:t>R</a:t>
                </a:r>
                <a:r>
                  <a:rPr lang="en-US" altLang="ja-JP" sz="2000" baseline="-25000" dirty="0">
                    <a:solidFill>
                      <a:prstClr val="white"/>
                    </a:solidFill>
                    <a:ea typeface=""/>
                  </a:rPr>
                  <a:t>4</a:t>
                </a:r>
                <a:endParaRPr lang="en-US" sz="1400" dirty="0"/>
              </a:p>
            </p:txBody>
          </p:sp>
          <p:cxnSp>
            <p:nvCxnSpPr>
              <p:cNvPr id="28" name="直線矢印コネクタ 27"/>
              <p:cNvCxnSpPr/>
              <p:nvPr/>
            </p:nvCxnSpPr>
            <p:spPr>
              <a:xfrm>
                <a:off x="1557893" y="972403"/>
                <a:ext cx="1401194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 flipV="1">
                <a:off x="3237411" y="1338418"/>
                <a:ext cx="0" cy="911006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>
                <a:off x="1169586" y="1360710"/>
                <a:ext cx="0" cy="8889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/>
              <p:nvPr/>
            </p:nvCxnSpPr>
            <p:spPr>
              <a:xfrm>
                <a:off x="3493953" y="1342422"/>
                <a:ext cx="0" cy="943578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/>
              <p:nvPr/>
            </p:nvCxnSpPr>
            <p:spPr>
              <a:xfrm>
                <a:off x="3735701" y="972403"/>
                <a:ext cx="1531933" cy="1277227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3621969" y="1246978"/>
                <a:ext cx="1371090" cy="1116384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/>
              <p:nvPr/>
            </p:nvCxnSpPr>
            <p:spPr>
              <a:xfrm flipH="1">
                <a:off x="1572768" y="2766208"/>
                <a:ext cx="1408611" cy="0"/>
              </a:xfrm>
              <a:prstGeom prst="straightConnector1">
                <a:avLst/>
              </a:prstGeom>
              <a:ln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>
                <a:off x="1535601" y="2514386"/>
                <a:ext cx="144534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テキスト ボックス 81"/>
            <p:cNvSpPr txBox="1"/>
            <p:nvPr/>
          </p:nvSpPr>
          <p:spPr>
            <a:xfrm>
              <a:off x="1757862" y="5922611"/>
              <a:ext cx="863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remove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5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200</Words>
  <Application>Microsoft Macintosh PowerPoint</Application>
  <PresentationFormat>ワイド画面</PresentationFormat>
  <Paragraphs>150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金田拓</dc:creator>
  <cp:lastModifiedBy>金田拓</cp:lastModifiedBy>
  <cp:revision>10</cp:revision>
  <dcterms:created xsi:type="dcterms:W3CDTF">2017-12-06T21:40:29Z</dcterms:created>
  <dcterms:modified xsi:type="dcterms:W3CDTF">2017-12-07T01:50:06Z</dcterms:modified>
</cp:coreProperties>
</file>