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Javascript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WEEK 3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Basic Numeric Operators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+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-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*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/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% (modulo)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Augmented Assigment Operators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+=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-=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*=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/=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%=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Increment / Decrement Operators	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++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--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i = 1; var j = i++; (post-increment, after execution: j=1, i=2)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VS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var i = 1; var j = ++i; (pre-increment, after execution: j=2, i=2)</a:t>
            </a: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b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Post (is executed after assignment) vs Pre (is executed before assignment)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User Input + Demo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Prompt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parseInt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br>
              <a:rPr lang="en"/>
            </a:br>
            <a:r>
              <a:rPr lang="en"/>
              <a:t>else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switch</a:t>
            </a:r>
            <a:br>
              <a:rPr lang="en"/>
            </a:br>
            <a:r>
              <a:rPr lang="en"/>
              <a:t>break</a:t>
            </a:r>
            <a:br>
              <a:rPr lang="en"/>
            </a:br>
            <a:r>
              <a:rPr lang="en"/>
              <a:t>default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 and Compaison Operators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=== / ==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!== / != / 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&gt;=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&lt;=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! - not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&amp;&amp; - and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|| - 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^ - exclusive 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and Common Errors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forgetting the necessary braces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wrong semicolon at the if Line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redundant testing of bool values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vs == inside the if Statement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dangling else ambiguity</a:t>
            </a:r>
            <a:br>
              <a:rPr lang="en"/>
            </a:br>
            <a:r>
              <a:rPr lang="en"/>
              <a:t>(use braces when having nested if’s)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