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5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of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r>
              <a:rPr lang="en"/>
              <a:t> foo = [3,4,5,6]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(let o of foo) {</a:t>
            </a:r>
            <a:br>
              <a:rPr lang="en"/>
            </a:br>
            <a:r>
              <a:rPr lang="en"/>
              <a:t>  console.log(o+1);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//This will output in console:</a:t>
            </a:r>
            <a:br>
              <a:rPr lang="en"/>
            </a:br>
            <a:r>
              <a:rPr lang="en"/>
              <a:t>//4</a:t>
            </a:r>
            <a:br>
              <a:rPr lang="en"/>
            </a:br>
            <a:r>
              <a:rPr lang="en"/>
              <a:t>//5</a:t>
            </a:r>
            <a:br>
              <a:rPr lang="en"/>
            </a:br>
            <a:r>
              <a:rPr lang="en"/>
              <a:t>//6</a:t>
            </a:r>
            <a:br>
              <a:rPr lang="en"/>
            </a:br>
            <a:r>
              <a:rPr lang="en"/>
              <a:t>//7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vs continue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reak: will terminate the </a:t>
            </a:r>
            <a:r>
              <a:rPr lang="en"/>
              <a:t>outer</a:t>
            </a:r>
            <a:r>
              <a:rPr lang="en"/>
              <a:t> context once it is executed</a:t>
            </a:r>
            <a:br>
              <a:rPr lang="en"/>
            </a:br>
            <a:r>
              <a:rPr lang="en"/>
              <a:t>c</a:t>
            </a:r>
            <a:r>
              <a:rPr lang="en"/>
              <a:t>ontinue: will skip the current </a:t>
            </a:r>
            <a:r>
              <a:rPr lang="en"/>
              <a:t>iteration</a:t>
            </a:r>
            <a:r>
              <a:rPr lang="en"/>
              <a:t> and continue to the next</a:t>
            </a:r>
            <a:br>
              <a:rPr lang="en"/>
            </a:br>
            <a:br>
              <a:rPr lang="en"/>
            </a:br>
            <a:r>
              <a:rPr lang="en"/>
              <a:t>for (i = 0; i &lt; 10; i++) {</a:t>
            </a:r>
            <a:br>
              <a:rPr lang="en"/>
            </a:br>
            <a:r>
              <a:rPr lang="en"/>
              <a:t>    if (i === 3) { break; }</a:t>
            </a:r>
            <a:br>
              <a:rPr lang="en"/>
            </a:br>
            <a:r>
              <a:rPr lang="en"/>
              <a:t>    text += "The number is " + i + "&lt;br&gt;";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for (i = 0; i &lt; 10; i++) {</a:t>
            </a:r>
            <a:br>
              <a:rPr lang="en"/>
            </a:br>
            <a:r>
              <a:rPr lang="en"/>
              <a:t>    if (i === 3) { continue; }</a:t>
            </a:r>
            <a:br>
              <a:rPr lang="en"/>
            </a:br>
            <a:r>
              <a:rPr lang="en"/>
              <a:t>    text += "The number is " + i + "&lt;br&gt;";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Objects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object is an unordered collection of properties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property has a name and a value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Property names are strings, so we can say that objects map strings to values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 are untyped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 objects are dynamic -properties can usually be added and deleted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Objects are mutable and are manipulated by reference rather than by value. If the variable x refers to an object, and the code var y = x; is executed, the variable y holds a reference to the same object, not a copy of that object. Any modifications made to the object through the variable y are also visible through the variable x.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[DEMO]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Objects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empty = {}; // An object with no properties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point = { x:0, y:0 }; // Two properties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point2 = { x:point.x, y:point.y+1 }; // More complex values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movie = {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"movie title": "Three Billboards", // Property names include spaces,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director: { // The value of this property is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firstname: "Martin", // itself an object. Note that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surname: "McDonagh" // these property names are unquoted.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}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};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o1 = Object.create({x:1, y:2}); // o1 inherits properties x and y.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Querying and Setting Properties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title = movie[“movie title”]; // Get the "title" property of the movie.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name = movie.director.surname // Get the "surname" property of the director.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movie.year = 2017; // Create a "year" property of movie.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movie["movie title"] = "Shape of Water"; // Set the "movie title" property.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Scoping: var, const, let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const is used for constants: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const number = 42;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If you tried to assign another value to number, it will the following error: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Assignment to constant variable.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ex: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number = 22;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Scoping: var, const, let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let sets the scope to whatever context you are in, once the context ends, the variable is reset, like in the following loop: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let x = 1;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if (x === 1) {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let x = 2;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console.log(x);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// expected output: 2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console.log(x);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expected output: 1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in and For / of Loops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in - can only be used with Objects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/ of - can be used with Arrays / Strings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o in object)</a:t>
            </a:r>
            <a:br>
              <a:rPr lang="en"/>
            </a:br>
            <a:r>
              <a:rPr lang="en"/>
              <a:t>for (let n of numbers)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loops are used to access data in a more efficient manner, you can simply obtain the properties of an object or elements of an array using n instead of [n] notion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in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string1 = "";</a:t>
            </a:r>
            <a:br>
              <a:rPr lang="en"/>
            </a:br>
            <a:r>
              <a:rPr lang="en"/>
              <a:t>var object1 = {a: 1, b: 2, c: 3};</a:t>
            </a:r>
            <a:br>
              <a:rPr lang="en"/>
            </a:br>
            <a:r>
              <a:rPr lang="en"/>
              <a:t>for (var property1 in object1) {</a:t>
            </a:r>
            <a:br>
              <a:rPr lang="en"/>
            </a:br>
            <a:r>
              <a:rPr lang="en"/>
              <a:t>  string1 = string1 + object1[property1];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console.log(string1);</a:t>
            </a:r>
            <a:br>
              <a:rPr lang="en"/>
            </a:br>
            <a:r>
              <a:rPr lang="en"/>
              <a:t>// expected output: "123"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directly access the properties of object1 simply with property1, meaning:</a:t>
            </a:r>
            <a:br>
              <a:rPr lang="en"/>
            </a:br>
            <a:r>
              <a:rPr lang="en"/>
              <a:t>string1 = string1 + property1; //this will give you a,b,c</a:t>
            </a:r>
            <a:br>
              <a:rPr lang="en"/>
            </a:br>
            <a:r>
              <a:rPr lang="en"/>
              <a:t>string1 = string1 + object1[property1]; //this will give you values of object[a,b,c]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