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WEEK 5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vs continue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(i = 0; i &lt; 10; i++) {</a:t>
            </a:r>
            <a:br>
              <a:rPr lang="en"/>
            </a:br>
            <a:r>
              <a:rPr lang="en"/>
              <a:t>    if (i === 3) { break; }</a:t>
            </a:r>
            <a:br>
              <a:rPr lang="en"/>
            </a:br>
            <a:r>
              <a:rPr lang="en"/>
              <a:t>    text += "The number is " + i + "&lt;br&gt;";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for (i = 0; i &lt; 10; i++) {</a:t>
            </a:r>
            <a:br>
              <a:rPr lang="en"/>
            </a:br>
            <a:r>
              <a:rPr lang="en"/>
              <a:t>    if (i === 3) { continue; }</a:t>
            </a:r>
            <a:br>
              <a:rPr lang="en"/>
            </a:br>
            <a:r>
              <a:rPr lang="en"/>
              <a:t>    text += "The number is " + i + "&lt;br&gt;";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Objects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An object is an unordered collection of properties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Each property has a name and a value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Property names are strings, so we can say that objects map strings to values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Arrays are untyped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 objects are dynamic -properties can usually be added and deleted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Creating Arrays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Objects are mutable and are manipulated by reference rather than by value. If the variable x refers to an object, and the code var y = x; is executed, the variable y holds a reference to the same object, not a copy of that object. Any modifications made to the object through the variable y are also visible through the variable x.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[DEMO]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Creating Objects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empty = {}; // An object with no properties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point = { x:0, y:0 }; // Two properties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point2 = { x:point.x, y:point.y+1 }; // More complex values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movie = {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"movie title": "Three Billboards", // Property names include spaces,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director: { // The value of this property is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	firstname: "Martin", // itself an object. Note that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	surname: "McDonagh" // these property names are unquoted.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	}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};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o1 = Object.create({x:1, y:2}); // o1 inherits properties x and y.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Querying and Setting Properties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title = movie[“movie title”]; // Get the "title" property of the movie.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name = movie.director.surname // Get the "surname" property of the director.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movie.year = 2017; // Create a "year" property of movie.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movie["movie title"] = "Shape of Water"; // Set the "movie title" property.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Scoping: var, const, let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const number = 42;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let x = 1;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if (x === 1) {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 let x = 2;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 console.log(x);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 // expected output: 2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}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console.log(x);</a:t>
            </a:r>
            <a:br>
              <a:rPr lang="en"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// expected output: 1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/ in and For / of Loops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 - can only be used with Objects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of - can be used with Arrays / Strings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/ in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var string1 = "";</a:t>
            </a:r>
            <a:br>
              <a:rPr lang="en"/>
            </a:br>
            <a:r>
              <a:rPr lang="en"/>
              <a:t>var object1 = {a: 1, b: 2, c: 3};</a:t>
            </a:r>
            <a:br>
              <a:rPr lang="en"/>
            </a:br>
            <a:r>
              <a:rPr lang="en"/>
              <a:t>for (var property1 in object1) {</a:t>
            </a:r>
            <a:br>
              <a:rPr lang="en"/>
            </a:br>
            <a:r>
              <a:rPr lang="en"/>
              <a:t>  string1 = string1 + object1[property1];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console.log(string1);</a:t>
            </a:r>
            <a:br>
              <a:rPr lang="en"/>
            </a:br>
            <a:r>
              <a:rPr lang="en"/>
              <a:t>// expected output: "123"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/ of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var</a:t>
            </a:r>
            <a:r>
              <a:rPr lang="en"/>
              <a:t> foo{</a:t>
            </a:r>
            <a:br>
              <a:rPr lang="en"/>
            </a:br>
            <a:r>
              <a:rPr lang="en"/>
              <a:t>  yield1:1;</a:t>
            </a:r>
            <a:br>
              <a:rPr lang="en"/>
            </a:br>
            <a:r>
              <a:rPr lang="en"/>
              <a:t>  yield2:2;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for (let o of foo()) {</a:t>
            </a:r>
            <a:br>
              <a:rPr lang="en"/>
            </a:br>
            <a:r>
              <a:rPr lang="en"/>
              <a:t>  console.log(o);</a:t>
            </a:r>
            <a:br>
              <a:rPr lang="en"/>
            </a:br>
            <a:r>
              <a:rPr lang="en"/>
              <a:t>  // expected output: 1</a:t>
            </a:r>
            <a:br>
              <a:rPr lang="en"/>
            </a:br>
            <a:r>
              <a:rPr lang="en"/>
              <a:t>  break; // closes iterator, triggers return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