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25647-2F5B-0449-9901-DDAE6EE0AD8C}" v="59" dt="2020-03-29T12:35:2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4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20200086857" userId="34e97a87-e6da-4888-bec1-515f75773cbd" providerId="ADAL" clId="{41425647-2F5B-0449-9901-DDAE6EE0AD8C}"/>
    <pc:docChg chg="custSel addSld modSld">
      <pc:chgData name="T20200086857" userId="34e97a87-e6da-4888-bec1-515f75773cbd" providerId="ADAL" clId="{41425647-2F5B-0449-9901-DDAE6EE0AD8C}" dt="2020-03-29T12:35:58.079" v="147"/>
      <pc:docMkLst>
        <pc:docMk/>
      </pc:docMkLst>
      <pc:sldChg chg="modSp add">
        <pc:chgData name="T20200086857" userId="34e97a87-e6da-4888-bec1-515f75773cbd" providerId="ADAL" clId="{41425647-2F5B-0449-9901-DDAE6EE0AD8C}" dt="2020-03-20T02:30:34.490" v="53" actId="207"/>
        <pc:sldMkLst>
          <pc:docMk/>
          <pc:sldMk cId="893443699" sldId="257"/>
        </pc:sldMkLst>
        <pc:spChg chg="mod">
          <ac:chgData name="T20200086857" userId="34e97a87-e6da-4888-bec1-515f75773cbd" providerId="ADAL" clId="{41425647-2F5B-0449-9901-DDAE6EE0AD8C}" dt="2020-03-20T02:30:34.490" v="53" actId="207"/>
          <ac:spMkLst>
            <pc:docMk/>
            <pc:sldMk cId="893443699" sldId="257"/>
            <ac:spMk id="2" creationId="{77E16C95-BCC9-A945-85B9-887F2BB148D8}"/>
          </ac:spMkLst>
        </pc:spChg>
      </pc:sldChg>
      <pc:sldChg chg="addSp delSp modSp add">
        <pc:chgData name="T20200086857" userId="34e97a87-e6da-4888-bec1-515f75773cbd" providerId="ADAL" clId="{41425647-2F5B-0449-9901-DDAE6EE0AD8C}" dt="2020-03-20T02:27:04.908" v="50" actId="1076"/>
        <pc:sldMkLst>
          <pc:docMk/>
          <pc:sldMk cId="3760315969" sldId="258"/>
        </pc:sldMkLst>
        <pc:spChg chg="del">
          <ac:chgData name="T20200086857" userId="34e97a87-e6da-4888-bec1-515f75773cbd" providerId="ADAL" clId="{41425647-2F5B-0449-9901-DDAE6EE0AD8C}" dt="2020-03-20T02:25:32.387" v="26"/>
          <ac:spMkLst>
            <pc:docMk/>
            <pc:sldMk cId="3760315969" sldId="258"/>
            <ac:spMk id="3" creationId="{0EC60441-F32A-3548-BE5C-C54775B7080A}"/>
          </ac:spMkLst>
        </pc:spChg>
        <pc:spChg chg="add mod">
          <ac:chgData name="T20200086857" userId="34e97a87-e6da-4888-bec1-515f75773cbd" providerId="ADAL" clId="{41425647-2F5B-0449-9901-DDAE6EE0AD8C}" dt="2020-03-20T02:27:04.908" v="50" actId="1076"/>
          <ac:spMkLst>
            <pc:docMk/>
            <pc:sldMk cId="3760315969" sldId="258"/>
            <ac:spMk id="6" creationId="{4BF97E0A-8A21-804A-8647-427131EFF5A1}"/>
          </ac:spMkLst>
        </pc:spChg>
        <pc:picChg chg="add mod">
          <ac:chgData name="T20200086857" userId="34e97a87-e6da-4888-bec1-515f75773cbd" providerId="ADAL" clId="{41425647-2F5B-0449-9901-DDAE6EE0AD8C}" dt="2020-03-20T02:27:04.908" v="50" actId="1076"/>
          <ac:picMkLst>
            <pc:docMk/>
            <pc:sldMk cId="3760315969" sldId="258"/>
            <ac:picMk id="5" creationId="{804695CD-CA07-0D40-9458-13CFB175B158}"/>
          </ac:picMkLst>
        </pc:picChg>
      </pc:sldChg>
      <pc:sldChg chg="addSp delSp modSp add">
        <pc:chgData name="T20200086857" userId="34e97a87-e6da-4888-bec1-515f75773cbd" providerId="ADAL" clId="{41425647-2F5B-0449-9901-DDAE6EE0AD8C}" dt="2020-03-29T12:35:58.079" v="147"/>
        <pc:sldMkLst>
          <pc:docMk/>
          <pc:sldMk cId="1002897073" sldId="259"/>
        </pc:sldMkLst>
        <pc:spChg chg="del">
          <ac:chgData name="T20200086857" userId="34e97a87-e6da-4888-bec1-515f75773cbd" providerId="ADAL" clId="{41425647-2F5B-0449-9901-DDAE6EE0AD8C}" dt="2020-03-29T12:26:08.431" v="57" actId="478"/>
          <ac:spMkLst>
            <pc:docMk/>
            <pc:sldMk cId="1002897073" sldId="259"/>
            <ac:spMk id="2" creationId="{853F7318-5116-AD4D-BA10-94577D67F97C}"/>
          </ac:spMkLst>
        </pc:spChg>
        <pc:spChg chg="del">
          <ac:chgData name="T20200086857" userId="34e97a87-e6da-4888-bec1-515f75773cbd" providerId="ADAL" clId="{41425647-2F5B-0449-9901-DDAE6EE0AD8C}" dt="2020-03-29T12:26:10.401" v="58" actId="478"/>
          <ac:spMkLst>
            <pc:docMk/>
            <pc:sldMk cId="1002897073" sldId="259"/>
            <ac:spMk id="3" creationId="{908E6B0C-6377-514F-86DF-6DE28071E8EE}"/>
          </ac:spMkLst>
        </pc:spChg>
        <pc:spChg chg="add mod topLvl">
          <ac:chgData name="T20200086857" userId="34e97a87-e6da-4888-bec1-515f75773cbd" providerId="ADAL" clId="{41425647-2F5B-0449-9901-DDAE6EE0AD8C}" dt="2020-03-29T12:35:19.023" v="144" actId="12789"/>
          <ac:spMkLst>
            <pc:docMk/>
            <pc:sldMk cId="1002897073" sldId="259"/>
            <ac:spMk id="5" creationId="{B271191D-9D34-9845-88E4-C80A735AFE3C}"/>
          </ac:spMkLst>
        </pc:spChg>
        <pc:spChg chg="add del mod">
          <ac:chgData name="T20200086857" userId="34e97a87-e6da-4888-bec1-515f75773cbd" providerId="ADAL" clId="{41425647-2F5B-0449-9901-DDAE6EE0AD8C}" dt="2020-03-29T12:35:58.079" v="147"/>
          <ac:spMkLst>
            <pc:docMk/>
            <pc:sldMk cId="1002897073" sldId="259"/>
            <ac:spMk id="8" creationId="{A6FD6C9E-D080-2349-A416-324DC05A3A67}"/>
          </ac:spMkLst>
        </pc:spChg>
        <pc:grpChg chg="add del mod">
          <ac:chgData name="T20200086857" userId="34e97a87-e6da-4888-bec1-515f75773cbd" providerId="ADAL" clId="{41425647-2F5B-0449-9901-DDAE6EE0AD8C}" dt="2020-03-29T12:31:38.757" v="126" actId="165"/>
          <ac:grpSpMkLst>
            <pc:docMk/>
            <pc:sldMk cId="1002897073" sldId="259"/>
            <ac:grpSpMk id="6" creationId="{80762044-A756-124C-8C44-2C358027367D}"/>
          </ac:grpSpMkLst>
        </pc:grpChg>
        <pc:grpChg chg="add del mod">
          <ac:chgData name="T20200086857" userId="34e97a87-e6da-4888-bec1-515f75773cbd" providerId="ADAL" clId="{41425647-2F5B-0449-9901-DDAE6EE0AD8C}" dt="2020-03-29T12:34:30.996" v="137" actId="165"/>
          <ac:grpSpMkLst>
            <pc:docMk/>
            <pc:sldMk cId="1002897073" sldId="259"/>
            <ac:grpSpMk id="7" creationId="{9A125FF8-E9C6-9944-A2D6-6A086E9051CF}"/>
          </ac:grpSpMkLst>
        </pc:grpChg>
        <pc:picChg chg="add mod topLvl">
          <ac:chgData name="T20200086857" userId="34e97a87-e6da-4888-bec1-515f75773cbd" providerId="ADAL" clId="{41425647-2F5B-0449-9901-DDAE6EE0AD8C}" dt="2020-03-29T12:35:19.023" v="144" actId="12789"/>
          <ac:picMkLst>
            <pc:docMk/>
            <pc:sldMk cId="1002897073" sldId="259"/>
            <ac:picMk id="4" creationId="{5C015BAB-8A20-AF4C-A64D-E7691999C3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D323-8B32-0748-A126-119FCE718ADA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ED9E7-B477-1E4D-837A-D4DD79BF8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9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ED9E7-B477-1E4D-837A-D4DD79BF8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41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1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2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9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3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4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9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7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95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83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73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C4DD-ED53-B744-AB10-D82F12750073}" type="datetimeFigureOut">
              <a:rPr kumimoji="1" lang="ja-JP" altLang="en-US" smtClean="0"/>
              <a:t>2020/3/29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A97C0-02B1-954D-903D-40A116D3C5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4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E0DB2-C344-A240-8C76-9D8C26CB7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0966"/>
            <a:ext cx="10420350" cy="1780309"/>
          </a:xfrm>
        </p:spPr>
        <p:txBody>
          <a:bodyPr>
            <a:normAutofit/>
          </a:bodyPr>
          <a:lstStyle/>
          <a:p>
            <a:r>
              <a:rPr lang="ja-JP" altLang="en-US" sz="8000" b="1">
                <a:latin typeface="Meiryo" panose="020B0604030504040204" pitchFamily="34" charset="-128"/>
                <a:ea typeface="Meiryo" panose="020B0604030504040204" pitchFamily="34" charset="-128"/>
              </a:rPr>
              <a:t>東京工業大学体操部</a:t>
            </a:r>
            <a:endParaRPr kumimoji="1" lang="ja-JP" altLang="en-US" sz="80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FE6EC9-3790-D24A-9774-6ACCAB88A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6BFC041-A71F-E548-A450-677B0017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800967"/>
            <a:ext cx="1999352" cy="17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16C95-BCC9-A945-85B9-887F2BB1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1366139"/>
          </a:xfrm>
        </p:spPr>
        <p:txBody>
          <a:bodyPr>
            <a:normAutofit/>
          </a:bodyPr>
          <a:lstStyle/>
          <a:p>
            <a:r>
              <a:rPr kumimoji="1" lang="ja-JP" altLang="en-US" sz="8000" b="1">
                <a:latin typeface="Meiryo" panose="020B0604030504040204" pitchFamily="34" charset="-128"/>
                <a:ea typeface="Meiryo" panose="020B0604030504040204" pitchFamily="34" charset="-128"/>
              </a:rPr>
              <a:t>練習風景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7FBB4-97E2-F040-B9A4-E11703AF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9CA6A-429A-7F40-886F-82EE89D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屋内, ベッド, 人, 座る が含まれている画像&#10;&#10;自動的に生成された説明">
            <a:extLst>
              <a:ext uri="{FF2B5EF4-FFF2-40B4-BE49-F238E27FC236}">
                <a16:creationId xmlns:a16="http://schemas.microsoft.com/office/drawing/2014/main" id="{804695CD-CA07-0D40-9458-13CFB175B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5442" y="2141537"/>
            <a:ext cx="6535342" cy="4351338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F97E0A-8A21-804A-8647-427131EFF5A1}"/>
              </a:ext>
            </a:extLst>
          </p:cNvPr>
          <p:cNvSpPr/>
          <p:nvPr/>
        </p:nvSpPr>
        <p:spPr>
          <a:xfrm>
            <a:off x="2585440" y="2141536"/>
            <a:ext cx="6535343" cy="435133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71191D-9D34-9845-88E4-C80A735AFE3C}"/>
              </a:ext>
            </a:extLst>
          </p:cNvPr>
          <p:cNvSpPr>
            <a:spLocks noChangeAspect="1"/>
          </p:cNvSpPr>
          <p:nvPr/>
        </p:nvSpPr>
        <p:spPr>
          <a:xfrm>
            <a:off x="2754462" y="1314450"/>
            <a:ext cx="2160000" cy="2160000"/>
          </a:xfrm>
          <a:prstGeom prst="rect">
            <a:avLst/>
          </a:prstGeom>
          <a:solidFill>
            <a:srgbClr val="00B0F0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015BAB-8A20-AF4C-A64D-E7691999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62" y="1584450"/>
            <a:ext cx="1620000" cy="162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89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</TotalTime>
  <Words>7</Words>
  <Application>Microsoft Macintosh PowerPoint</Application>
  <PresentationFormat>ワイド画面</PresentationFormat>
  <Paragraphs>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</vt:lpstr>
      <vt:lpstr>游ゴシック</vt:lpstr>
      <vt:lpstr>Arial</vt:lpstr>
      <vt:lpstr>Calibri</vt:lpstr>
      <vt:lpstr>Calibri Light</vt:lpstr>
      <vt:lpstr>Office テーマ</vt:lpstr>
      <vt:lpstr>東京工業大学体操部</vt:lpstr>
      <vt:lpstr>練習風景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T20200086857</dc:creator>
  <cp:lastModifiedBy>T20200086857</cp:lastModifiedBy>
  <cp:revision>4</cp:revision>
  <dcterms:created xsi:type="dcterms:W3CDTF">2020-03-19T08:22:20Z</dcterms:created>
  <dcterms:modified xsi:type="dcterms:W3CDTF">2020-03-29T12:36:08Z</dcterms:modified>
</cp:coreProperties>
</file>