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0"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54"/>
    <p:restoredTop sz="94654"/>
  </p:normalViewPr>
  <p:slideViewPr>
    <p:cSldViewPr snapToGrid="0" snapToObjects="1">
      <p:cViewPr varScale="1">
        <p:scale>
          <a:sx n="104" d="100"/>
          <a:sy n="104"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81A4D-F171-D647-87AD-18E4DCBDFB6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FA0957F-FA22-5B48-BE08-89EB154648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D9F0079-2567-9848-81EA-38D119DD1EF1}"/>
              </a:ext>
            </a:extLst>
          </p:cNvPr>
          <p:cNvSpPr>
            <a:spLocks noGrp="1"/>
          </p:cNvSpPr>
          <p:nvPr>
            <p:ph type="dt" sz="half" idx="10"/>
          </p:nvPr>
        </p:nvSpPr>
        <p:spPr/>
        <p:txBody>
          <a:bodyPr/>
          <a:lstStyle/>
          <a:p>
            <a:fld id="{59925926-082C-B041-988B-58614AF03F77}" type="datetimeFigureOut">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5E145EA7-B53A-0843-A776-6CBBBD3A62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37CA79-83CE-6049-9BFF-1EA2D75DC55F}"/>
              </a:ext>
            </a:extLst>
          </p:cNvPr>
          <p:cNvSpPr>
            <a:spLocks noGrp="1"/>
          </p:cNvSpPr>
          <p:nvPr>
            <p:ph type="sldNum" sz="quarter" idx="12"/>
          </p:nvPr>
        </p:nvSpPr>
        <p:spPr/>
        <p:txBody>
          <a:bodyPr/>
          <a:lstStyle/>
          <a:p>
            <a:fld id="{CF5FBB04-C02E-4E4A-BFEF-11FA5D7E22F2}" type="slidenum">
              <a:rPr kumimoji="1" lang="ja-JP" altLang="en-US" smtClean="0"/>
              <a:t>‹#›</a:t>
            </a:fld>
            <a:endParaRPr kumimoji="1" lang="ja-JP" altLang="en-US"/>
          </a:p>
        </p:txBody>
      </p:sp>
    </p:spTree>
    <p:extLst>
      <p:ext uri="{BB962C8B-B14F-4D97-AF65-F5344CB8AC3E}">
        <p14:creationId xmlns:p14="http://schemas.microsoft.com/office/powerpoint/2010/main" val="147030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C16471-585A-2947-A3E0-05562AAF30C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352D0B-A9FB-A94A-AFC0-CA729E515B6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AC6707-D25F-4D44-A31D-78E9EAD1817A}"/>
              </a:ext>
            </a:extLst>
          </p:cNvPr>
          <p:cNvSpPr>
            <a:spLocks noGrp="1"/>
          </p:cNvSpPr>
          <p:nvPr>
            <p:ph type="dt" sz="half" idx="10"/>
          </p:nvPr>
        </p:nvSpPr>
        <p:spPr/>
        <p:txBody>
          <a:bodyPr/>
          <a:lstStyle/>
          <a:p>
            <a:fld id="{59925926-082C-B041-988B-58614AF03F77}" type="datetimeFigureOut">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C919C3CE-3F53-CD40-8B08-B53FFD8363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A6BBE8-C6A7-8746-B00B-38C7268BCC62}"/>
              </a:ext>
            </a:extLst>
          </p:cNvPr>
          <p:cNvSpPr>
            <a:spLocks noGrp="1"/>
          </p:cNvSpPr>
          <p:nvPr>
            <p:ph type="sldNum" sz="quarter" idx="12"/>
          </p:nvPr>
        </p:nvSpPr>
        <p:spPr/>
        <p:txBody>
          <a:bodyPr/>
          <a:lstStyle/>
          <a:p>
            <a:fld id="{CF5FBB04-C02E-4E4A-BFEF-11FA5D7E22F2}" type="slidenum">
              <a:rPr kumimoji="1" lang="ja-JP" altLang="en-US" smtClean="0"/>
              <a:t>‹#›</a:t>
            </a:fld>
            <a:endParaRPr kumimoji="1" lang="ja-JP" altLang="en-US"/>
          </a:p>
        </p:txBody>
      </p:sp>
    </p:spTree>
    <p:extLst>
      <p:ext uri="{BB962C8B-B14F-4D97-AF65-F5344CB8AC3E}">
        <p14:creationId xmlns:p14="http://schemas.microsoft.com/office/powerpoint/2010/main" val="276954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6E6E482-10C0-904C-94B9-A6445962190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E697114-689B-8A47-8DD2-6A937A9BF39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A25831-629B-3D45-852D-4121AF745644}"/>
              </a:ext>
            </a:extLst>
          </p:cNvPr>
          <p:cNvSpPr>
            <a:spLocks noGrp="1"/>
          </p:cNvSpPr>
          <p:nvPr>
            <p:ph type="dt" sz="half" idx="10"/>
          </p:nvPr>
        </p:nvSpPr>
        <p:spPr/>
        <p:txBody>
          <a:bodyPr/>
          <a:lstStyle/>
          <a:p>
            <a:fld id="{59925926-082C-B041-988B-58614AF03F77}" type="datetimeFigureOut">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3637A786-D415-D04B-8E0A-28C18EDE51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B92684-81AB-4944-ABAF-0C459BC26B69}"/>
              </a:ext>
            </a:extLst>
          </p:cNvPr>
          <p:cNvSpPr>
            <a:spLocks noGrp="1"/>
          </p:cNvSpPr>
          <p:nvPr>
            <p:ph type="sldNum" sz="quarter" idx="12"/>
          </p:nvPr>
        </p:nvSpPr>
        <p:spPr/>
        <p:txBody>
          <a:bodyPr/>
          <a:lstStyle/>
          <a:p>
            <a:fld id="{CF5FBB04-C02E-4E4A-BFEF-11FA5D7E22F2}" type="slidenum">
              <a:rPr kumimoji="1" lang="ja-JP" altLang="en-US" smtClean="0"/>
              <a:t>‹#›</a:t>
            </a:fld>
            <a:endParaRPr kumimoji="1" lang="ja-JP" altLang="en-US"/>
          </a:p>
        </p:txBody>
      </p:sp>
    </p:spTree>
    <p:extLst>
      <p:ext uri="{BB962C8B-B14F-4D97-AF65-F5344CB8AC3E}">
        <p14:creationId xmlns:p14="http://schemas.microsoft.com/office/powerpoint/2010/main" val="130958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88D347-DABA-5645-9B8B-434090D9606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EF2299B-3A4F-BE4C-8410-A9C7E5A162F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5B8175-3CA9-3144-940E-A14BE7C6A98A}"/>
              </a:ext>
            </a:extLst>
          </p:cNvPr>
          <p:cNvSpPr>
            <a:spLocks noGrp="1"/>
          </p:cNvSpPr>
          <p:nvPr>
            <p:ph type="dt" sz="half" idx="10"/>
          </p:nvPr>
        </p:nvSpPr>
        <p:spPr/>
        <p:txBody>
          <a:bodyPr/>
          <a:lstStyle/>
          <a:p>
            <a:fld id="{59925926-082C-B041-988B-58614AF03F77}" type="datetimeFigureOut">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FD0729DE-69D8-B44C-9673-4EB4139209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9BFD17-2A01-0548-8709-882269DC4E0F}"/>
              </a:ext>
            </a:extLst>
          </p:cNvPr>
          <p:cNvSpPr>
            <a:spLocks noGrp="1"/>
          </p:cNvSpPr>
          <p:nvPr>
            <p:ph type="sldNum" sz="quarter" idx="12"/>
          </p:nvPr>
        </p:nvSpPr>
        <p:spPr/>
        <p:txBody>
          <a:bodyPr/>
          <a:lstStyle/>
          <a:p>
            <a:fld id="{CF5FBB04-C02E-4E4A-BFEF-11FA5D7E22F2}" type="slidenum">
              <a:rPr kumimoji="1" lang="ja-JP" altLang="en-US" smtClean="0"/>
              <a:t>‹#›</a:t>
            </a:fld>
            <a:endParaRPr kumimoji="1" lang="ja-JP" altLang="en-US"/>
          </a:p>
        </p:txBody>
      </p:sp>
    </p:spTree>
    <p:extLst>
      <p:ext uri="{BB962C8B-B14F-4D97-AF65-F5344CB8AC3E}">
        <p14:creationId xmlns:p14="http://schemas.microsoft.com/office/powerpoint/2010/main" val="311365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D97CBD-D338-4E41-9ACB-A0FAB2ABC93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5B24B1-B68F-0547-ABD7-2AE1550328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CE2614-57F5-394F-83ED-B695A6A7F8BC}"/>
              </a:ext>
            </a:extLst>
          </p:cNvPr>
          <p:cNvSpPr>
            <a:spLocks noGrp="1"/>
          </p:cNvSpPr>
          <p:nvPr>
            <p:ph type="dt" sz="half" idx="10"/>
          </p:nvPr>
        </p:nvSpPr>
        <p:spPr/>
        <p:txBody>
          <a:bodyPr/>
          <a:lstStyle/>
          <a:p>
            <a:fld id="{59925926-082C-B041-988B-58614AF03F77}" type="datetimeFigureOut">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9C7997E2-DABE-C940-90A2-14407E9521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951C95-BA8B-5541-A2BB-AEF40694989B}"/>
              </a:ext>
            </a:extLst>
          </p:cNvPr>
          <p:cNvSpPr>
            <a:spLocks noGrp="1"/>
          </p:cNvSpPr>
          <p:nvPr>
            <p:ph type="sldNum" sz="quarter" idx="12"/>
          </p:nvPr>
        </p:nvSpPr>
        <p:spPr/>
        <p:txBody>
          <a:bodyPr/>
          <a:lstStyle/>
          <a:p>
            <a:fld id="{CF5FBB04-C02E-4E4A-BFEF-11FA5D7E22F2}" type="slidenum">
              <a:rPr kumimoji="1" lang="ja-JP" altLang="en-US" smtClean="0"/>
              <a:t>‹#›</a:t>
            </a:fld>
            <a:endParaRPr kumimoji="1" lang="ja-JP" altLang="en-US"/>
          </a:p>
        </p:txBody>
      </p:sp>
    </p:spTree>
    <p:extLst>
      <p:ext uri="{BB962C8B-B14F-4D97-AF65-F5344CB8AC3E}">
        <p14:creationId xmlns:p14="http://schemas.microsoft.com/office/powerpoint/2010/main" val="254616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AE0DE-60EE-2245-9880-77634D5F99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2E406E-6831-5C40-9DD7-7878DED6FB7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0C43FE0-7451-CE40-B3A9-F1AB7F68066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65EC098-720B-DA4D-BDD8-8DBEBD8D0998}"/>
              </a:ext>
            </a:extLst>
          </p:cNvPr>
          <p:cNvSpPr>
            <a:spLocks noGrp="1"/>
          </p:cNvSpPr>
          <p:nvPr>
            <p:ph type="dt" sz="half" idx="10"/>
          </p:nvPr>
        </p:nvSpPr>
        <p:spPr/>
        <p:txBody>
          <a:bodyPr/>
          <a:lstStyle/>
          <a:p>
            <a:fld id="{59925926-082C-B041-988B-58614AF03F77}" type="datetimeFigureOut">
              <a:rPr kumimoji="1" lang="ja-JP" altLang="en-US" smtClean="0"/>
              <a:t>2021/12/3</a:t>
            </a:fld>
            <a:endParaRPr kumimoji="1" lang="ja-JP" altLang="en-US"/>
          </a:p>
        </p:txBody>
      </p:sp>
      <p:sp>
        <p:nvSpPr>
          <p:cNvPr id="6" name="フッター プレースホルダー 5">
            <a:extLst>
              <a:ext uri="{FF2B5EF4-FFF2-40B4-BE49-F238E27FC236}">
                <a16:creationId xmlns:a16="http://schemas.microsoft.com/office/drawing/2014/main" id="{97B84BBF-F087-004A-9FD0-25DC92933A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1454DC4-69C8-E947-A006-AD6ACD447A4E}"/>
              </a:ext>
            </a:extLst>
          </p:cNvPr>
          <p:cNvSpPr>
            <a:spLocks noGrp="1"/>
          </p:cNvSpPr>
          <p:nvPr>
            <p:ph type="sldNum" sz="quarter" idx="12"/>
          </p:nvPr>
        </p:nvSpPr>
        <p:spPr/>
        <p:txBody>
          <a:bodyPr/>
          <a:lstStyle/>
          <a:p>
            <a:fld id="{CF5FBB04-C02E-4E4A-BFEF-11FA5D7E22F2}" type="slidenum">
              <a:rPr kumimoji="1" lang="ja-JP" altLang="en-US" smtClean="0"/>
              <a:t>‹#›</a:t>
            </a:fld>
            <a:endParaRPr kumimoji="1" lang="ja-JP" altLang="en-US"/>
          </a:p>
        </p:txBody>
      </p:sp>
    </p:spTree>
    <p:extLst>
      <p:ext uri="{BB962C8B-B14F-4D97-AF65-F5344CB8AC3E}">
        <p14:creationId xmlns:p14="http://schemas.microsoft.com/office/powerpoint/2010/main" val="242828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40206-834E-7947-8B7E-941A536E53C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727E92-F217-6F4D-A484-82B5D4E85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AD23424-1F0C-2145-939C-B88043916BE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706653-6E0B-D845-A58D-65BB5F070D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2CCF3CE-DD35-F541-A66C-A4F3C5AC722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1F77FF3-1F0A-DD44-94F7-A2FEE1301B51}"/>
              </a:ext>
            </a:extLst>
          </p:cNvPr>
          <p:cNvSpPr>
            <a:spLocks noGrp="1"/>
          </p:cNvSpPr>
          <p:nvPr>
            <p:ph type="dt" sz="half" idx="10"/>
          </p:nvPr>
        </p:nvSpPr>
        <p:spPr/>
        <p:txBody>
          <a:bodyPr/>
          <a:lstStyle/>
          <a:p>
            <a:fld id="{59925926-082C-B041-988B-58614AF03F77}" type="datetimeFigureOut">
              <a:rPr kumimoji="1" lang="ja-JP" altLang="en-US" smtClean="0"/>
              <a:t>2021/12/3</a:t>
            </a:fld>
            <a:endParaRPr kumimoji="1" lang="ja-JP" altLang="en-US"/>
          </a:p>
        </p:txBody>
      </p:sp>
      <p:sp>
        <p:nvSpPr>
          <p:cNvPr id="8" name="フッター プレースホルダー 7">
            <a:extLst>
              <a:ext uri="{FF2B5EF4-FFF2-40B4-BE49-F238E27FC236}">
                <a16:creationId xmlns:a16="http://schemas.microsoft.com/office/drawing/2014/main" id="{02B4554A-49F9-C64B-8FA7-4019059E53B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A49E0E-35F6-6B47-8B54-6AD1ED0F966B}"/>
              </a:ext>
            </a:extLst>
          </p:cNvPr>
          <p:cNvSpPr>
            <a:spLocks noGrp="1"/>
          </p:cNvSpPr>
          <p:nvPr>
            <p:ph type="sldNum" sz="quarter" idx="12"/>
          </p:nvPr>
        </p:nvSpPr>
        <p:spPr/>
        <p:txBody>
          <a:bodyPr/>
          <a:lstStyle/>
          <a:p>
            <a:fld id="{CF5FBB04-C02E-4E4A-BFEF-11FA5D7E22F2}" type="slidenum">
              <a:rPr kumimoji="1" lang="ja-JP" altLang="en-US" smtClean="0"/>
              <a:t>‹#›</a:t>
            </a:fld>
            <a:endParaRPr kumimoji="1" lang="ja-JP" altLang="en-US"/>
          </a:p>
        </p:txBody>
      </p:sp>
    </p:spTree>
    <p:extLst>
      <p:ext uri="{BB962C8B-B14F-4D97-AF65-F5344CB8AC3E}">
        <p14:creationId xmlns:p14="http://schemas.microsoft.com/office/powerpoint/2010/main" val="59999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835057-A019-4644-9A57-3400932CB36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9A039F4-918C-044E-B178-A5853BC9DFFB}"/>
              </a:ext>
            </a:extLst>
          </p:cNvPr>
          <p:cNvSpPr>
            <a:spLocks noGrp="1"/>
          </p:cNvSpPr>
          <p:nvPr>
            <p:ph type="dt" sz="half" idx="10"/>
          </p:nvPr>
        </p:nvSpPr>
        <p:spPr/>
        <p:txBody>
          <a:bodyPr/>
          <a:lstStyle/>
          <a:p>
            <a:fld id="{59925926-082C-B041-988B-58614AF03F77}" type="datetimeFigureOut">
              <a:rPr kumimoji="1" lang="ja-JP" altLang="en-US" smtClean="0"/>
              <a:t>2021/12/3</a:t>
            </a:fld>
            <a:endParaRPr kumimoji="1" lang="ja-JP" altLang="en-US"/>
          </a:p>
        </p:txBody>
      </p:sp>
      <p:sp>
        <p:nvSpPr>
          <p:cNvPr id="4" name="フッター プレースホルダー 3">
            <a:extLst>
              <a:ext uri="{FF2B5EF4-FFF2-40B4-BE49-F238E27FC236}">
                <a16:creationId xmlns:a16="http://schemas.microsoft.com/office/drawing/2014/main" id="{69125D5A-0FAF-A440-AB6E-65F57877BE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EC578A8-ECBA-9042-B4BB-03179B0315DF}"/>
              </a:ext>
            </a:extLst>
          </p:cNvPr>
          <p:cNvSpPr>
            <a:spLocks noGrp="1"/>
          </p:cNvSpPr>
          <p:nvPr>
            <p:ph type="sldNum" sz="quarter" idx="12"/>
          </p:nvPr>
        </p:nvSpPr>
        <p:spPr/>
        <p:txBody>
          <a:bodyPr/>
          <a:lstStyle/>
          <a:p>
            <a:fld id="{CF5FBB04-C02E-4E4A-BFEF-11FA5D7E22F2}" type="slidenum">
              <a:rPr kumimoji="1" lang="ja-JP" altLang="en-US" smtClean="0"/>
              <a:t>‹#›</a:t>
            </a:fld>
            <a:endParaRPr kumimoji="1" lang="ja-JP" altLang="en-US"/>
          </a:p>
        </p:txBody>
      </p:sp>
    </p:spTree>
    <p:extLst>
      <p:ext uri="{BB962C8B-B14F-4D97-AF65-F5344CB8AC3E}">
        <p14:creationId xmlns:p14="http://schemas.microsoft.com/office/powerpoint/2010/main" val="254526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B7D941-6EF1-264B-B76F-1DF44238B2C1}"/>
              </a:ext>
            </a:extLst>
          </p:cNvPr>
          <p:cNvSpPr>
            <a:spLocks noGrp="1"/>
          </p:cNvSpPr>
          <p:nvPr>
            <p:ph type="dt" sz="half" idx="10"/>
          </p:nvPr>
        </p:nvSpPr>
        <p:spPr/>
        <p:txBody>
          <a:bodyPr/>
          <a:lstStyle/>
          <a:p>
            <a:fld id="{59925926-082C-B041-988B-58614AF03F77}" type="datetimeFigureOut">
              <a:rPr kumimoji="1" lang="ja-JP" altLang="en-US" smtClean="0"/>
              <a:t>2021/12/3</a:t>
            </a:fld>
            <a:endParaRPr kumimoji="1" lang="ja-JP" altLang="en-US"/>
          </a:p>
        </p:txBody>
      </p:sp>
      <p:sp>
        <p:nvSpPr>
          <p:cNvPr id="3" name="フッター プレースホルダー 2">
            <a:extLst>
              <a:ext uri="{FF2B5EF4-FFF2-40B4-BE49-F238E27FC236}">
                <a16:creationId xmlns:a16="http://schemas.microsoft.com/office/drawing/2014/main" id="{CED90F39-3C5F-A34C-8ECE-9A41267A91E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BF51253-5C7A-494C-B3FF-04FB697C9FF3}"/>
              </a:ext>
            </a:extLst>
          </p:cNvPr>
          <p:cNvSpPr>
            <a:spLocks noGrp="1"/>
          </p:cNvSpPr>
          <p:nvPr>
            <p:ph type="sldNum" sz="quarter" idx="12"/>
          </p:nvPr>
        </p:nvSpPr>
        <p:spPr/>
        <p:txBody>
          <a:bodyPr/>
          <a:lstStyle/>
          <a:p>
            <a:fld id="{CF5FBB04-C02E-4E4A-BFEF-11FA5D7E22F2}" type="slidenum">
              <a:rPr kumimoji="1" lang="ja-JP" altLang="en-US" smtClean="0"/>
              <a:t>‹#›</a:t>
            </a:fld>
            <a:endParaRPr kumimoji="1" lang="ja-JP" altLang="en-US"/>
          </a:p>
        </p:txBody>
      </p:sp>
    </p:spTree>
    <p:extLst>
      <p:ext uri="{BB962C8B-B14F-4D97-AF65-F5344CB8AC3E}">
        <p14:creationId xmlns:p14="http://schemas.microsoft.com/office/powerpoint/2010/main" val="176776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9252-DD60-5342-895D-06B16F7CE9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60D0FC-09D8-694F-A8E1-14BF49AE03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A041C1F-F498-9042-8323-B72DA1FD6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ED81750-02FC-B340-BE60-710BCF2E303E}"/>
              </a:ext>
            </a:extLst>
          </p:cNvPr>
          <p:cNvSpPr>
            <a:spLocks noGrp="1"/>
          </p:cNvSpPr>
          <p:nvPr>
            <p:ph type="dt" sz="half" idx="10"/>
          </p:nvPr>
        </p:nvSpPr>
        <p:spPr/>
        <p:txBody>
          <a:bodyPr/>
          <a:lstStyle/>
          <a:p>
            <a:fld id="{59925926-082C-B041-988B-58614AF03F77}" type="datetimeFigureOut">
              <a:rPr kumimoji="1" lang="ja-JP" altLang="en-US" smtClean="0"/>
              <a:t>2021/12/3</a:t>
            </a:fld>
            <a:endParaRPr kumimoji="1" lang="ja-JP" altLang="en-US"/>
          </a:p>
        </p:txBody>
      </p:sp>
      <p:sp>
        <p:nvSpPr>
          <p:cNvPr id="6" name="フッター プレースホルダー 5">
            <a:extLst>
              <a:ext uri="{FF2B5EF4-FFF2-40B4-BE49-F238E27FC236}">
                <a16:creationId xmlns:a16="http://schemas.microsoft.com/office/drawing/2014/main" id="{6E87D850-522B-6445-AB5D-B1FC555FDF8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4F55518-E27D-9E4B-A001-3D482C16AF84}"/>
              </a:ext>
            </a:extLst>
          </p:cNvPr>
          <p:cNvSpPr>
            <a:spLocks noGrp="1"/>
          </p:cNvSpPr>
          <p:nvPr>
            <p:ph type="sldNum" sz="quarter" idx="12"/>
          </p:nvPr>
        </p:nvSpPr>
        <p:spPr/>
        <p:txBody>
          <a:bodyPr/>
          <a:lstStyle/>
          <a:p>
            <a:fld id="{CF5FBB04-C02E-4E4A-BFEF-11FA5D7E22F2}" type="slidenum">
              <a:rPr kumimoji="1" lang="ja-JP" altLang="en-US" smtClean="0"/>
              <a:t>‹#›</a:t>
            </a:fld>
            <a:endParaRPr kumimoji="1" lang="ja-JP" altLang="en-US"/>
          </a:p>
        </p:txBody>
      </p:sp>
    </p:spTree>
    <p:extLst>
      <p:ext uri="{BB962C8B-B14F-4D97-AF65-F5344CB8AC3E}">
        <p14:creationId xmlns:p14="http://schemas.microsoft.com/office/powerpoint/2010/main" val="278024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12B603-B053-4141-935E-8DE4283A384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02ED5DB-9A8F-A443-BC3F-72DD236354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1FB9D4A-3041-2143-B4FD-5CBB8BBA9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FCE413-D7B3-0546-A6D7-6F5C767C6CA1}"/>
              </a:ext>
            </a:extLst>
          </p:cNvPr>
          <p:cNvSpPr>
            <a:spLocks noGrp="1"/>
          </p:cNvSpPr>
          <p:nvPr>
            <p:ph type="dt" sz="half" idx="10"/>
          </p:nvPr>
        </p:nvSpPr>
        <p:spPr/>
        <p:txBody>
          <a:bodyPr/>
          <a:lstStyle/>
          <a:p>
            <a:fld id="{59925926-082C-B041-988B-58614AF03F77}" type="datetimeFigureOut">
              <a:rPr kumimoji="1" lang="ja-JP" altLang="en-US" smtClean="0"/>
              <a:t>2021/12/3</a:t>
            </a:fld>
            <a:endParaRPr kumimoji="1" lang="ja-JP" altLang="en-US"/>
          </a:p>
        </p:txBody>
      </p:sp>
      <p:sp>
        <p:nvSpPr>
          <p:cNvPr id="6" name="フッター プレースホルダー 5">
            <a:extLst>
              <a:ext uri="{FF2B5EF4-FFF2-40B4-BE49-F238E27FC236}">
                <a16:creationId xmlns:a16="http://schemas.microsoft.com/office/drawing/2014/main" id="{22500783-C280-2E48-85CB-FF3475A00B6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E2173A-B65F-A14A-BCA2-E3C083D6ED39}"/>
              </a:ext>
            </a:extLst>
          </p:cNvPr>
          <p:cNvSpPr>
            <a:spLocks noGrp="1"/>
          </p:cNvSpPr>
          <p:nvPr>
            <p:ph type="sldNum" sz="quarter" idx="12"/>
          </p:nvPr>
        </p:nvSpPr>
        <p:spPr/>
        <p:txBody>
          <a:bodyPr/>
          <a:lstStyle/>
          <a:p>
            <a:fld id="{CF5FBB04-C02E-4E4A-BFEF-11FA5D7E22F2}" type="slidenum">
              <a:rPr kumimoji="1" lang="ja-JP" altLang="en-US" smtClean="0"/>
              <a:t>‹#›</a:t>
            </a:fld>
            <a:endParaRPr kumimoji="1" lang="ja-JP" altLang="en-US"/>
          </a:p>
        </p:txBody>
      </p:sp>
    </p:spTree>
    <p:extLst>
      <p:ext uri="{BB962C8B-B14F-4D97-AF65-F5344CB8AC3E}">
        <p14:creationId xmlns:p14="http://schemas.microsoft.com/office/powerpoint/2010/main" val="291615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D644A2-3B3D-854F-9690-9D7B6746A6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DDB144-C908-9D43-B96D-211A1AB978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40A542-2684-F843-BCAE-94F60F2FC5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25926-082C-B041-988B-58614AF03F77}" type="datetimeFigureOut">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96902E20-C4FD-E743-86C2-F6052A3B8C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2CA50FB-949C-3D48-98A3-9760625CA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FBB04-C02E-4E4A-BFEF-11FA5D7E22F2}" type="slidenum">
              <a:rPr kumimoji="1" lang="ja-JP" altLang="en-US" smtClean="0"/>
              <a:t>‹#›</a:t>
            </a:fld>
            <a:endParaRPr kumimoji="1" lang="ja-JP" altLang="en-US"/>
          </a:p>
        </p:txBody>
      </p:sp>
    </p:spTree>
    <p:extLst>
      <p:ext uri="{BB962C8B-B14F-4D97-AF65-F5344CB8AC3E}">
        <p14:creationId xmlns:p14="http://schemas.microsoft.com/office/powerpoint/2010/main" val="65229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onavi.jp/dictionary/self_compassion/" TargetMode="External"/><Relationship Id="rId2" Type="http://schemas.openxmlformats.org/officeDocument/2006/relationships/hyperlink" Target="https://ja.wikipedia.org/wiki/&#33258;&#23562;&#24515;" TargetMode="External"/><Relationship Id="rId1" Type="http://schemas.openxmlformats.org/officeDocument/2006/relationships/slideLayout" Target="../slideLayouts/slideLayout2.xml"/><Relationship Id="rId4" Type="http://schemas.openxmlformats.org/officeDocument/2006/relationships/hyperlink" Target="https://www.katsuiku-academy.org/media/self-compass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10E4B9-586E-FA47-A6CF-524048B0AAC6}"/>
              </a:ext>
            </a:extLst>
          </p:cNvPr>
          <p:cNvSpPr>
            <a:spLocks noGrp="1"/>
          </p:cNvSpPr>
          <p:nvPr>
            <p:ph type="ctrTitle"/>
          </p:nvPr>
        </p:nvSpPr>
        <p:spPr/>
        <p:txBody>
          <a:bodyPr/>
          <a:lstStyle/>
          <a:p>
            <a:r>
              <a:rPr kumimoji="1" lang="en-US" altLang="ja-JP" dirty="0"/>
              <a:t>A</a:t>
            </a:r>
            <a:r>
              <a:rPr kumimoji="1" lang="ja-JP" altLang="en-US"/>
              <a:t>班　「</a:t>
            </a:r>
            <a:r>
              <a:rPr kumimoji="1" lang="en-US" altLang="ja-JP" dirty="0" err="1"/>
              <a:t>Kraber</a:t>
            </a:r>
            <a:r>
              <a:rPr lang="ja-JP" altLang="en-US"/>
              <a:t>」</a:t>
            </a:r>
            <a:endParaRPr kumimoji="1" lang="ja-JP" altLang="en-US"/>
          </a:p>
        </p:txBody>
      </p:sp>
      <p:sp>
        <p:nvSpPr>
          <p:cNvPr id="3" name="字幕 2">
            <a:extLst>
              <a:ext uri="{FF2B5EF4-FFF2-40B4-BE49-F238E27FC236}">
                <a16:creationId xmlns:a16="http://schemas.microsoft.com/office/drawing/2014/main" id="{ADE0F848-D15A-2C40-860F-4DFD545020E8}"/>
              </a:ext>
            </a:extLst>
          </p:cNvPr>
          <p:cNvSpPr>
            <a:spLocks noGrp="1"/>
          </p:cNvSpPr>
          <p:nvPr>
            <p:ph type="subTitle" idx="1"/>
          </p:nvPr>
        </p:nvSpPr>
        <p:spPr/>
        <p:txBody>
          <a:bodyPr/>
          <a:lstStyle/>
          <a:p>
            <a:r>
              <a:rPr kumimoji="1" lang="ja-JP" altLang="en-US"/>
              <a:t>「ほめにっき」の必要性について</a:t>
            </a:r>
            <a:endParaRPr kumimoji="1" lang="en-US" altLang="ja-JP" dirty="0"/>
          </a:p>
          <a:p>
            <a:endParaRPr kumimoji="1" lang="ja-JP" altLang="en-US"/>
          </a:p>
        </p:txBody>
      </p:sp>
    </p:spTree>
    <p:extLst>
      <p:ext uri="{BB962C8B-B14F-4D97-AF65-F5344CB8AC3E}">
        <p14:creationId xmlns:p14="http://schemas.microsoft.com/office/powerpoint/2010/main" val="390509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9664B6-9FE0-3C44-90CD-162243D70B4B}"/>
              </a:ext>
            </a:extLst>
          </p:cNvPr>
          <p:cNvSpPr>
            <a:spLocks noGrp="1"/>
          </p:cNvSpPr>
          <p:nvPr>
            <p:ph type="title"/>
          </p:nvPr>
        </p:nvSpPr>
        <p:spPr/>
        <p:txBody>
          <a:bodyPr/>
          <a:lstStyle/>
          <a:p>
            <a:r>
              <a:rPr kumimoji="1" lang="ja-JP" altLang="en-US"/>
              <a:t>日本の若者の自尊感情について</a:t>
            </a:r>
          </a:p>
        </p:txBody>
      </p:sp>
      <p:sp>
        <p:nvSpPr>
          <p:cNvPr id="3" name="コンテンツ プレースホルダー 2">
            <a:extLst>
              <a:ext uri="{FF2B5EF4-FFF2-40B4-BE49-F238E27FC236}">
                <a16:creationId xmlns:a16="http://schemas.microsoft.com/office/drawing/2014/main" id="{4164B3BD-319E-374F-BCA8-3ECCB687F36F}"/>
              </a:ext>
            </a:extLst>
          </p:cNvPr>
          <p:cNvSpPr>
            <a:spLocks noGrp="1"/>
          </p:cNvSpPr>
          <p:nvPr>
            <p:ph idx="1"/>
          </p:nvPr>
        </p:nvSpPr>
        <p:spPr/>
        <p:txBody>
          <a:bodyPr/>
          <a:lstStyle/>
          <a:p>
            <a:pPr marL="0" indent="0">
              <a:buNone/>
            </a:pPr>
            <a:r>
              <a:rPr kumimoji="1" lang="en-US" altLang="ja-JP" dirty="0"/>
              <a:t>2013</a:t>
            </a:r>
            <a:r>
              <a:rPr kumimoji="1" lang="ja-JP" altLang="en-US"/>
              <a:t>年の「我が国と諸外国の若者の意識に関する調査」</a:t>
            </a:r>
            <a:r>
              <a:rPr kumimoji="1" lang="en-US" altLang="ja-JP" dirty="0"/>
              <a:t>(13〜29</a:t>
            </a:r>
            <a:r>
              <a:rPr kumimoji="1" lang="ja-JP" altLang="en-US"/>
              <a:t>歳）によると、「私は自分自身に満足している」と答えた割合は</a:t>
            </a:r>
            <a:r>
              <a:rPr kumimoji="1" lang="en-US" altLang="ja-JP" dirty="0"/>
              <a:t>45.8%</a:t>
            </a:r>
            <a:r>
              <a:rPr kumimoji="1" lang="ja-JP" altLang="en-US"/>
              <a:t>で、</a:t>
            </a:r>
            <a:r>
              <a:rPr kumimoji="1" lang="en-US" altLang="ja-JP" dirty="0"/>
              <a:t>70%</a:t>
            </a:r>
            <a:r>
              <a:rPr kumimoji="1" lang="ja-JP" altLang="en-US"/>
              <a:t>を超える他の国々よりも際立って低くなっている。</a:t>
            </a:r>
            <a:endParaRPr kumimoji="1" lang="en-US" altLang="ja-JP" dirty="0"/>
          </a:p>
          <a:p>
            <a:endParaRPr lang="en-US" altLang="ja-JP" dirty="0"/>
          </a:p>
          <a:p>
            <a:endParaRPr kumimoji="1" lang="en-US" altLang="ja-JP" dirty="0"/>
          </a:p>
          <a:p>
            <a:endParaRPr kumimoji="1" lang="en-US" altLang="ja-JP" dirty="0"/>
          </a:p>
          <a:p>
            <a:pPr marL="0" indent="0">
              <a:buNone/>
            </a:pPr>
            <a:r>
              <a:rPr lang="ja-JP" altLang="en-US"/>
              <a:t>日本の若者は、国際的にみて極端に自尊心が低いことがわかる。</a:t>
            </a:r>
            <a:endParaRPr kumimoji="1" lang="ja-JP" altLang="en-US"/>
          </a:p>
        </p:txBody>
      </p:sp>
      <p:sp>
        <p:nvSpPr>
          <p:cNvPr id="4" name="下矢印 3">
            <a:extLst>
              <a:ext uri="{FF2B5EF4-FFF2-40B4-BE49-F238E27FC236}">
                <a16:creationId xmlns:a16="http://schemas.microsoft.com/office/drawing/2014/main" id="{335D1622-F912-3648-8348-C85F1A7C34B7}"/>
              </a:ext>
            </a:extLst>
          </p:cNvPr>
          <p:cNvSpPr/>
          <p:nvPr/>
        </p:nvSpPr>
        <p:spPr>
          <a:xfrm>
            <a:off x="4860325" y="3231292"/>
            <a:ext cx="2471350" cy="1161535"/>
          </a:xfrm>
          <a:prstGeom prst="downArrow">
            <a:avLst>
              <a:gd name="adj1" fmla="val 50000"/>
              <a:gd name="adj2" fmla="val 484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728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354717-6B46-4549-ACE4-BD4097C00406}"/>
              </a:ext>
            </a:extLst>
          </p:cNvPr>
          <p:cNvSpPr>
            <a:spLocks noGrp="1"/>
          </p:cNvSpPr>
          <p:nvPr>
            <p:ph type="title"/>
          </p:nvPr>
        </p:nvSpPr>
        <p:spPr/>
        <p:txBody>
          <a:bodyPr/>
          <a:lstStyle/>
          <a:p>
            <a:r>
              <a:rPr lang="ja-JP" altLang="en-US"/>
              <a:t>自尊心とは何か</a:t>
            </a:r>
            <a:endParaRPr kumimoji="1" lang="ja-JP" altLang="en-US"/>
          </a:p>
        </p:txBody>
      </p:sp>
      <p:sp>
        <p:nvSpPr>
          <p:cNvPr id="3" name="コンテンツ プレースホルダー 2">
            <a:extLst>
              <a:ext uri="{FF2B5EF4-FFF2-40B4-BE49-F238E27FC236}">
                <a16:creationId xmlns:a16="http://schemas.microsoft.com/office/drawing/2014/main" id="{0001FC4E-212D-694B-908F-F1527068B8F3}"/>
              </a:ext>
            </a:extLst>
          </p:cNvPr>
          <p:cNvSpPr>
            <a:spLocks noGrp="1"/>
          </p:cNvSpPr>
          <p:nvPr>
            <p:ph idx="1"/>
          </p:nvPr>
        </p:nvSpPr>
        <p:spPr>
          <a:xfrm>
            <a:off x="838200" y="1690688"/>
            <a:ext cx="10515600" cy="4183170"/>
          </a:xfrm>
        </p:spPr>
        <p:txBody>
          <a:bodyPr>
            <a:normAutofit fontScale="77500" lnSpcReduction="20000"/>
          </a:bodyPr>
          <a:lstStyle/>
          <a:p>
            <a:pPr>
              <a:lnSpc>
                <a:spcPct val="120000"/>
              </a:lnSpc>
            </a:pPr>
            <a:r>
              <a:rPr lang="ja-JP" altLang="en-US"/>
              <a:t>多くの研究者によって自己肯定感は人格形成や情緒の安定のために重要であると考えられており、自尊心はそのためには必要な感情であると言える。</a:t>
            </a:r>
          </a:p>
          <a:p>
            <a:r>
              <a:rPr lang="ja-JP" altLang="en-US"/>
              <a:t>自尊心とは、他人からの評価ではなく、自分が自分をどう思うか、感じるかである。つまり、一時的に快感を与える、知識・技術・財産・容姿・結婚・慈善行為や性的な征服から生まれるものではなく、言い換えれば、外に求めることでも、人に与える印象でもない。競争でも比較でもなく、自尊心の重要な原因は自分とも他人とも戦っていない状態である。</a:t>
            </a:r>
          </a:p>
          <a:p>
            <a:pPr>
              <a:lnSpc>
                <a:spcPct val="120000"/>
              </a:lnSpc>
            </a:pPr>
            <a:r>
              <a:rPr lang="ja-JP" altLang="en-US"/>
              <a:t>その起源には、幼いころに大人から尊重され、価値を認められたか、励まされたかといったことがある。しかし、最も重要な影響があるのは、自分自身で選択したということである。言い換えれば、自分の可能性を実現したいという気持ちから、生き方を変えるということから自尊心が育まれていく。</a:t>
            </a:r>
          </a:p>
          <a:p>
            <a:r>
              <a:rPr lang="ja-JP" altLang="en-US"/>
              <a:t>自尊心は、自分が有能であるといういわゆる自信と、自分に価値があるという自尊の</a:t>
            </a:r>
            <a:r>
              <a:rPr lang="en-US" altLang="ja-JP" dirty="0"/>
              <a:t>2</a:t>
            </a:r>
            <a:r>
              <a:rPr lang="ja-JP" altLang="en-US"/>
              <a:t>つの要素から成り立っている。</a:t>
            </a:r>
            <a:endParaRPr lang="en-US" altLang="ja-JP" dirty="0"/>
          </a:p>
          <a:p>
            <a:pPr marL="0" indent="0">
              <a:buNone/>
            </a:pPr>
            <a:endParaRPr lang="en-US" altLang="ja-JP" dirty="0"/>
          </a:p>
        </p:txBody>
      </p:sp>
    </p:spTree>
    <p:extLst>
      <p:ext uri="{BB962C8B-B14F-4D97-AF65-F5344CB8AC3E}">
        <p14:creationId xmlns:p14="http://schemas.microsoft.com/office/powerpoint/2010/main" val="303513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A91D6-3AFE-5746-BC6D-09E72EAC14DE}"/>
              </a:ext>
            </a:extLst>
          </p:cNvPr>
          <p:cNvSpPr>
            <a:spLocks noGrp="1"/>
          </p:cNvSpPr>
          <p:nvPr>
            <p:ph type="title"/>
          </p:nvPr>
        </p:nvSpPr>
        <p:spPr/>
        <p:txBody>
          <a:bodyPr/>
          <a:lstStyle/>
          <a:p>
            <a:r>
              <a:rPr kumimoji="1" lang="ja-JP" altLang="en-US"/>
              <a:t>自尊心を高めるためには</a:t>
            </a:r>
          </a:p>
        </p:txBody>
      </p:sp>
      <p:sp>
        <p:nvSpPr>
          <p:cNvPr id="3" name="コンテンツ プレースホルダー 2">
            <a:extLst>
              <a:ext uri="{FF2B5EF4-FFF2-40B4-BE49-F238E27FC236}">
                <a16:creationId xmlns:a16="http://schemas.microsoft.com/office/drawing/2014/main" id="{E14C58F4-8663-5444-B66C-5A9437035026}"/>
              </a:ext>
            </a:extLst>
          </p:cNvPr>
          <p:cNvSpPr>
            <a:spLocks noGrp="1"/>
          </p:cNvSpPr>
          <p:nvPr>
            <p:ph idx="1"/>
          </p:nvPr>
        </p:nvSpPr>
        <p:spPr/>
        <p:txBody>
          <a:bodyPr>
            <a:normAutofit fontScale="92500" lnSpcReduction="10000"/>
          </a:bodyPr>
          <a:lstStyle/>
          <a:p>
            <a:pPr marL="0" indent="0">
              <a:buNone/>
            </a:pPr>
            <a:r>
              <a:rPr kumimoji="1" lang="ja-JP" altLang="en-US"/>
              <a:t>「セルフヘルプ</a:t>
            </a:r>
            <a:r>
              <a:rPr kumimoji="1" lang="en-US" altLang="ja-JP" dirty="0"/>
              <a:t>(</a:t>
            </a:r>
            <a:r>
              <a:rPr kumimoji="1" lang="ja-JP" altLang="en-US"/>
              <a:t>自助</a:t>
            </a:r>
            <a:r>
              <a:rPr kumimoji="1" lang="en-US" altLang="ja-JP" dirty="0"/>
              <a:t>)</a:t>
            </a:r>
            <a:r>
              <a:rPr kumimoji="1" lang="ja-JP" altLang="en-US"/>
              <a:t>」が必要となる。</a:t>
            </a:r>
            <a:endParaRPr kumimoji="1" lang="en-US" altLang="ja-JP" dirty="0"/>
          </a:p>
          <a:p>
            <a:pPr marL="0" indent="0">
              <a:buNone/>
            </a:pPr>
            <a:r>
              <a:rPr lang="ja-JP" altLang="en-US"/>
              <a:t>セルフヘルプとは：専門家の助けを借りず、自身の問題を当事者で解決することである。</a:t>
            </a:r>
            <a:endParaRPr lang="en-US" altLang="ja-JP" dirty="0"/>
          </a:p>
          <a:p>
            <a:pPr>
              <a:lnSpc>
                <a:spcPct val="120000"/>
              </a:lnSpc>
            </a:pPr>
            <a:r>
              <a:rPr lang="ja-JP" altLang="en-US">
                <a:solidFill>
                  <a:srgbClr val="FF0000"/>
                </a:solidFill>
              </a:rPr>
              <a:t>自分の感情や望みや考えに気づくこと</a:t>
            </a:r>
            <a:r>
              <a:rPr lang="ja-JP" altLang="en-US"/>
              <a:t>、</a:t>
            </a:r>
            <a:r>
              <a:rPr lang="ja-JP" altLang="en-US">
                <a:solidFill>
                  <a:srgbClr val="00B050"/>
                </a:solidFill>
              </a:rPr>
              <a:t>自己受容すること</a:t>
            </a:r>
            <a:r>
              <a:rPr lang="ja-JP" altLang="en-US"/>
              <a:t>、</a:t>
            </a:r>
            <a:r>
              <a:rPr lang="ja-JP" altLang="en-US">
                <a:solidFill>
                  <a:srgbClr val="FFC000"/>
                </a:solidFill>
              </a:rPr>
              <a:t>自己表現や自己主張を学ぶこと</a:t>
            </a:r>
            <a:r>
              <a:rPr lang="ja-JP" altLang="en-US"/>
              <a:t>は、自尊心のための最も重要な</a:t>
            </a:r>
            <a:r>
              <a:rPr lang="en-US" altLang="ja-JP" dirty="0"/>
              <a:t>3</a:t>
            </a:r>
            <a:r>
              <a:rPr lang="ja-JP" altLang="en-US"/>
              <a:t>つである。</a:t>
            </a:r>
          </a:p>
          <a:p>
            <a:r>
              <a:rPr lang="ja-JP" altLang="en-US"/>
              <a:t>自分の行動や価値観や目標に気づこうとし、それに従って生きることは、自信と自尊の感情を生み出し、意識のはたらかせ方から生まれる。</a:t>
            </a:r>
          </a:p>
          <a:p>
            <a:pPr marL="0" indent="0">
              <a:buNone/>
            </a:pPr>
            <a:r>
              <a:rPr lang="ja-JP" altLang="en-US"/>
              <a:t>近年では、認知行動療法の科学的根拠の蓄積から、認知行動療法に関心が集まっている。</a:t>
            </a:r>
            <a:endParaRPr kumimoji="1" lang="ja-JP" altLang="en-US"/>
          </a:p>
        </p:txBody>
      </p:sp>
    </p:spTree>
    <p:extLst>
      <p:ext uri="{BB962C8B-B14F-4D97-AF65-F5344CB8AC3E}">
        <p14:creationId xmlns:p14="http://schemas.microsoft.com/office/powerpoint/2010/main" val="74498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C52C7A-604B-A545-A460-76F7FE23165D}"/>
              </a:ext>
            </a:extLst>
          </p:cNvPr>
          <p:cNvSpPr>
            <a:spLocks noGrp="1"/>
          </p:cNvSpPr>
          <p:nvPr>
            <p:ph type="title"/>
          </p:nvPr>
        </p:nvSpPr>
        <p:spPr/>
        <p:txBody>
          <a:bodyPr/>
          <a:lstStyle/>
          <a:p>
            <a:r>
              <a:rPr kumimoji="1" lang="ja-JP" altLang="en-US"/>
              <a:t>私たちのアプローチ</a:t>
            </a:r>
          </a:p>
        </p:txBody>
      </p:sp>
      <p:sp>
        <p:nvSpPr>
          <p:cNvPr id="3" name="コンテンツ プレースホルダー 2">
            <a:extLst>
              <a:ext uri="{FF2B5EF4-FFF2-40B4-BE49-F238E27FC236}">
                <a16:creationId xmlns:a16="http://schemas.microsoft.com/office/drawing/2014/main" id="{2DF97F6C-BFEF-9D46-B4C3-D517B5D89C6D}"/>
              </a:ext>
            </a:extLst>
          </p:cNvPr>
          <p:cNvSpPr>
            <a:spLocks noGrp="1"/>
          </p:cNvSpPr>
          <p:nvPr>
            <p:ph idx="1"/>
          </p:nvPr>
        </p:nvSpPr>
        <p:spPr/>
        <p:txBody>
          <a:bodyPr/>
          <a:lstStyle/>
          <a:p>
            <a:pPr marL="0" indent="0">
              <a:buNone/>
            </a:pPr>
            <a:r>
              <a:rPr kumimoji="1" lang="ja-JP" altLang="en-US"/>
              <a:t>「自尊心</a:t>
            </a:r>
            <a:r>
              <a:rPr kumimoji="1" lang="en-US" altLang="ja-JP" dirty="0"/>
              <a:t>(</a:t>
            </a:r>
            <a:r>
              <a:rPr kumimoji="1" lang="ja-JP" altLang="en-US"/>
              <a:t>自己肯定感</a:t>
            </a:r>
            <a:r>
              <a:rPr kumimoji="1" lang="en-US" altLang="ja-JP" dirty="0"/>
              <a:t>)</a:t>
            </a:r>
            <a:r>
              <a:rPr kumimoji="1" lang="ja-JP" altLang="en-US"/>
              <a:t>」を高めることである。</a:t>
            </a:r>
            <a:endParaRPr kumimoji="1" lang="en-US" altLang="ja-JP" dirty="0"/>
          </a:p>
          <a:p>
            <a:pPr marL="0" indent="0">
              <a:buNone/>
            </a:pPr>
            <a:endParaRPr kumimoji="1" lang="en-US" altLang="ja-JP" dirty="0"/>
          </a:p>
          <a:p>
            <a:pPr marL="0" indent="0">
              <a:buNone/>
            </a:pPr>
            <a:r>
              <a:rPr lang="ja-JP" altLang="en-US"/>
              <a:t>他人からの評価で自分を測るのではなく、自分の物差しで自身の行動や思想を肯定的に捉える機会を日々生活しいく中で設けることができれば、それがその人にとっての自信に繋がり、さらには自分という尊い存在への気づきにつながると考えた。</a:t>
            </a:r>
            <a:endParaRPr lang="en-US" altLang="ja-JP" dirty="0"/>
          </a:p>
          <a:p>
            <a:pPr marL="0" indent="0">
              <a:buNone/>
            </a:pPr>
            <a:endParaRPr kumimoji="1" lang="en-US" altLang="ja-JP" dirty="0"/>
          </a:p>
          <a:p>
            <a:pPr marL="0" indent="0">
              <a:buNone/>
            </a:pPr>
            <a:r>
              <a:rPr lang="ja-JP" altLang="en-US"/>
              <a:t>そこでキーワードとなるのが、現在注目されている「セルフコンパッション」である。</a:t>
            </a:r>
            <a:endParaRPr kumimoji="1" lang="ja-JP" altLang="en-US"/>
          </a:p>
        </p:txBody>
      </p:sp>
    </p:spTree>
    <p:extLst>
      <p:ext uri="{BB962C8B-B14F-4D97-AF65-F5344CB8AC3E}">
        <p14:creationId xmlns:p14="http://schemas.microsoft.com/office/powerpoint/2010/main" val="403438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BED59-34D7-754E-8D59-ADB2B9356461}"/>
              </a:ext>
            </a:extLst>
          </p:cNvPr>
          <p:cNvSpPr>
            <a:spLocks noGrp="1"/>
          </p:cNvSpPr>
          <p:nvPr>
            <p:ph type="title"/>
          </p:nvPr>
        </p:nvSpPr>
        <p:spPr/>
        <p:txBody>
          <a:bodyPr/>
          <a:lstStyle/>
          <a:p>
            <a:r>
              <a:rPr kumimoji="1" lang="ja-JP" altLang="en-US"/>
              <a:t>セルフコンパッションとは</a:t>
            </a:r>
          </a:p>
        </p:txBody>
      </p:sp>
      <p:sp>
        <p:nvSpPr>
          <p:cNvPr id="3" name="コンテンツ プレースホルダー 2">
            <a:extLst>
              <a:ext uri="{FF2B5EF4-FFF2-40B4-BE49-F238E27FC236}">
                <a16:creationId xmlns:a16="http://schemas.microsoft.com/office/drawing/2014/main" id="{EB074696-B3D1-E748-AC7C-A086F33BE3B8}"/>
              </a:ext>
            </a:extLst>
          </p:cNvPr>
          <p:cNvSpPr>
            <a:spLocks noGrp="1"/>
          </p:cNvSpPr>
          <p:nvPr>
            <p:ph idx="1"/>
          </p:nvPr>
        </p:nvSpPr>
        <p:spPr/>
        <p:txBody>
          <a:bodyPr>
            <a:normAutofit fontScale="92500" lnSpcReduction="10000"/>
          </a:bodyPr>
          <a:lstStyle/>
          <a:p>
            <a:pPr marL="0" indent="0">
              <a:buNone/>
            </a:pPr>
            <a:r>
              <a:rPr lang="ja-JP" altLang="en-US"/>
              <a:t>米国テキサス大学教育心理学部 クリスティン・ネフ准教授は、セルフコンパッションを「自分の愛する人を思いやるように、自分自身を思いやること」と説明している。</a:t>
            </a:r>
            <a:endParaRPr lang="en-US" altLang="ja-JP" dirty="0"/>
          </a:p>
          <a:p>
            <a:pPr marL="0" indent="0">
              <a:buNone/>
            </a:pPr>
            <a:endParaRPr lang="en-US" altLang="ja-JP" dirty="0"/>
          </a:p>
          <a:p>
            <a:pPr marL="0" indent="0">
              <a:buNone/>
            </a:pPr>
            <a:r>
              <a:rPr lang="ja-JP" altLang="en-US"/>
              <a:t>自分に困難や苦しみが訪れたときでも、悲観的にならずに自分を否定せず肯定し、自分自身に問いかけ、慰める優しさがセルフコンパッションには必要となっている。</a:t>
            </a:r>
            <a:endParaRPr lang="en-US" altLang="ja-JP" dirty="0"/>
          </a:p>
          <a:p>
            <a:pPr marL="0" indent="0">
              <a:buNone/>
            </a:pPr>
            <a:r>
              <a:rPr lang="ja-JP" altLang="en-US"/>
              <a:t>成長を支えるための自分を思いやる力である。</a:t>
            </a:r>
            <a:endParaRPr lang="en-US" altLang="ja-JP" dirty="0"/>
          </a:p>
          <a:p>
            <a:pPr marL="0" indent="0">
              <a:buNone/>
            </a:pPr>
            <a:endParaRPr lang="en-US" altLang="ja-JP" dirty="0"/>
          </a:p>
          <a:p>
            <a:pPr marL="0" indent="0">
              <a:buNone/>
            </a:pPr>
            <a:r>
              <a:rPr lang="ja-JP" altLang="en-US"/>
              <a:t>このセルフコンパッション的アプローチが今回開発するアプリに深く関わっている。</a:t>
            </a:r>
            <a:endParaRPr lang="en-US" altLang="ja-JP" dirty="0"/>
          </a:p>
        </p:txBody>
      </p:sp>
    </p:spTree>
    <p:extLst>
      <p:ext uri="{BB962C8B-B14F-4D97-AF65-F5344CB8AC3E}">
        <p14:creationId xmlns:p14="http://schemas.microsoft.com/office/powerpoint/2010/main" val="177607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4DD5A4-2182-5C4B-B610-0D703B0E2BF3}"/>
              </a:ext>
            </a:extLst>
          </p:cNvPr>
          <p:cNvSpPr>
            <a:spLocks noGrp="1"/>
          </p:cNvSpPr>
          <p:nvPr>
            <p:ph type="title"/>
          </p:nvPr>
        </p:nvSpPr>
        <p:spPr/>
        <p:txBody>
          <a:bodyPr/>
          <a:lstStyle/>
          <a:p>
            <a:r>
              <a:rPr lang="ja-JP" altLang="en-US"/>
              <a:t>アプリの概要</a:t>
            </a:r>
            <a:endParaRPr kumimoji="1" lang="ja-JP" altLang="en-US"/>
          </a:p>
        </p:txBody>
      </p:sp>
      <p:sp>
        <p:nvSpPr>
          <p:cNvPr id="3" name="コンテンツ プレースホルダー 2">
            <a:extLst>
              <a:ext uri="{FF2B5EF4-FFF2-40B4-BE49-F238E27FC236}">
                <a16:creationId xmlns:a16="http://schemas.microsoft.com/office/drawing/2014/main" id="{30B2A4EF-19DF-C842-8AB2-2F6000CFC72D}"/>
              </a:ext>
            </a:extLst>
          </p:cNvPr>
          <p:cNvSpPr>
            <a:spLocks noGrp="1"/>
          </p:cNvSpPr>
          <p:nvPr>
            <p:ph idx="1"/>
          </p:nvPr>
        </p:nvSpPr>
        <p:spPr/>
        <p:txBody>
          <a:bodyPr>
            <a:normAutofit/>
          </a:bodyPr>
          <a:lstStyle/>
          <a:p>
            <a:pPr marL="0" indent="0">
              <a:buNone/>
            </a:pPr>
            <a:r>
              <a:rPr kumimoji="1" lang="ja-JP" altLang="en-US"/>
              <a:t>自己肯定感を高める上で大切なことは、自分自身で考え選択し、自身の可能性を実現したいという気持ちを持って生き方を変化させていくことにある。</a:t>
            </a:r>
            <a:endParaRPr kumimoji="1" lang="en-US" altLang="ja-JP" dirty="0"/>
          </a:p>
          <a:p>
            <a:pPr marL="0" indent="0">
              <a:buNone/>
            </a:pPr>
            <a:r>
              <a:rPr lang="ja-JP" altLang="en-US"/>
              <a:t>そこで、このアプリでは「えらいボタン」を設けることによって自分の尺度で自身を見つめ、褒めて肯定してあげる。</a:t>
            </a:r>
            <a:endParaRPr lang="en-US" altLang="ja-JP" dirty="0"/>
          </a:p>
          <a:p>
            <a:pPr marL="0" indent="0">
              <a:buNone/>
            </a:pPr>
            <a:r>
              <a:rPr lang="ja-JP" altLang="en-US"/>
              <a:t>自身を肯定する機会を設け、またそれを日記として記録することで日々の生活にセルフコンパッション的アプローチを施すことができ、その結果自尊心を高めることにつながる。</a:t>
            </a:r>
            <a:endParaRPr lang="en-US" altLang="ja-JP" dirty="0"/>
          </a:p>
          <a:p>
            <a:pPr marL="0" indent="0">
              <a:buNone/>
            </a:pPr>
            <a:r>
              <a:rPr lang="ja-JP" altLang="en-US"/>
              <a:t>そうすることでちょっとした挑戦をするきっかけになったり、前向きな姿勢を取ることへの一助になることができれば理想である。</a:t>
            </a:r>
            <a:endParaRPr lang="en-US" altLang="ja-JP" dirty="0"/>
          </a:p>
        </p:txBody>
      </p:sp>
    </p:spTree>
    <p:extLst>
      <p:ext uri="{BB962C8B-B14F-4D97-AF65-F5344CB8AC3E}">
        <p14:creationId xmlns:p14="http://schemas.microsoft.com/office/powerpoint/2010/main" val="3910278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215348-4BAD-0446-B100-BFD402B2CD56}"/>
              </a:ext>
            </a:extLst>
          </p:cNvPr>
          <p:cNvSpPr>
            <a:spLocks noGrp="1"/>
          </p:cNvSpPr>
          <p:nvPr>
            <p:ph type="title"/>
          </p:nvPr>
        </p:nvSpPr>
        <p:spPr/>
        <p:txBody>
          <a:bodyPr/>
          <a:lstStyle/>
          <a:p>
            <a:r>
              <a:rPr kumimoji="1" lang="ja-JP" altLang="en-US"/>
              <a:t>引用先</a:t>
            </a:r>
          </a:p>
        </p:txBody>
      </p:sp>
      <p:sp>
        <p:nvSpPr>
          <p:cNvPr id="3" name="コンテンツ プレースホルダー 2">
            <a:extLst>
              <a:ext uri="{FF2B5EF4-FFF2-40B4-BE49-F238E27FC236}">
                <a16:creationId xmlns:a16="http://schemas.microsoft.com/office/drawing/2014/main" id="{ABD991AF-C2C0-7C45-94D7-43734B0E6494}"/>
              </a:ext>
            </a:extLst>
          </p:cNvPr>
          <p:cNvSpPr>
            <a:spLocks noGrp="1"/>
          </p:cNvSpPr>
          <p:nvPr>
            <p:ph idx="1"/>
          </p:nvPr>
        </p:nvSpPr>
        <p:spPr/>
        <p:txBody>
          <a:bodyPr/>
          <a:lstStyle/>
          <a:p>
            <a:r>
              <a:rPr kumimoji="1" lang="en-US" altLang="ja-JP" dirty="0">
                <a:hlinkClick r:id="rId2"/>
              </a:rPr>
              <a:t>https://ja.wikipedia.org/wiki/</a:t>
            </a:r>
            <a:r>
              <a:rPr kumimoji="1" lang="ja-JP" altLang="en-US">
                <a:hlinkClick r:id="rId2"/>
              </a:rPr>
              <a:t>自尊心</a:t>
            </a:r>
            <a:endParaRPr kumimoji="1" lang="en-US" altLang="ja-JP" dirty="0"/>
          </a:p>
          <a:p>
            <a:r>
              <a:rPr kumimoji="1" lang="en-US" altLang="ja-JP" dirty="0">
                <a:hlinkClick r:id="rId3"/>
              </a:rPr>
              <a:t>https://www.kaonavi.jp/dictionary/self_compassion/</a:t>
            </a:r>
            <a:endParaRPr kumimoji="1" lang="en-US" altLang="ja-JP" dirty="0"/>
          </a:p>
          <a:p>
            <a:r>
              <a:rPr kumimoji="1" lang="en-US" altLang="ja-JP" dirty="0">
                <a:hlinkClick r:id="rId4"/>
              </a:rPr>
              <a:t>https://www.katsuiku-academy.org/media/self-compassion/</a:t>
            </a:r>
            <a:endParaRPr kumimoji="1" lang="en-US" altLang="ja-JP" dirty="0"/>
          </a:p>
          <a:p>
            <a:endParaRPr kumimoji="1" lang="ja-JP" altLang="en-US"/>
          </a:p>
        </p:txBody>
      </p:sp>
    </p:spTree>
    <p:extLst>
      <p:ext uri="{BB962C8B-B14F-4D97-AF65-F5344CB8AC3E}">
        <p14:creationId xmlns:p14="http://schemas.microsoft.com/office/powerpoint/2010/main" val="29786707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854</Words>
  <Application>Microsoft Macintosh PowerPoint</Application>
  <PresentationFormat>ワイド画面</PresentationFormat>
  <Paragraphs>41</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A班　「Kraber」</vt:lpstr>
      <vt:lpstr>日本の若者の自尊感情について</vt:lpstr>
      <vt:lpstr>自尊心とは何か</vt:lpstr>
      <vt:lpstr>自尊心を高めるためには</vt:lpstr>
      <vt:lpstr>私たちのアプローチ</vt:lpstr>
      <vt:lpstr>セルフコンパッションとは</vt:lpstr>
      <vt:lpstr>アプリの概要</vt:lpstr>
      <vt:lpstr>引用先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A班　「Kraber」</dc:title>
  <dc:creator>t.takahashi.991@ms.saitama-u.ac.jp</dc:creator>
  <cp:lastModifiedBy>t.takahashi.991@ms.saitama-u.ac.jp</cp:lastModifiedBy>
  <cp:revision>6</cp:revision>
  <dcterms:created xsi:type="dcterms:W3CDTF">2021-11-19T07:40:24Z</dcterms:created>
  <dcterms:modified xsi:type="dcterms:W3CDTF">2021-12-03T00:47:34Z</dcterms:modified>
</cp:coreProperties>
</file>