
<file path=[Content_Types].xml><?xml version="1.0" encoding="utf-8"?>
<Types xmlns="http://schemas.openxmlformats.org/package/2006/content-types"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70" r:id="rId1"/>
  </p:sldMasterIdLst>
  <p:notesMasterIdLst>
    <p:notesMasterId r:id="rId5"/>
  </p:notesMasterIdLst>
  <p:handoutMasterIdLst>
    <p:handoutMasterId r:id="rId6"/>
  </p:handoutMasterIdLst>
  <p:sldIdLst>
    <p:sldId id="2218" r:id="rId2"/>
    <p:sldId id="2219" r:id="rId3"/>
    <p:sldId id="2220" r:id="rId4"/>
  </p:sldIdLst>
  <p:sldSz cx="12192000" cy="6858000"/>
  <p:notesSz cx="6735763" cy="9866313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rgbClr val="008000"/>
      </a:buClr>
      <a:buFont typeface="Wingdings" pitchFamily="2" charset="2"/>
      <a:defRPr kumimoji="1" sz="1600" kern="1200">
        <a:solidFill>
          <a:schemeClr val="tx1"/>
        </a:solidFill>
        <a:latin typeface="メイリオ" pitchFamily="50" charset="-128"/>
        <a:ea typeface="メイリオ" pitchFamily="50" charset="-128"/>
        <a:cs typeface="メイリオ" pitchFamily="50" charset="-128"/>
      </a:defRPr>
    </a:lvl1pPr>
    <a:lvl2pPr marL="457200" algn="l" rtl="0" fontAlgn="base">
      <a:spcBef>
        <a:spcPct val="20000"/>
      </a:spcBef>
      <a:spcAft>
        <a:spcPct val="0"/>
      </a:spcAft>
      <a:buClr>
        <a:srgbClr val="008000"/>
      </a:buClr>
      <a:buFont typeface="Wingdings" pitchFamily="2" charset="2"/>
      <a:defRPr kumimoji="1" sz="1600" kern="1200">
        <a:solidFill>
          <a:schemeClr val="tx1"/>
        </a:solidFill>
        <a:latin typeface="メイリオ" pitchFamily="50" charset="-128"/>
        <a:ea typeface="メイリオ" pitchFamily="50" charset="-128"/>
        <a:cs typeface="メイリオ" pitchFamily="50" charset="-128"/>
      </a:defRPr>
    </a:lvl2pPr>
    <a:lvl3pPr marL="914400" algn="l" rtl="0" fontAlgn="base">
      <a:spcBef>
        <a:spcPct val="20000"/>
      </a:spcBef>
      <a:spcAft>
        <a:spcPct val="0"/>
      </a:spcAft>
      <a:buClr>
        <a:srgbClr val="008000"/>
      </a:buClr>
      <a:buFont typeface="Wingdings" pitchFamily="2" charset="2"/>
      <a:defRPr kumimoji="1" sz="1600" kern="1200">
        <a:solidFill>
          <a:schemeClr val="tx1"/>
        </a:solidFill>
        <a:latin typeface="メイリオ" pitchFamily="50" charset="-128"/>
        <a:ea typeface="メイリオ" pitchFamily="50" charset="-128"/>
        <a:cs typeface="メイリオ" pitchFamily="50" charset="-128"/>
      </a:defRPr>
    </a:lvl3pPr>
    <a:lvl4pPr marL="1371600" algn="l" rtl="0" fontAlgn="base">
      <a:spcBef>
        <a:spcPct val="20000"/>
      </a:spcBef>
      <a:spcAft>
        <a:spcPct val="0"/>
      </a:spcAft>
      <a:buClr>
        <a:srgbClr val="008000"/>
      </a:buClr>
      <a:buFont typeface="Wingdings" pitchFamily="2" charset="2"/>
      <a:defRPr kumimoji="1" sz="1600" kern="1200">
        <a:solidFill>
          <a:schemeClr val="tx1"/>
        </a:solidFill>
        <a:latin typeface="メイリオ" pitchFamily="50" charset="-128"/>
        <a:ea typeface="メイリオ" pitchFamily="50" charset="-128"/>
        <a:cs typeface="メイリオ" pitchFamily="50" charset="-128"/>
      </a:defRPr>
    </a:lvl4pPr>
    <a:lvl5pPr marL="1828800" algn="l" rtl="0" fontAlgn="base">
      <a:spcBef>
        <a:spcPct val="20000"/>
      </a:spcBef>
      <a:spcAft>
        <a:spcPct val="0"/>
      </a:spcAft>
      <a:buClr>
        <a:srgbClr val="008000"/>
      </a:buClr>
      <a:buFont typeface="Wingdings" pitchFamily="2" charset="2"/>
      <a:defRPr kumimoji="1" sz="1600" kern="1200">
        <a:solidFill>
          <a:schemeClr val="tx1"/>
        </a:solidFill>
        <a:latin typeface="メイリオ" pitchFamily="50" charset="-128"/>
        <a:ea typeface="メイリオ" pitchFamily="50" charset="-128"/>
        <a:cs typeface="メイリオ" pitchFamily="50" charset="-128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メイリオ" pitchFamily="50" charset="-128"/>
        <a:ea typeface="メイリオ" pitchFamily="50" charset="-128"/>
        <a:cs typeface="メイリオ" pitchFamily="50" charset="-128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メイリオ" pitchFamily="50" charset="-128"/>
        <a:ea typeface="メイリオ" pitchFamily="50" charset="-128"/>
        <a:cs typeface="メイリオ" pitchFamily="50" charset="-128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メイリオ" pitchFamily="50" charset="-128"/>
        <a:ea typeface="メイリオ" pitchFamily="50" charset="-128"/>
        <a:cs typeface="メイリオ" pitchFamily="50" charset="-128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メイリオ" pitchFamily="50" charset="-128"/>
        <a:ea typeface="メイリオ" pitchFamily="50" charset="-128"/>
        <a:cs typeface="メイリオ" pitchFamily="50" charset="-128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25223C84-4EBA-4E46-9D37-F47424A6513F}">
          <p14:sldIdLst>
            <p14:sldId id="2218"/>
            <p14:sldId id="2219"/>
            <p14:sldId id="222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020" userDrawn="1">
          <p15:clr>
            <a:srgbClr val="A4A3A4"/>
          </p15:clr>
        </p15:guide>
        <p15:guide id="2" pos="1118" userDrawn="1">
          <p15:clr>
            <a:srgbClr val="A4A3A4"/>
          </p15:clr>
        </p15:guide>
        <p15:guide id="3" orient="horz" pos="4201">
          <p15:clr>
            <a:srgbClr val="A4A3A4"/>
          </p15:clr>
        </p15:guide>
        <p15:guide id="4" orient="horz" pos="3838" userDrawn="1">
          <p15:clr>
            <a:srgbClr val="A4A3A4"/>
          </p15:clr>
        </p15:guide>
        <p15:guide id="5" orient="horz" pos="1071" userDrawn="1">
          <p15:clr>
            <a:srgbClr val="A4A3A4"/>
          </p15:clr>
        </p15:guide>
        <p15:guide id="6" pos="7469" userDrawn="1">
          <p15:clr>
            <a:srgbClr val="A4A3A4"/>
          </p15:clr>
        </p15:guide>
        <p15:guide id="7" pos="211" userDrawn="1">
          <p15:clr>
            <a:srgbClr val="A4A3A4"/>
          </p15:clr>
        </p15:guide>
        <p15:guide id="8" pos="2706" userDrawn="1">
          <p15:clr>
            <a:srgbClr val="A4A3A4"/>
          </p15:clr>
        </p15:guide>
        <p15:guide id="9" pos="4294" userDrawn="1">
          <p15:clr>
            <a:srgbClr val="A4A3A4"/>
          </p15:clr>
        </p15:guide>
        <p15:guide id="10" orient="horz" pos="3748" userDrawn="1">
          <p15:clr>
            <a:srgbClr val="A4A3A4"/>
          </p15:clr>
        </p15:guide>
        <p15:guide id="11" orient="horz" pos="3385" userDrawn="1">
          <p15:clr>
            <a:srgbClr val="A4A3A4"/>
          </p15:clr>
        </p15:guide>
        <p15:guide id="12" pos="579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817C"/>
    <a:srgbClr val="BD374F"/>
    <a:srgbClr val="969696"/>
    <a:srgbClr val="00996B"/>
    <a:srgbClr val="FFFFFF"/>
    <a:srgbClr val="FF7A0D"/>
    <a:srgbClr val="FF9E4D"/>
    <a:srgbClr val="FFCC66"/>
    <a:srgbClr val="008FFA"/>
    <a:srgbClr val="2A46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淡色スタイル 1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8" autoAdjust="0"/>
    <p:restoredTop sz="95952" autoAdjust="0"/>
  </p:normalViewPr>
  <p:slideViewPr>
    <p:cSldViewPr>
      <p:cViewPr varScale="1">
        <p:scale>
          <a:sx n="102" d="100"/>
          <a:sy n="102" d="100"/>
        </p:scale>
        <p:origin x="216" y="376"/>
      </p:cViewPr>
      <p:guideLst>
        <p:guide orient="horz" pos="4020"/>
        <p:guide pos="1118"/>
        <p:guide orient="horz" pos="4201"/>
        <p:guide orient="horz" pos="3838"/>
        <p:guide orient="horz" pos="1071"/>
        <p:guide pos="7469"/>
        <p:guide pos="211"/>
        <p:guide pos="2706"/>
        <p:guide pos="4294"/>
        <p:guide orient="horz" pos="3748"/>
        <p:guide orient="horz" pos="3385"/>
        <p:guide pos="5790"/>
      </p:guideLst>
    </p:cSldViewPr>
  </p:slideViewPr>
  <p:outlineViewPr>
    <p:cViewPr>
      <p:scale>
        <a:sx n="33" d="100"/>
        <a:sy n="33" d="100"/>
      </p:scale>
      <p:origin x="0" y="-936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200" d="100"/>
        <a:sy n="200" d="100"/>
      </p:scale>
      <p:origin x="0" y="-9946"/>
    </p:cViewPr>
  </p:sorterViewPr>
  <p:notesViewPr>
    <p:cSldViewPr>
      <p:cViewPr varScale="1">
        <p:scale>
          <a:sx n="49" d="100"/>
          <a:sy n="49" d="100"/>
        </p:scale>
        <p:origin x="-2516" y="-68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19413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643" tIns="45321" rIns="90643" bIns="45321" numCol="1" anchor="t" anchorCtr="0" compatLnSpc="1">
            <a:prstTxWarp prst="textNoShape">
              <a:avLst/>
            </a:prstTxWarp>
          </a:bodyPr>
          <a:lstStyle>
            <a:lvl1pPr defTabSz="906406">
              <a:spcBef>
                <a:spcPct val="0"/>
              </a:spcBef>
              <a:buClrTx/>
              <a:buFontTx/>
              <a:buNone/>
              <a:defRPr kumimoji="0"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>
              <a:cs typeface="Meiryo UI" panose="020B0604030504040204" pitchFamily="50" charset="-128"/>
            </a:endParaRP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4763" y="1"/>
            <a:ext cx="291941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643" tIns="45321" rIns="90643" bIns="45321" numCol="1" anchor="t" anchorCtr="0" compatLnSpc="1">
            <a:prstTxWarp prst="textNoShape">
              <a:avLst/>
            </a:prstTxWarp>
          </a:bodyPr>
          <a:lstStyle>
            <a:lvl1pPr algn="r" defTabSz="906406">
              <a:spcBef>
                <a:spcPct val="0"/>
              </a:spcBef>
              <a:buClrTx/>
              <a:buFontTx/>
              <a:buNone/>
              <a:defRPr kumimoji="0"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4D74DD42-BDCA-4023-BC6D-6B06773FBB31}" type="datetime1">
              <a:rPr lang="en-US" altLang="ja-JP">
                <a:cs typeface="Meiryo UI" panose="020B0604030504040204" pitchFamily="50" charset="-128"/>
              </a:rPr>
              <a:pPr>
                <a:defRPr/>
              </a:pPr>
              <a:t>11/14/20</a:t>
            </a:fld>
            <a:endParaRPr lang="en-US" altLang="ja-JP" dirty="0">
              <a:cs typeface="Meiryo UI" panose="020B0604030504040204" pitchFamily="50" charset="-128"/>
            </a:endParaRPr>
          </a:p>
        </p:txBody>
      </p:sp>
      <p:sp>
        <p:nvSpPr>
          <p:cNvPr id="187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371013"/>
            <a:ext cx="2919413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643" tIns="45321" rIns="90643" bIns="45321" numCol="1" anchor="b" anchorCtr="0" compatLnSpc="1">
            <a:prstTxWarp prst="textNoShape">
              <a:avLst/>
            </a:prstTxWarp>
          </a:bodyPr>
          <a:lstStyle>
            <a:lvl1pPr defTabSz="906406">
              <a:spcBef>
                <a:spcPct val="0"/>
              </a:spcBef>
              <a:buClrTx/>
              <a:buFontTx/>
              <a:buNone/>
              <a:defRPr kumimoji="0"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>
              <a:cs typeface="Meiryo UI" panose="020B0604030504040204" pitchFamily="50" charset="-128"/>
            </a:endParaRPr>
          </a:p>
        </p:txBody>
      </p:sp>
      <p:sp>
        <p:nvSpPr>
          <p:cNvPr id="187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4763" y="9371013"/>
            <a:ext cx="29194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643" tIns="45321" rIns="90643" bIns="45321" numCol="1" anchor="b" anchorCtr="0" compatLnSpc="1">
            <a:prstTxWarp prst="textNoShape">
              <a:avLst/>
            </a:prstTxWarp>
          </a:bodyPr>
          <a:lstStyle>
            <a:lvl1pPr algn="r" defTabSz="906406">
              <a:spcBef>
                <a:spcPct val="0"/>
              </a:spcBef>
              <a:buClrTx/>
              <a:buFontTx/>
              <a:buNone/>
              <a:defRPr kumimoji="0"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DE289208-9F53-4378-928B-62BB1A45B624}" type="slidenum">
              <a:rPr lang="en-US" altLang="ja-JP">
                <a:cs typeface="Meiryo UI" panose="020B0604030504040204" pitchFamily="50" charset="-128"/>
              </a:rPr>
              <a:pPr>
                <a:defRPr/>
              </a:pPr>
              <a:t>‹#›</a:t>
            </a:fld>
            <a:endParaRPr lang="en-US" altLang="ja-JP" dirty="0"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18830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19413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643" tIns="45321" rIns="90643" bIns="45321" numCol="1" anchor="t" anchorCtr="0" compatLnSpc="1">
            <a:prstTxWarp prst="textNoShape">
              <a:avLst/>
            </a:prstTxWarp>
          </a:bodyPr>
          <a:lstStyle>
            <a:lvl1pPr defTabSz="906406">
              <a:spcBef>
                <a:spcPct val="0"/>
              </a:spcBef>
              <a:buClrTx/>
              <a:buFontTx/>
              <a:buNone/>
              <a:defRPr kumimoji="0" sz="1200">
                <a:latin typeface="Arial" charset="0"/>
                <a:ea typeface="ＭＳ Ｐゴシック" pitchFamily="50" charset="-128"/>
                <a:cs typeface="Meiryo UI" panose="020B0604030504040204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4763" y="1"/>
            <a:ext cx="291941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643" tIns="45321" rIns="90643" bIns="45321" numCol="1" anchor="t" anchorCtr="0" compatLnSpc="1">
            <a:prstTxWarp prst="textNoShape">
              <a:avLst/>
            </a:prstTxWarp>
          </a:bodyPr>
          <a:lstStyle>
            <a:lvl1pPr algn="r" defTabSz="906406">
              <a:spcBef>
                <a:spcPct val="0"/>
              </a:spcBef>
              <a:buClrTx/>
              <a:buFontTx/>
              <a:buNone/>
              <a:defRPr kumimoji="0" sz="1200">
                <a:latin typeface="Arial" charset="0"/>
                <a:ea typeface="ＭＳ Ｐゴシック" pitchFamily="50" charset="-128"/>
                <a:cs typeface="Meiryo UI" panose="020B0604030504040204" pitchFamily="50" charset="-128"/>
              </a:defRPr>
            </a:lvl1pPr>
          </a:lstStyle>
          <a:p>
            <a:pPr>
              <a:defRPr/>
            </a:pPr>
            <a:fld id="{3F081B52-51CF-4FD4-831D-5058412FF915}" type="datetime1">
              <a:rPr lang="en-US" altLang="ja-JP" smtClean="0"/>
              <a:pPr>
                <a:defRPr/>
              </a:pPr>
              <a:t>11/14/20</a:t>
            </a:fld>
            <a:endParaRPr lang="en-US" altLang="ja-JP" dirty="0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725" y="741363"/>
            <a:ext cx="6570663" cy="36972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4688" y="4686300"/>
            <a:ext cx="5386387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643" tIns="45321" rIns="90643" bIns="45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71013"/>
            <a:ext cx="2919413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643" tIns="45321" rIns="90643" bIns="45321" numCol="1" anchor="b" anchorCtr="0" compatLnSpc="1">
            <a:prstTxWarp prst="textNoShape">
              <a:avLst/>
            </a:prstTxWarp>
          </a:bodyPr>
          <a:lstStyle>
            <a:lvl1pPr defTabSz="906406">
              <a:spcBef>
                <a:spcPct val="0"/>
              </a:spcBef>
              <a:buClrTx/>
              <a:buFontTx/>
              <a:buNone/>
              <a:defRPr kumimoji="0" sz="1200">
                <a:latin typeface="Arial" charset="0"/>
                <a:ea typeface="ＭＳ Ｐゴシック" pitchFamily="50" charset="-128"/>
                <a:cs typeface="Meiryo UI" panose="020B0604030504040204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4763" y="9371013"/>
            <a:ext cx="29194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643" tIns="45321" rIns="90643" bIns="45321" numCol="1" anchor="b" anchorCtr="0" compatLnSpc="1">
            <a:prstTxWarp prst="textNoShape">
              <a:avLst/>
            </a:prstTxWarp>
          </a:bodyPr>
          <a:lstStyle>
            <a:lvl1pPr algn="r" defTabSz="906406">
              <a:spcBef>
                <a:spcPct val="0"/>
              </a:spcBef>
              <a:buClrTx/>
              <a:buFontTx/>
              <a:buNone/>
              <a:defRPr kumimoji="0" sz="1200">
                <a:latin typeface="Arial" charset="0"/>
                <a:ea typeface="ＭＳ Ｐゴシック" pitchFamily="50" charset="-128"/>
                <a:cs typeface="Meiryo UI" panose="020B0604030504040204" pitchFamily="50" charset="-128"/>
              </a:defRPr>
            </a:lvl1pPr>
          </a:lstStyle>
          <a:p>
            <a:pPr>
              <a:defRPr/>
            </a:pPr>
            <a:fld id="{CA2871DF-D445-457F-9D65-DF060D78ECD0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1036071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679059"/>
            <a:ext cx="10363200" cy="1470025"/>
          </a:xfrm>
        </p:spPr>
        <p:txBody>
          <a:bodyPr/>
          <a:lstStyle>
            <a:lvl1pPr algn="ctr">
              <a:defRPr sz="2400">
                <a:latin typeface="Yu Gothic Medium" panose="020B0500000000000000" pitchFamily="50" charset="-128"/>
                <a:ea typeface="Yu Gothic Medium" panose="020B0500000000000000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4365104"/>
            <a:ext cx="8534400" cy="1273696"/>
          </a:xfrm>
        </p:spPr>
        <p:txBody>
          <a:bodyPr/>
          <a:lstStyle>
            <a:lvl1pPr marL="0" indent="0" algn="ctr">
              <a:buNone/>
              <a:defRPr>
                <a:latin typeface="Yu Gothic Medium" panose="020B0500000000000000" pitchFamily="50" charset="-128"/>
                <a:ea typeface="Yu Gothic Medium" panose="020B0500000000000000" pitchFamily="50" charset="-128"/>
              </a:defRPr>
            </a:lvl1pPr>
            <a:lvl2pPr marL="457212" indent="0" algn="ctr">
              <a:buNone/>
              <a:defRPr/>
            </a:lvl2pPr>
            <a:lvl3pPr marL="914423" indent="0" algn="ctr">
              <a:buNone/>
              <a:defRPr/>
            </a:lvl3pPr>
            <a:lvl4pPr marL="1371634" indent="0" algn="ctr">
              <a:buNone/>
              <a:defRPr/>
            </a:lvl4pPr>
            <a:lvl5pPr marL="1828846" indent="0" algn="ctr">
              <a:buNone/>
              <a:defRPr/>
            </a:lvl5pPr>
            <a:lvl6pPr marL="2286057" indent="0" algn="ctr">
              <a:buNone/>
              <a:defRPr/>
            </a:lvl6pPr>
            <a:lvl7pPr marL="2743269" indent="0" algn="ctr">
              <a:buNone/>
              <a:defRPr/>
            </a:lvl7pPr>
            <a:lvl8pPr marL="3200480" indent="0" algn="ctr">
              <a:buNone/>
              <a:defRPr/>
            </a:lvl8pPr>
            <a:lvl9pPr marL="3657691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725942605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87273" y="44451"/>
            <a:ext cx="11617456" cy="5969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333399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ja-JP" altLang="en-US" sz="2400" i="0" dirty="0">
                <a:latin typeface="Yu Gothic Medium" panose="020B0500000000000000" pitchFamily="50" charset="-128"/>
                <a:ea typeface="Yu Gothic Medium" panose="020B0500000000000000" pitchFamily="50" charset="-128"/>
              </a:defRPr>
            </a:lvl1pPr>
          </a:lstStyle>
          <a:p>
            <a:pPr lvl="0"/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87273" y="620976"/>
            <a:ext cx="11569202" cy="936104"/>
          </a:xfrm>
        </p:spPr>
        <p:txBody>
          <a:bodyPr/>
          <a:lstStyle>
            <a:lvl1pPr marL="182563" indent="-182563">
              <a:buFont typeface="Wingdings" panose="05000000000000000000" pitchFamily="2" charset="2"/>
              <a:buChar char="l"/>
              <a:defRPr sz="1600">
                <a:latin typeface="Yu Gothic Medium" panose="020B0500000000000000" pitchFamily="50" charset="-128"/>
                <a:ea typeface="Yu Gothic Medium" panose="020B0500000000000000" pitchFamily="50" charset="-128"/>
              </a:defRPr>
            </a:lvl1pPr>
            <a:lvl2pPr>
              <a:defRPr sz="1600">
                <a:latin typeface="Yu Gothic Medium" panose="020B0500000000000000" pitchFamily="50" charset="-128"/>
                <a:ea typeface="Yu Gothic Medium" panose="020B0500000000000000" pitchFamily="50" charset="-128"/>
              </a:defRPr>
            </a:lvl2pPr>
            <a:lvl3pPr marL="541338" indent="-182563">
              <a:defRPr sz="1600">
                <a:latin typeface="Yu Gothic Medium" panose="020B0500000000000000" pitchFamily="50" charset="-128"/>
                <a:ea typeface="Yu Gothic Medium" panose="020B0500000000000000" pitchFamily="50" charset="-128"/>
              </a:defRPr>
            </a:lvl3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687493579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 bwMode="auto">
          <a:xfrm>
            <a:off x="-48683" y="6747724"/>
            <a:ext cx="12289365" cy="110097"/>
          </a:xfrm>
          <a:prstGeom prst="rect">
            <a:avLst/>
          </a:prstGeom>
          <a:gradFill flip="none" rotWithShape="1">
            <a:gsLst>
              <a:gs pos="0">
                <a:srgbClr val="006666"/>
              </a:gs>
              <a:gs pos="84000">
                <a:schemeClr val="tx2">
                  <a:lumMod val="20000"/>
                  <a:lumOff val="80000"/>
                </a:schemeClr>
              </a:gs>
              <a:gs pos="100000">
                <a:srgbClr val="006666"/>
              </a:gs>
            </a:gsLst>
            <a:lin ang="0" scaled="1"/>
            <a:tileRect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72000" rIns="36000" bIns="7200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2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SzTx/>
              <a:buFont typeface="Wingdings" pitchFamily="2" charset="2"/>
              <a:buNone/>
              <a:tabLst/>
            </a:pPr>
            <a:endParaRPr lang="en-US" sz="1400" dirty="0" err="1"/>
          </a:p>
        </p:txBody>
      </p:sp>
      <p:sp>
        <p:nvSpPr>
          <p:cNvPr id="1026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287273" y="44452"/>
            <a:ext cx="11617456" cy="432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333399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1027" name="Rectangle 13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7273" y="457422"/>
            <a:ext cx="11617291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</p:txBody>
      </p:sp>
      <p:sp>
        <p:nvSpPr>
          <p:cNvPr id="16" name="Rectangle 7"/>
          <p:cNvSpPr txBox="1">
            <a:spLocks noChangeArrowheads="1"/>
          </p:cNvSpPr>
          <p:nvPr userDrawn="1"/>
        </p:nvSpPr>
        <p:spPr bwMode="auto">
          <a:xfrm>
            <a:off x="10902953" y="6747074"/>
            <a:ext cx="1289050" cy="110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Autofit/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0" sz="1200" kern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Font typeface="Wingdings" pitchFamily="2" charset="2"/>
              <a:defRPr kumimoji="1" sz="1600" kern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Font typeface="Wingdings" pitchFamily="2" charset="2"/>
              <a:defRPr kumimoji="1" sz="1600" kern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Font typeface="Wingdings" pitchFamily="2" charset="2"/>
              <a:defRPr kumimoji="1" sz="1600" kern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Font typeface="Wingdings" pitchFamily="2" charset="2"/>
              <a:defRPr kumimoji="1" sz="1600" kern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22860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6pPr>
            <a:lvl7pPr marL="27432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7pPr>
            <a:lvl8pPr marL="32004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8pPr>
            <a:lvl9pPr marL="36576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9pPr>
          </a:lstStyle>
          <a:p>
            <a:pPr>
              <a:defRPr/>
            </a:pPr>
            <a:fld id="{AAC7C558-81B3-4ABB-BD67-643EA9ADA223}" type="slidenum">
              <a:rPr lang="en-US" altLang="ja-JP" sz="105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pPr>
                <a:defRPr/>
              </a:pPr>
              <a:t>‹#›</a:t>
            </a:fld>
            <a:endParaRPr lang="en-US" altLang="ja-JP" sz="105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7" name="Text Box 10"/>
          <p:cNvSpPr txBox="1">
            <a:spLocks noChangeArrowheads="1"/>
          </p:cNvSpPr>
          <p:nvPr userDrawn="1"/>
        </p:nvSpPr>
        <p:spPr bwMode="auto">
          <a:xfrm rot="16200000">
            <a:off x="11142393" y="5655416"/>
            <a:ext cx="1927537" cy="161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sm"/>
                <a:tailEnd type="none" w="lg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Font typeface="Wingdings" pitchFamily="2" charset="2"/>
              <a:defRPr kumimoji="1" sz="16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Font typeface="Wingdings" pitchFamily="2" charset="2"/>
              <a:defRPr kumimoji="1" sz="16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Font typeface="Wingdings" pitchFamily="2" charset="2"/>
              <a:defRPr kumimoji="1" sz="16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Font typeface="Wingdings" pitchFamily="2" charset="2"/>
              <a:defRPr kumimoji="1" sz="16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  <a:defRPr/>
            </a:pPr>
            <a:r>
              <a:rPr kumimoji="0" lang="en-US" altLang="ja-JP" sz="1050" b="1" dirty="0">
                <a:solidFill>
                  <a:schemeClr val="accent4">
                    <a:lumMod val="75000"/>
                  </a:schemeClr>
                </a:solidFill>
                <a:latin typeface="Yu Gothic Medium" panose="020B0500000000000000" pitchFamily="50" charset="-128"/>
                <a:ea typeface="Yu Gothic Medium" panose="020B0500000000000000" pitchFamily="50" charset="-128"/>
                <a:cs typeface="Meiryo UI" panose="020B0604030504040204" pitchFamily="50" charset="-128"/>
              </a:rPr>
              <a:t>Confidential</a:t>
            </a:r>
            <a:r>
              <a:rPr kumimoji="0" lang="ja-JP" altLang="en-US" sz="1050" dirty="0">
                <a:solidFill>
                  <a:schemeClr val="accent4">
                    <a:lumMod val="75000"/>
                  </a:schemeClr>
                </a:solidFill>
                <a:latin typeface="Yu Gothic Medium" panose="020B0500000000000000" pitchFamily="50" charset="-128"/>
                <a:ea typeface="Yu Gothic Medium" panose="020B0500000000000000" pitchFamily="50" charset="-128"/>
                <a:cs typeface="Meiryo UI" panose="020B0604030504040204" pitchFamily="50" charset="-128"/>
              </a:rPr>
              <a:t>　</a:t>
            </a:r>
            <a:r>
              <a:rPr kumimoji="0" lang="en-US" altLang="ja-JP" sz="1050" dirty="0">
                <a:solidFill>
                  <a:schemeClr val="accent4">
                    <a:lumMod val="75000"/>
                  </a:schemeClr>
                </a:solidFill>
                <a:latin typeface="Yu Gothic Medium" panose="020B0500000000000000" pitchFamily="50" charset="-128"/>
                <a:ea typeface="Yu Gothic Medium" panose="020B0500000000000000" pitchFamily="50" charset="-128"/>
                <a:cs typeface="Meiryo UI" panose="020B0604030504040204" pitchFamily="50" charset="-128"/>
              </a:rPr>
              <a:t>© 2020 LTS Inc.</a:t>
            </a:r>
          </a:p>
        </p:txBody>
      </p:sp>
    </p:spTree>
    <p:extLst>
      <p:ext uri="{BB962C8B-B14F-4D97-AF65-F5344CB8AC3E}">
        <p14:creationId xmlns:p14="http://schemas.microsoft.com/office/powerpoint/2010/main" val="3545834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</p:sldLayoutIdLst>
  <p:transition spd="slow"/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rgbClr val="646464"/>
          </a:solidFill>
          <a:latin typeface="Yu Gothic Medium" panose="020B0500000000000000" pitchFamily="50" charset="-128"/>
          <a:ea typeface="Yu Gothic Medium" panose="020B0500000000000000" pitchFamily="50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rgbClr val="646464"/>
          </a:solidFill>
          <a:latin typeface="メイリオ" pitchFamily="50" charset="-128"/>
          <a:ea typeface="メイリオ" pitchFamily="50" charset="-128"/>
          <a:cs typeface="ＭＳ Ｐゴシック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rgbClr val="646464"/>
          </a:solidFill>
          <a:latin typeface="メイリオ" pitchFamily="50" charset="-128"/>
          <a:ea typeface="メイリオ" pitchFamily="50" charset="-128"/>
          <a:cs typeface="ＭＳ Ｐゴシック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rgbClr val="646464"/>
          </a:solidFill>
          <a:latin typeface="メイリオ" pitchFamily="50" charset="-128"/>
          <a:ea typeface="メイリオ" pitchFamily="50" charset="-128"/>
          <a:cs typeface="ＭＳ Ｐゴシック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rgbClr val="646464"/>
          </a:solidFill>
          <a:latin typeface="メイリオ" pitchFamily="50" charset="-128"/>
          <a:ea typeface="メイリオ" pitchFamily="50" charset="-128"/>
          <a:cs typeface="ＭＳ Ｐゴシック" pitchFamily="50" charset="-128"/>
        </a:defRPr>
      </a:lvl5pPr>
      <a:lvl6pPr marL="457212" algn="l" rtl="0" fontAlgn="base">
        <a:spcBef>
          <a:spcPct val="0"/>
        </a:spcBef>
        <a:spcAft>
          <a:spcPct val="0"/>
        </a:spcAft>
        <a:defRPr kumimoji="1" sz="2000" b="1">
          <a:solidFill>
            <a:srgbClr val="646464"/>
          </a:solidFill>
          <a:latin typeface="メイリオ" pitchFamily="50" charset="-128"/>
          <a:ea typeface="メイリオ" pitchFamily="50" charset="-128"/>
          <a:cs typeface="ＭＳ Ｐゴシック" pitchFamily="50" charset="-128"/>
        </a:defRPr>
      </a:lvl6pPr>
      <a:lvl7pPr marL="914423" algn="l" rtl="0" fontAlgn="base">
        <a:spcBef>
          <a:spcPct val="0"/>
        </a:spcBef>
        <a:spcAft>
          <a:spcPct val="0"/>
        </a:spcAft>
        <a:defRPr kumimoji="1" sz="2000" b="1">
          <a:solidFill>
            <a:srgbClr val="646464"/>
          </a:solidFill>
          <a:latin typeface="メイリオ" pitchFamily="50" charset="-128"/>
          <a:ea typeface="メイリオ" pitchFamily="50" charset="-128"/>
          <a:cs typeface="ＭＳ Ｐゴシック" pitchFamily="50" charset="-128"/>
        </a:defRPr>
      </a:lvl7pPr>
      <a:lvl8pPr marL="1371634" algn="l" rtl="0" fontAlgn="base">
        <a:spcBef>
          <a:spcPct val="0"/>
        </a:spcBef>
        <a:spcAft>
          <a:spcPct val="0"/>
        </a:spcAft>
        <a:defRPr kumimoji="1" sz="2000" b="1">
          <a:solidFill>
            <a:srgbClr val="646464"/>
          </a:solidFill>
          <a:latin typeface="メイリオ" pitchFamily="50" charset="-128"/>
          <a:ea typeface="メイリオ" pitchFamily="50" charset="-128"/>
          <a:cs typeface="ＭＳ Ｐゴシック" pitchFamily="50" charset="-128"/>
        </a:defRPr>
      </a:lvl8pPr>
      <a:lvl9pPr marL="1828846" algn="l" rtl="0" fontAlgn="base">
        <a:spcBef>
          <a:spcPct val="0"/>
        </a:spcBef>
        <a:spcAft>
          <a:spcPct val="0"/>
        </a:spcAft>
        <a:defRPr kumimoji="1" sz="2000" b="1">
          <a:solidFill>
            <a:srgbClr val="646464"/>
          </a:solidFill>
          <a:latin typeface="メイリオ" pitchFamily="50" charset="-128"/>
          <a:ea typeface="メイリオ" pitchFamily="50" charset="-128"/>
          <a:cs typeface="ＭＳ Ｐゴシック" pitchFamily="50" charset="-128"/>
        </a:defRPr>
      </a:lvl9pPr>
    </p:titleStyle>
    <p:bodyStyle>
      <a:lvl1pPr marL="182563" indent="-182563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600" b="0">
          <a:solidFill>
            <a:schemeClr val="tx1"/>
          </a:solidFill>
          <a:latin typeface="Yu Gothic Medium" panose="020B0500000000000000" pitchFamily="50" charset="-128"/>
          <a:ea typeface="Yu Gothic Medium" panose="020B0500000000000000" pitchFamily="50" charset="-128"/>
          <a:cs typeface="+mn-cs"/>
        </a:defRPr>
      </a:lvl1pPr>
      <a:lvl2pPr marL="358775" indent="-176213" algn="l" rtl="0" eaLnBrk="0" fontAlgn="base" hangingPunct="0">
        <a:spcBef>
          <a:spcPct val="20000"/>
        </a:spcBef>
        <a:spcAft>
          <a:spcPct val="0"/>
        </a:spcAft>
        <a:buChar char="–"/>
        <a:defRPr kumimoji="1" sz="1600" b="0">
          <a:solidFill>
            <a:schemeClr val="tx1"/>
          </a:solidFill>
          <a:latin typeface="Yu Gothic Medium" panose="020B0500000000000000" pitchFamily="50" charset="-128"/>
          <a:ea typeface="Yu Gothic Medium" panose="020B0500000000000000" pitchFamily="50" charset="-128"/>
          <a:cs typeface="+mn-cs"/>
        </a:defRPr>
      </a:lvl2pPr>
      <a:lvl3pPr marL="541338" indent="-182563" algn="l" rtl="0" eaLnBrk="0" fontAlgn="base" hangingPunct="0">
        <a:spcBef>
          <a:spcPct val="20000"/>
        </a:spcBef>
        <a:spcAft>
          <a:spcPct val="0"/>
        </a:spcAft>
        <a:buChar char="•"/>
        <a:defRPr kumimoji="1" sz="1600" b="0">
          <a:solidFill>
            <a:schemeClr val="tx1"/>
          </a:solidFill>
          <a:latin typeface="Yu Gothic Medium" panose="020B0500000000000000" pitchFamily="50" charset="-128"/>
          <a:ea typeface="Yu Gothic Medium" panose="020B0500000000000000" pitchFamily="50" charset="-128"/>
          <a:cs typeface="+mn-cs"/>
        </a:defRPr>
      </a:lvl3pPr>
      <a:lvl4pPr marL="1600240" indent="-228606" algn="l" rtl="0" eaLnBrk="0" fontAlgn="base" hangingPunct="0">
        <a:spcBef>
          <a:spcPct val="20000"/>
        </a:spcBef>
        <a:spcAft>
          <a:spcPct val="0"/>
        </a:spcAft>
        <a:buChar char="–"/>
        <a:defRPr kumimoji="1" sz="14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52" indent="-228606" algn="l" rtl="0" eaLnBrk="0" fontAlgn="base" hangingPunct="0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63" indent="-228606" algn="l" rtl="0" fontAlgn="base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  <a:cs typeface="+mn-cs"/>
        </a:defRPr>
      </a:lvl6pPr>
      <a:lvl7pPr marL="2971874" indent="-228606" algn="l" rtl="0" fontAlgn="base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rtl="0" fontAlgn="base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6" algn="l" rtl="0" fontAlgn="base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23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51AA71-0192-EB47-B40B-261518EA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0CF77E-F198-A041-8F05-1259128F1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1432BB6B-11C3-6646-8F7E-B0C46E76371F}"/>
              </a:ext>
            </a:extLst>
          </p:cNvPr>
          <p:cNvGrpSpPr/>
          <p:nvPr/>
        </p:nvGrpSpPr>
        <p:grpSpPr>
          <a:xfrm>
            <a:off x="947428" y="2060848"/>
            <a:ext cx="10045116" cy="3680062"/>
            <a:chOff x="947428" y="2060848"/>
            <a:chExt cx="10045116" cy="3680062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E924855E-EA2B-DC44-81C0-445C4837382A}"/>
                </a:ext>
              </a:extLst>
            </p:cNvPr>
            <p:cNvSpPr/>
            <p:nvPr/>
          </p:nvSpPr>
          <p:spPr bwMode="auto">
            <a:xfrm>
              <a:off x="947428" y="3508662"/>
              <a:ext cx="1656184" cy="86409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accent4">
                  <a:lumMod val="75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>
                  <a:solidFill>
                    <a:schemeClr val="bg1"/>
                  </a:solidFill>
                  <a:latin typeface="Yu Gothic Medium" panose="020B0500000000000000" pitchFamily="50" charset="-128"/>
                  <a:ea typeface="Yu Gothic Medium" panose="020B0500000000000000" pitchFamily="50" charset="-128"/>
                </a:rPr>
                <a:t>母集団</a:t>
              </a:r>
              <a:endParaRPr kumimoji="1" lang="ja-JP" altLang="en-US">
                <a:solidFill>
                  <a:schemeClr val="bg1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endParaRP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4ACD0EA6-B684-C748-B648-03029847F656}"/>
                </a:ext>
              </a:extLst>
            </p:cNvPr>
            <p:cNvSpPr/>
            <p:nvPr/>
          </p:nvSpPr>
          <p:spPr bwMode="auto">
            <a:xfrm>
              <a:off x="947428" y="4876814"/>
              <a:ext cx="1656184" cy="86409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accent4">
                  <a:lumMod val="75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>
                  <a:solidFill>
                    <a:schemeClr val="bg1"/>
                  </a:solidFill>
                  <a:latin typeface="Yu Gothic Medium" panose="020B0500000000000000" pitchFamily="50" charset="-128"/>
                  <a:ea typeface="Yu Gothic Medium" panose="020B0500000000000000" pitchFamily="50" charset="-128"/>
                </a:rPr>
                <a:t>観測値</a:t>
              </a:r>
              <a:br>
                <a:rPr lang="en-US" altLang="ja-JP" dirty="0">
                  <a:solidFill>
                    <a:schemeClr val="bg1"/>
                  </a:solidFill>
                  <a:latin typeface="Yu Gothic Medium" panose="020B0500000000000000" pitchFamily="50" charset="-128"/>
                  <a:ea typeface="Yu Gothic Medium" panose="020B0500000000000000" pitchFamily="50" charset="-128"/>
                </a:rPr>
              </a:br>
              <a:r>
                <a:rPr lang="ja-JP" altLang="en-US">
                  <a:solidFill>
                    <a:schemeClr val="bg1"/>
                  </a:solidFill>
                  <a:latin typeface="Yu Gothic Medium" panose="020B0500000000000000" pitchFamily="50" charset="-128"/>
                  <a:ea typeface="Yu Gothic Medium" panose="020B0500000000000000" pitchFamily="50" charset="-128"/>
                </a:rPr>
                <a:t>（データ）</a:t>
              </a:r>
              <a:endParaRPr kumimoji="1" lang="ja-JP" altLang="en-US">
                <a:solidFill>
                  <a:schemeClr val="bg1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545EDDB9-40AB-3043-870D-4C80F3064366}"/>
                </a:ext>
              </a:extLst>
            </p:cNvPr>
            <p:cNvSpPr/>
            <p:nvPr/>
          </p:nvSpPr>
          <p:spPr bwMode="auto">
            <a:xfrm>
              <a:off x="3107668" y="2060848"/>
              <a:ext cx="3672408" cy="4320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Medium" panose="020B0500000000000000" pitchFamily="50" charset="-128"/>
                  <a:ea typeface="Yu Gothic Medium" panose="020B0500000000000000" pitchFamily="50" charset="-128"/>
                </a:rPr>
                <a:t>統計学（頻度論）</a:t>
              </a:r>
              <a:endParaRPr kumimoji="1" lang="ja-JP" altLang="en-US">
                <a:solidFill>
                  <a:schemeClr val="tx1">
                    <a:lumMod val="85000"/>
                    <a:lumOff val="15000"/>
                  </a:schemeClr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0F26D5B6-F35C-5C41-B7D7-065E75942630}"/>
                </a:ext>
              </a:extLst>
            </p:cNvPr>
            <p:cNvSpPr/>
            <p:nvPr/>
          </p:nvSpPr>
          <p:spPr bwMode="auto">
            <a:xfrm>
              <a:off x="7320136" y="2060848"/>
              <a:ext cx="3672408" cy="4320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Medium" panose="020B0500000000000000" pitchFamily="50" charset="-128"/>
                  <a:ea typeface="Yu Gothic Medium" panose="020B0500000000000000" pitchFamily="50" charset="-128"/>
                </a:rPr>
                <a:t>ベイズ統計学</a:t>
              </a:r>
              <a:endParaRPr kumimoji="1" lang="ja-JP" altLang="en-US">
                <a:solidFill>
                  <a:schemeClr val="tx1">
                    <a:lumMod val="85000"/>
                    <a:lumOff val="15000"/>
                  </a:schemeClr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endParaRP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2334729A-03C2-5A47-B9C6-75D1E2A21E95}"/>
                </a:ext>
              </a:extLst>
            </p:cNvPr>
            <p:cNvSpPr/>
            <p:nvPr/>
          </p:nvSpPr>
          <p:spPr bwMode="auto">
            <a:xfrm>
              <a:off x="3107668" y="3508662"/>
              <a:ext cx="3672408" cy="86409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Medium" panose="020B0500000000000000" pitchFamily="50" charset="-128"/>
                  <a:ea typeface="Yu Gothic Medium" panose="020B0500000000000000" pitchFamily="50" charset="-128"/>
                </a:rPr>
                <a:t>定数（真の値）</a:t>
              </a:r>
              <a:endParaRPr kumimoji="1" lang="ja-JP" altLang="en-US">
                <a:solidFill>
                  <a:schemeClr val="tx1">
                    <a:lumMod val="85000"/>
                    <a:lumOff val="15000"/>
                  </a:schemeClr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endParaRP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EE66207-D812-1340-9332-8A28AE529C63}"/>
                </a:ext>
              </a:extLst>
            </p:cNvPr>
            <p:cNvSpPr/>
            <p:nvPr/>
          </p:nvSpPr>
          <p:spPr bwMode="auto">
            <a:xfrm>
              <a:off x="3107668" y="4876814"/>
              <a:ext cx="3672408" cy="86409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Medium" panose="020B0500000000000000" pitchFamily="50" charset="-128"/>
                  <a:ea typeface="Yu Gothic Medium" panose="020B0500000000000000" pitchFamily="50" charset="-128"/>
                </a:rPr>
                <a:t>変数（パラメータ）</a:t>
              </a:r>
              <a:endParaRPr kumimoji="1" lang="ja-JP" altLang="en-US">
                <a:solidFill>
                  <a:schemeClr val="tx1">
                    <a:lumMod val="85000"/>
                    <a:lumOff val="15000"/>
                  </a:schemeClr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5536E22-2141-0443-B504-CAC346B82807}"/>
                </a:ext>
              </a:extLst>
            </p:cNvPr>
            <p:cNvSpPr/>
            <p:nvPr/>
          </p:nvSpPr>
          <p:spPr bwMode="auto">
            <a:xfrm>
              <a:off x="7320136" y="3508662"/>
              <a:ext cx="3672408" cy="86409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Medium" panose="020B0500000000000000" pitchFamily="50" charset="-128"/>
                  <a:ea typeface="Yu Gothic Medium" panose="020B0500000000000000" pitchFamily="50" charset="-128"/>
                </a:rPr>
                <a:t>変数（パラメータ）</a:t>
              </a: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695D0067-F128-B84F-93FA-BC9D941C5F1D}"/>
                </a:ext>
              </a:extLst>
            </p:cNvPr>
            <p:cNvSpPr/>
            <p:nvPr/>
          </p:nvSpPr>
          <p:spPr bwMode="auto">
            <a:xfrm>
              <a:off x="7320136" y="4876814"/>
              <a:ext cx="3672408" cy="86409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Medium" panose="020B0500000000000000" pitchFamily="50" charset="-128"/>
                  <a:ea typeface="Yu Gothic Medium" panose="020B0500000000000000" pitchFamily="50" charset="-128"/>
                </a:rPr>
                <a:t>定数（事実）</a:t>
              </a:r>
              <a:endParaRPr kumimoji="1" lang="ja-JP" altLang="en-US">
                <a:solidFill>
                  <a:schemeClr val="tx1">
                    <a:lumMod val="85000"/>
                    <a:lumOff val="15000"/>
                  </a:schemeClr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endParaRPr>
            </a:p>
          </p:txBody>
        </p:sp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3F8343D6-1095-574A-ABB5-DE90BB4B3F9D}"/>
                </a:ext>
              </a:extLst>
            </p:cNvPr>
            <p:cNvSpPr/>
            <p:nvPr/>
          </p:nvSpPr>
          <p:spPr bwMode="auto">
            <a:xfrm>
              <a:off x="2819636" y="3436654"/>
              <a:ext cx="792088" cy="36004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>
                  <a:solidFill>
                    <a:schemeClr val="bg1"/>
                  </a:solidFill>
                  <a:latin typeface="Yu Gothic Medium" panose="020B0500000000000000" pitchFamily="50" charset="-128"/>
                  <a:ea typeface="Yu Gothic Medium" panose="020B0500000000000000" pitchFamily="50" charset="-128"/>
                </a:rPr>
                <a:t>原因</a:t>
              </a:r>
            </a:p>
          </p:txBody>
        </p:sp>
        <p:sp>
          <p:nvSpPr>
            <p:cNvPr id="15" name="円/楕円 14">
              <a:extLst>
                <a:ext uri="{FF2B5EF4-FFF2-40B4-BE49-F238E27FC236}">
                  <a16:creationId xmlns:a16="http://schemas.microsoft.com/office/drawing/2014/main" id="{75FEEC2E-9BA5-DB43-8FD6-0AB74EF2CAB0}"/>
                </a:ext>
              </a:extLst>
            </p:cNvPr>
            <p:cNvSpPr/>
            <p:nvPr/>
          </p:nvSpPr>
          <p:spPr bwMode="auto">
            <a:xfrm>
              <a:off x="2819636" y="4732798"/>
              <a:ext cx="792088" cy="36004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>
                  <a:solidFill>
                    <a:schemeClr val="bg1"/>
                  </a:solidFill>
                  <a:latin typeface="Yu Gothic Medium" panose="020B0500000000000000" pitchFamily="50" charset="-128"/>
                  <a:ea typeface="Yu Gothic Medium" panose="020B0500000000000000" pitchFamily="50" charset="-128"/>
                </a:rPr>
                <a:t>結果</a:t>
              </a:r>
            </a:p>
          </p:txBody>
        </p:sp>
        <p:sp>
          <p:nvSpPr>
            <p:cNvPr id="16" name="円/楕円 15">
              <a:extLst>
                <a:ext uri="{FF2B5EF4-FFF2-40B4-BE49-F238E27FC236}">
                  <a16:creationId xmlns:a16="http://schemas.microsoft.com/office/drawing/2014/main" id="{22C779B2-7E38-A541-B1CD-E933D1B8AC1B}"/>
                </a:ext>
              </a:extLst>
            </p:cNvPr>
            <p:cNvSpPr/>
            <p:nvPr/>
          </p:nvSpPr>
          <p:spPr bwMode="auto">
            <a:xfrm>
              <a:off x="6924092" y="3436654"/>
              <a:ext cx="792088" cy="36004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>
                  <a:solidFill>
                    <a:schemeClr val="bg1"/>
                  </a:solidFill>
                  <a:latin typeface="Yu Gothic Medium" panose="020B0500000000000000" pitchFamily="50" charset="-128"/>
                  <a:ea typeface="Yu Gothic Medium" panose="020B0500000000000000" pitchFamily="50" charset="-128"/>
                </a:rPr>
                <a:t>原因</a:t>
              </a:r>
            </a:p>
          </p:txBody>
        </p:sp>
        <p:sp>
          <p:nvSpPr>
            <p:cNvPr id="17" name="円/楕円 16">
              <a:extLst>
                <a:ext uri="{FF2B5EF4-FFF2-40B4-BE49-F238E27FC236}">
                  <a16:creationId xmlns:a16="http://schemas.microsoft.com/office/drawing/2014/main" id="{E814EC87-F160-964F-BA29-B22C30197A8A}"/>
                </a:ext>
              </a:extLst>
            </p:cNvPr>
            <p:cNvSpPr/>
            <p:nvPr/>
          </p:nvSpPr>
          <p:spPr bwMode="auto">
            <a:xfrm>
              <a:off x="6924092" y="4732798"/>
              <a:ext cx="792088" cy="36004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>
                  <a:solidFill>
                    <a:schemeClr val="bg1"/>
                  </a:solidFill>
                  <a:latin typeface="Yu Gothic Medium" panose="020B0500000000000000" pitchFamily="50" charset="-128"/>
                  <a:ea typeface="Yu Gothic Medium" panose="020B0500000000000000" pitchFamily="50" charset="-128"/>
                </a:rPr>
                <a:t>結果</a:t>
              </a:r>
            </a:p>
          </p:txBody>
        </p:sp>
        <p:sp>
          <p:nvSpPr>
            <p:cNvPr id="18" name="下矢印 17">
              <a:extLst>
                <a:ext uri="{FF2B5EF4-FFF2-40B4-BE49-F238E27FC236}">
                  <a16:creationId xmlns:a16="http://schemas.microsoft.com/office/drawing/2014/main" id="{640DDAB2-8A17-7049-A07E-9D5C77AE1126}"/>
                </a:ext>
              </a:extLst>
            </p:cNvPr>
            <p:cNvSpPr/>
            <p:nvPr/>
          </p:nvSpPr>
          <p:spPr bwMode="auto">
            <a:xfrm>
              <a:off x="4475821" y="4516774"/>
              <a:ext cx="936104" cy="216024"/>
            </a:xfrm>
            <a:prstGeom prst="downArrow">
              <a:avLst/>
            </a:prstGeom>
            <a:solidFill>
              <a:schemeClr val="bg1">
                <a:lumMod val="5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>
                <a:solidFill>
                  <a:schemeClr val="bg1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endParaRPr>
            </a:p>
          </p:txBody>
        </p:sp>
        <p:sp>
          <p:nvSpPr>
            <p:cNvPr id="19" name="下矢印 18">
              <a:extLst>
                <a:ext uri="{FF2B5EF4-FFF2-40B4-BE49-F238E27FC236}">
                  <a16:creationId xmlns:a16="http://schemas.microsoft.com/office/drawing/2014/main" id="{F4C2B21A-BD48-3B41-953A-7E7F60815738}"/>
                </a:ext>
              </a:extLst>
            </p:cNvPr>
            <p:cNvSpPr/>
            <p:nvPr/>
          </p:nvSpPr>
          <p:spPr bwMode="auto">
            <a:xfrm rot="10800000">
              <a:off x="8688288" y="4516774"/>
              <a:ext cx="936104" cy="216024"/>
            </a:xfrm>
            <a:prstGeom prst="downArrow">
              <a:avLst/>
            </a:prstGeom>
            <a:solidFill>
              <a:schemeClr val="bg1">
                <a:lumMod val="5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>
                <a:solidFill>
                  <a:schemeClr val="bg1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endParaRP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D8293B1B-2CF1-4F49-9590-967F23994266}"/>
                </a:ext>
              </a:extLst>
            </p:cNvPr>
            <p:cNvSpPr/>
            <p:nvPr/>
          </p:nvSpPr>
          <p:spPr bwMode="auto">
            <a:xfrm>
              <a:off x="3107668" y="2597610"/>
              <a:ext cx="3672408" cy="75888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accent3">
                  <a:lumMod val="75000"/>
                </a:schemeClr>
              </a:solidFill>
              <a:prstDash val="dash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>
                  <a:solidFill>
                    <a:schemeClr val="accent3">
                      <a:lumMod val="75000"/>
                    </a:schemeClr>
                  </a:solidFill>
                  <a:latin typeface="Yu Gothic Medium" panose="020B0500000000000000" pitchFamily="50" charset="-128"/>
                  <a:ea typeface="Yu Gothic Medium" panose="020B0500000000000000" pitchFamily="50" charset="-128"/>
                </a:rPr>
                <a:t>神のみぞ知る真の値が存在する！</a:t>
              </a:r>
              <a:endParaRPr lang="en-US" altLang="ja-JP" sz="1400" dirty="0">
                <a:solidFill>
                  <a:schemeClr val="accent3">
                    <a:lumMod val="75000"/>
                  </a:schemeClr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endParaRPr>
            </a:p>
            <a:p>
              <a:pPr algn="ctr"/>
              <a:r>
                <a:rPr kumimoji="1" lang="ja-JP" altLang="en-US" sz="1400">
                  <a:solidFill>
                    <a:schemeClr val="accent3">
                      <a:lumMod val="75000"/>
                    </a:schemeClr>
                  </a:solidFill>
                  <a:latin typeface="Yu Gothic Medium" panose="020B0500000000000000" pitchFamily="50" charset="-128"/>
                  <a:ea typeface="Yu Gothic Medium" panose="020B0500000000000000" pitchFamily="50" charset="-128"/>
                </a:rPr>
                <a:t>観測されたデータは</a:t>
              </a:r>
              <a:br>
                <a:rPr kumimoji="1" lang="en-US" altLang="ja-JP" sz="1400" dirty="0">
                  <a:solidFill>
                    <a:schemeClr val="accent3">
                      <a:lumMod val="75000"/>
                    </a:schemeClr>
                  </a:solidFill>
                  <a:latin typeface="Yu Gothic Medium" panose="020B0500000000000000" pitchFamily="50" charset="-128"/>
                  <a:ea typeface="Yu Gothic Medium" panose="020B0500000000000000" pitchFamily="50" charset="-128"/>
                </a:rPr>
              </a:br>
              <a:r>
                <a:rPr kumimoji="1" lang="ja-JP" altLang="en-US" sz="1400">
                  <a:solidFill>
                    <a:schemeClr val="accent3">
                      <a:lumMod val="75000"/>
                    </a:schemeClr>
                  </a:solidFill>
                  <a:latin typeface="Yu Gothic Medium" panose="020B0500000000000000" pitchFamily="50" charset="-128"/>
                  <a:ea typeface="Yu Gothic Medium" panose="020B0500000000000000" pitchFamily="50" charset="-128"/>
                </a:rPr>
                <a:t>その真の値に適ノイズが乗ったものだ！</a:t>
              </a: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5150DC9A-2C47-DE4F-9381-9084AF44329A}"/>
                </a:ext>
              </a:extLst>
            </p:cNvPr>
            <p:cNvSpPr/>
            <p:nvPr/>
          </p:nvSpPr>
          <p:spPr bwMode="auto">
            <a:xfrm>
              <a:off x="7320136" y="2597610"/>
              <a:ext cx="3672408" cy="75888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accent3">
                  <a:lumMod val="75000"/>
                </a:schemeClr>
              </a:solidFill>
              <a:prstDash val="dash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ja-JP" altLang="en-US" sz="1400">
                  <a:solidFill>
                    <a:srgbClr val="C0CF3A">
                      <a:lumMod val="75000"/>
                    </a:srgbClr>
                  </a:solidFill>
                  <a:latin typeface="Yu Gothic Medium" panose="020B0500000000000000" pitchFamily="50" charset="-128"/>
                  <a:ea typeface="Yu Gothic Medium" panose="020B0500000000000000" pitchFamily="50" charset="-128"/>
                </a:rPr>
                <a:t>真の値なんぞ永遠に分からない。</a:t>
              </a:r>
              <a:endParaRPr lang="en-US" altLang="ja-JP" sz="1400" dirty="0">
                <a:solidFill>
                  <a:srgbClr val="C0CF3A">
                    <a:lumMod val="75000"/>
                  </a:srgbClr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endParaRPr>
            </a:p>
            <a:p>
              <a:pPr lvl="0" algn="ctr"/>
              <a:r>
                <a:rPr lang="ja-JP" altLang="en-US" sz="1400">
                  <a:solidFill>
                    <a:srgbClr val="C0CF3A">
                      <a:lumMod val="75000"/>
                    </a:srgbClr>
                  </a:solidFill>
                  <a:latin typeface="Yu Gothic Medium" panose="020B0500000000000000" pitchFamily="50" charset="-128"/>
                  <a:ea typeface="Yu Gothic Medium" panose="020B0500000000000000" pitchFamily="50" charset="-128"/>
                </a:rPr>
                <a:t>観測されたデータから</a:t>
              </a:r>
              <a:br>
                <a:rPr lang="en-US" altLang="ja-JP" sz="1400" dirty="0">
                  <a:solidFill>
                    <a:srgbClr val="C0CF3A">
                      <a:lumMod val="75000"/>
                    </a:srgbClr>
                  </a:solidFill>
                  <a:latin typeface="Yu Gothic Medium" panose="020B0500000000000000" pitchFamily="50" charset="-128"/>
                  <a:ea typeface="Yu Gothic Medium" panose="020B0500000000000000" pitchFamily="50" charset="-128"/>
                </a:rPr>
              </a:br>
              <a:r>
                <a:rPr lang="ja-JP" altLang="en-US" sz="1400">
                  <a:solidFill>
                    <a:srgbClr val="C0CF3A">
                      <a:lumMod val="75000"/>
                    </a:srgbClr>
                  </a:solidFill>
                  <a:latin typeface="Yu Gothic Medium" panose="020B0500000000000000" pitchFamily="50" charset="-128"/>
                  <a:ea typeface="Yu Gothic Medium" panose="020B0500000000000000" pitchFamily="50" charset="-128"/>
                </a:rPr>
                <a:t>現時点でそれらしい値を想像しよう。</a:t>
              </a: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2FEF051E-8E0F-9A4F-9D22-CDFD8700FB29}"/>
                </a:ext>
              </a:extLst>
            </p:cNvPr>
            <p:cNvSpPr txBox="1"/>
            <p:nvPr/>
          </p:nvSpPr>
          <p:spPr>
            <a:xfrm>
              <a:off x="1346181" y="2707863"/>
              <a:ext cx="10054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buClr>
                  <a:srgbClr val="2D4B2D"/>
                </a:buClr>
              </a:pPr>
              <a:r>
                <a:rPr lang="ja-JP" altLang="en-US">
                  <a:solidFill>
                    <a:schemeClr val="accent3">
                      <a:lumMod val="75000"/>
                    </a:schemeClr>
                  </a:solidFill>
                  <a:latin typeface="Yu Gothic Medium" panose="020B0500000000000000" pitchFamily="50" charset="-128"/>
                  <a:ea typeface="Yu Gothic Medium" panose="020B0500000000000000" pitchFamily="50" charset="-128"/>
                </a:rPr>
                <a:t>各主張の</a:t>
              </a:r>
              <a:br>
                <a:rPr lang="en-US" altLang="ja-JP" dirty="0">
                  <a:solidFill>
                    <a:schemeClr val="accent3">
                      <a:lumMod val="75000"/>
                    </a:schemeClr>
                  </a:solidFill>
                  <a:latin typeface="Yu Gothic Medium" panose="020B0500000000000000" pitchFamily="50" charset="-128"/>
                  <a:ea typeface="Yu Gothic Medium" panose="020B0500000000000000" pitchFamily="50" charset="-128"/>
                </a:rPr>
              </a:br>
              <a:r>
                <a:rPr lang="ja-JP" altLang="en-US">
                  <a:solidFill>
                    <a:schemeClr val="accent3">
                      <a:lumMod val="75000"/>
                    </a:schemeClr>
                  </a:solidFill>
                  <a:latin typeface="Yu Gothic Medium" panose="020B0500000000000000" pitchFamily="50" charset="-128"/>
                  <a:ea typeface="Yu Gothic Medium" panose="020B0500000000000000" pitchFamily="50" charset="-128"/>
                </a:rPr>
                <a:t>考え方</a:t>
              </a:r>
              <a:endParaRPr kumimoji="1" lang="ja-JP" altLang="en-US" sz="1600" dirty="0">
                <a:solidFill>
                  <a:schemeClr val="accent3">
                    <a:lumMod val="75000"/>
                  </a:schemeClr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7146263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6C0995-7E23-4747-A6DE-BFEB1E7B6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38CEAA-FD03-2A42-BC00-8946875D9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0E690A2A-3DB4-E140-9BB8-5B2371A0160F}"/>
              </a:ext>
            </a:extLst>
          </p:cNvPr>
          <p:cNvGrpSpPr/>
          <p:nvPr/>
        </p:nvGrpSpPr>
        <p:grpSpPr>
          <a:xfrm>
            <a:off x="1736164" y="2155592"/>
            <a:ext cx="8725379" cy="3322078"/>
            <a:chOff x="1736164" y="2155592"/>
            <a:chExt cx="8725379" cy="3322078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6097EAFB-D77F-6C48-95E6-DAAC4CA5A7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8419"/>
            <a:stretch/>
          </p:blipFill>
          <p:spPr>
            <a:xfrm>
              <a:off x="1919536" y="2494146"/>
              <a:ext cx="2912203" cy="1872208"/>
            </a:xfrm>
            <a:prstGeom prst="rect">
              <a:avLst/>
            </a:prstGeom>
          </p:spPr>
        </p:pic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E4C0B439-BAB1-C140-8A7B-08FBB54867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5090" b="23102"/>
            <a:stretch/>
          </p:blipFill>
          <p:spPr>
            <a:xfrm>
              <a:off x="7104112" y="2517369"/>
              <a:ext cx="3357431" cy="1908484"/>
            </a:xfrm>
            <a:prstGeom prst="rect">
              <a:avLst/>
            </a:prstGeom>
          </p:spPr>
        </p:pic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70F3CED6-8FC7-9749-9F9B-4D77C1D5B72C}"/>
                </a:ext>
              </a:extLst>
            </p:cNvPr>
            <p:cNvSpPr txBox="1"/>
            <p:nvPr/>
          </p:nvSpPr>
          <p:spPr>
            <a:xfrm>
              <a:off x="3378424" y="4366354"/>
              <a:ext cx="26321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buClr>
                  <a:srgbClr val="2D4B2D"/>
                </a:buClr>
              </a:pPr>
              <a:r>
                <a:rPr kumimoji="1" lang="en-US" altLang="ja-JP" sz="1050" dirty="0">
                  <a:latin typeface="Yu Gothic Medium" panose="020B0500000000000000" pitchFamily="50" charset="-128"/>
                  <a:ea typeface="Yu Gothic Medium" panose="020B0500000000000000" pitchFamily="50" charset="-128"/>
                </a:rPr>
                <a:t>0</a:t>
              </a:r>
              <a:endParaRPr kumimoji="1" lang="ja-JP" altLang="en-US" sz="1050" dirty="0">
                <a:latin typeface="Yu Gothic Medium" panose="020B0500000000000000" pitchFamily="50" charset="-128"/>
                <a:ea typeface="Yu Gothic Medium" panose="020B0500000000000000" pitchFamily="50" charset="-128"/>
              </a:endParaRP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BBE800C7-E6FC-D841-B2A3-496BC51637A9}"/>
                </a:ext>
              </a:extLst>
            </p:cNvPr>
            <p:cNvSpPr txBox="1"/>
            <p:nvPr/>
          </p:nvSpPr>
          <p:spPr>
            <a:xfrm>
              <a:off x="3973338" y="4366354"/>
              <a:ext cx="26321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buClr>
                  <a:srgbClr val="2D4B2D"/>
                </a:buClr>
              </a:pPr>
              <a:r>
                <a:rPr kumimoji="1" lang="en-US" altLang="ja-JP" sz="1050" dirty="0">
                  <a:latin typeface="Yu Gothic Medium" panose="020B0500000000000000" pitchFamily="50" charset="-128"/>
                  <a:ea typeface="Yu Gothic Medium" panose="020B0500000000000000" pitchFamily="50" charset="-128"/>
                </a:rPr>
                <a:t>1</a:t>
              </a:r>
              <a:endParaRPr kumimoji="1" lang="ja-JP" altLang="en-US" sz="1050" dirty="0">
                <a:latin typeface="Yu Gothic Medium" panose="020B0500000000000000" pitchFamily="50" charset="-128"/>
                <a:ea typeface="Yu Gothic Medium" panose="020B0500000000000000" pitchFamily="50" charset="-128"/>
              </a:endParaRP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A66738FA-8098-8149-8EF9-6EEA6B8F975D}"/>
                </a:ext>
              </a:extLst>
            </p:cNvPr>
            <p:cNvSpPr txBox="1"/>
            <p:nvPr/>
          </p:nvSpPr>
          <p:spPr>
            <a:xfrm>
              <a:off x="4568525" y="4366354"/>
              <a:ext cx="26321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buClr>
                  <a:srgbClr val="2D4B2D"/>
                </a:buClr>
              </a:pPr>
              <a:r>
                <a:rPr kumimoji="1" lang="en-US" altLang="ja-JP" sz="1050" dirty="0">
                  <a:latin typeface="Yu Gothic Medium" panose="020B0500000000000000" pitchFamily="50" charset="-128"/>
                  <a:ea typeface="Yu Gothic Medium" panose="020B0500000000000000" pitchFamily="50" charset="-128"/>
                </a:rPr>
                <a:t>2</a:t>
              </a:r>
              <a:endParaRPr kumimoji="1" lang="ja-JP" altLang="en-US" sz="1050" dirty="0">
                <a:latin typeface="Yu Gothic Medium" panose="020B0500000000000000" pitchFamily="50" charset="-128"/>
                <a:ea typeface="Yu Gothic Medium" panose="020B0500000000000000" pitchFamily="50" charset="-128"/>
              </a:endParaRP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30C1B85D-C822-8A48-A950-DF13F82B6767}"/>
                </a:ext>
              </a:extLst>
            </p:cNvPr>
            <p:cNvSpPr txBox="1"/>
            <p:nvPr/>
          </p:nvSpPr>
          <p:spPr>
            <a:xfrm>
              <a:off x="2188297" y="4366354"/>
              <a:ext cx="31771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buClr>
                  <a:srgbClr val="2D4B2D"/>
                </a:buClr>
              </a:pPr>
              <a:r>
                <a:rPr kumimoji="1" lang="en-US" altLang="ja-JP" sz="1050" dirty="0">
                  <a:latin typeface="Yu Gothic Medium" panose="020B0500000000000000" pitchFamily="50" charset="-128"/>
                  <a:ea typeface="Yu Gothic Medium" panose="020B0500000000000000" pitchFamily="50" charset="-128"/>
                </a:rPr>
                <a:t>-2</a:t>
              </a:r>
              <a:endParaRPr kumimoji="1" lang="ja-JP" altLang="en-US" sz="1050" dirty="0">
                <a:latin typeface="Yu Gothic Medium" panose="020B0500000000000000" pitchFamily="50" charset="-128"/>
                <a:ea typeface="Yu Gothic Medium" panose="020B0500000000000000" pitchFamily="50" charset="-128"/>
              </a:endParaRP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2E11B981-DBBF-494B-8158-5371517ADB58}"/>
                </a:ext>
              </a:extLst>
            </p:cNvPr>
            <p:cNvSpPr txBox="1"/>
            <p:nvPr/>
          </p:nvSpPr>
          <p:spPr>
            <a:xfrm>
              <a:off x="2783484" y="4366354"/>
              <a:ext cx="31771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buClr>
                  <a:srgbClr val="2D4B2D"/>
                </a:buClr>
              </a:pPr>
              <a:r>
                <a:rPr kumimoji="1" lang="en-US" altLang="ja-JP" sz="1050" dirty="0">
                  <a:latin typeface="Yu Gothic Medium" panose="020B0500000000000000" pitchFamily="50" charset="-128"/>
                  <a:ea typeface="Yu Gothic Medium" panose="020B0500000000000000" pitchFamily="50" charset="-128"/>
                </a:rPr>
                <a:t>-1</a:t>
              </a:r>
              <a:endParaRPr kumimoji="1" lang="ja-JP" altLang="en-US" sz="1050" dirty="0">
                <a:latin typeface="Yu Gothic Medium" panose="020B0500000000000000" pitchFamily="50" charset="-128"/>
                <a:ea typeface="Yu Gothic Medium" panose="020B0500000000000000" pitchFamily="50" charset="-128"/>
              </a:endParaRP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17A15AAB-D639-EA4A-94BE-5353CC94EE52}"/>
                </a:ext>
              </a:extLst>
            </p:cNvPr>
            <p:cNvSpPr txBox="1"/>
            <p:nvPr/>
          </p:nvSpPr>
          <p:spPr>
            <a:xfrm>
              <a:off x="8597430" y="4366354"/>
              <a:ext cx="26321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buClr>
                  <a:srgbClr val="2D4B2D"/>
                </a:buClr>
              </a:pPr>
              <a:r>
                <a:rPr kumimoji="1" lang="en-US" altLang="ja-JP" sz="1050" dirty="0">
                  <a:latin typeface="Yu Gothic Medium" panose="020B0500000000000000" pitchFamily="50" charset="-128"/>
                  <a:ea typeface="Yu Gothic Medium" panose="020B0500000000000000" pitchFamily="50" charset="-128"/>
                </a:rPr>
                <a:t>0</a:t>
              </a:r>
              <a:endParaRPr kumimoji="1" lang="ja-JP" altLang="en-US" sz="1050" dirty="0">
                <a:latin typeface="Yu Gothic Medium" panose="020B0500000000000000" pitchFamily="50" charset="-128"/>
                <a:ea typeface="Yu Gothic Medium" panose="020B0500000000000000" pitchFamily="50" charset="-128"/>
              </a:endParaRP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2D239026-B8B0-E744-B123-83533FA6B3C1}"/>
                </a:ext>
              </a:extLst>
            </p:cNvPr>
            <p:cNvSpPr txBox="1"/>
            <p:nvPr/>
          </p:nvSpPr>
          <p:spPr>
            <a:xfrm>
              <a:off x="9192344" y="4366354"/>
              <a:ext cx="26321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buClr>
                  <a:srgbClr val="2D4B2D"/>
                </a:buClr>
              </a:pPr>
              <a:r>
                <a:rPr kumimoji="1" lang="en-US" altLang="ja-JP" sz="1050" dirty="0">
                  <a:latin typeface="Yu Gothic Medium" panose="020B0500000000000000" pitchFamily="50" charset="-128"/>
                  <a:ea typeface="Yu Gothic Medium" panose="020B0500000000000000" pitchFamily="50" charset="-128"/>
                </a:rPr>
                <a:t>1</a:t>
              </a:r>
              <a:endParaRPr kumimoji="1" lang="ja-JP" altLang="en-US" sz="1050" dirty="0">
                <a:latin typeface="Yu Gothic Medium" panose="020B0500000000000000" pitchFamily="50" charset="-128"/>
                <a:ea typeface="Yu Gothic Medium" panose="020B0500000000000000" pitchFamily="50" charset="-128"/>
              </a:endParaRP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86BBC3A6-85AB-A448-B6D0-F8CDDD826EFC}"/>
                </a:ext>
              </a:extLst>
            </p:cNvPr>
            <p:cNvSpPr txBox="1"/>
            <p:nvPr/>
          </p:nvSpPr>
          <p:spPr>
            <a:xfrm>
              <a:off x="9787531" y="4366354"/>
              <a:ext cx="26321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buClr>
                  <a:srgbClr val="2D4B2D"/>
                </a:buClr>
              </a:pPr>
              <a:r>
                <a:rPr kumimoji="1" lang="en-US" altLang="ja-JP" sz="1050" dirty="0">
                  <a:latin typeface="Yu Gothic Medium" panose="020B0500000000000000" pitchFamily="50" charset="-128"/>
                  <a:ea typeface="Yu Gothic Medium" panose="020B0500000000000000" pitchFamily="50" charset="-128"/>
                </a:rPr>
                <a:t>2</a:t>
              </a:r>
              <a:endParaRPr kumimoji="1" lang="ja-JP" altLang="en-US" sz="1050" dirty="0">
                <a:latin typeface="Yu Gothic Medium" panose="020B0500000000000000" pitchFamily="50" charset="-128"/>
                <a:ea typeface="Yu Gothic Medium" panose="020B0500000000000000" pitchFamily="50" charset="-128"/>
              </a:endParaRP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8E6C01DE-273B-AE44-8E62-6F4402575EAB}"/>
                </a:ext>
              </a:extLst>
            </p:cNvPr>
            <p:cNvSpPr txBox="1"/>
            <p:nvPr/>
          </p:nvSpPr>
          <p:spPr>
            <a:xfrm>
              <a:off x="7407303" y="4366354"/>
              <a:ext cx="31771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buClr>
                  <a:srgbClr val="2D4B2D"/>
                </a:buClr>
              </a:pPr>
              <a:r>
                <a:rPr kumimoji="1" lang="en-US" altLang="ja-JP" sz="1050" dirty="0">
                  <a:latin typeface="Yu Gothic Medium" panose="020B0500000000000000" pitchFamily="50" charset="-128"/>
                  <a:ea typeface="Yu Gothic Medium" panose="020B0500000000000000" pitchFamily="50" charset="-128"/>
                </a:rPr>
                <a:t>-2</a:t>
              </a:r>
              <a:endParaRPr kumimoji="1" lang="ja-JP" altLang="en-US" sz="1050" dirty="0">
                <a:latin typeface="Yu Gothic Medium" panose="020B0500000000000000" pitchFamily="50" charset="-128"/>
                <a:ea typeface="Yu Gothic Medium" panose="020B0500000000000000" pitchFamily="50" charset="-128"/>
              </a:endParaRP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A7D6C838-531E-4B4C-B0D0-3837622805AB}"/>
                </a:ext>
              </a:extLst>
            </p:cNvPr>
            <p:cNvSpPr txBox="1"/>
            <p:nvPr/>
          </p:nvSpPr>
          <p:spPr>
            <a:xfrm>
              <a:off x="8002490" y="4366354"/>
              <a:ext cx="31771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buClr>
                  <a:srgbClr val="2D4B2D"/>
                </a:buClr>
              </a:pPr>
              <a:r>
                <a:rPr kumimoji="1" lang="en-US" altLang="ja-JP" sz="1050" dirty="0">
                  <a:latin typeface="Yu Gothic Medium" panose="020B0500000000000000" pitchFamily="50" charset="-128"/>
                  <a:ea typeface="Yu Gothic Medium" panose="020B0500000000000000" pitchFamily="50" charset="-128"/>
                </a:rPr>
                <a:t>-1</a:t>
              </a:r>
              <a:endParaRPr kumimoji="1" lang="ja-JP" altLang="en-US" sz="1050" dirty="0">
                <a:latin typeface="Yu Gothic Medium" panose="020B0500000000000000" pitchFamily="50" charset="-128"/>
                <a:ea typeface="Yu Gothic Medium" panose="020B0500000000000000" pitchFamily="50" charset="-128"/>
              </a:endParaRP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14874398-3445-744F-97FF-B8A7BADDDE89}"/>
                </a:ext>
              </a:extLst>
            </p:cNvPr>
            <p:cNvSpPr txBox="1"/>
            <p:nvPr/>
          </p:nvSpPr>
          <p:spPr>
            <a:xfrm>
              <a:off x="3002365" y="2155592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buClr>
                  <a:srgbClr val="2D4B2D"/>
                </a:buClr>
              </a:pPr>
              <a:r>
                <a:rPr kumimoji="1" lang="ja-JP" altLang="en-US" sz="1600">
                  <a:latin typeface="Yu Gothic Medium" panose="020B0500000000000000" pitchFamily="50" charset="-128"/>
                  <a:ea typeface="Yu Gothic Medium" panose="020B0500000000000000" pitchFamily="50" charset="-128"/>
                </a:rPr>
                <a:t>事前分布</a:t>
              </a:r>
              <a:endParaRPr kumimoji="1" lang="ja-JP" altLang="en-US" sz="1600" dirty="0">
                <a:latin typeface="Yu Gothic Medium" panose="020B0500000000000000" pitchFamily="50" charset="-128"/>
                <a:ea typeface="Yu Gothic Medium" panose="020B0500000000000000" pitchFamily="50" charset="-128"/>
              </a:endParaRP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452095DE-3FDA-EC48-BAE8-5CB37038AE41}"/>
                </a:ext>
              </a:extLst>
            </p:cNvPr>
            <p:cNvSpPr txBox="1"/>
            <p:nvPr/>
          </p:nvSpPr>
          <p:spPr>
            <a:xfrm>
              <a:off x="8320206" y="2155592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buClr>
                  <a:srgbClr val="2D4B2D"/>
                </a:buClr>
              </a:pPr>
              <a:r>
                <a:rPr kumimoji="1" lang="ja-JP" altLang="en-US" sz="1600">
                  <a:latin typeface="Yu Gothic Medium" panose="020B0500000000000000" pitchFamily="50" charset="-128"/>
                  <a:ea typeface="Yu Gothic Medium" panose="020B0500000000000000" pitchFamily="50" charset="-128"/>
                </a:rPr>
                <a:t>事後分布</a:t>
              </a:r>
              <a:endParaRPr kumimoji="1" lang="ja-JP" altLang="en-US" sz="1600" dirty="0">
                <a:latin typeface="Yu Gothic Medium" panose="020B0500000000000000" pitchFamily="50" charset="-128"/>
                <a:ea typeface="Yu Gothic Medium" panose="020B0500000000000000" pitchFamily="50" charset="-128"/>
              </a:endParaRPr>
            </a:p>
          </p:txBody>
        </p:sp>
        <p:sp>
          <p:nvSpPr>
            <p:cNvPr id="19" name="右矢印 18">
              <a:extLst>
                <a:ext uri="{FF2B5EF4-FFF2-40B4-BE49-F238E27FC236}">
                  <a16:creationId xmlns:a16="http://schemas.microsoft.com/office/drawing/2014/main" id="{12DEFF0F-CAE2-5040-8422-79D145B8C003}"/>
                </a:ext>
              </a:extLst>
            </p:cNvPr>
            <p:cNvSpPr/>
            <p:nvPr/>
          </p:nvSpPr>
          <p:spPr bwMode="auto">
            <a:xfrm>
              <a:off x="5159896" y="3286234"/>
              <a:ext cx="1656184" cy="288032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bg1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endParaRP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4C5FF4A9-A630-1D41-BC6B-0EF71F18A917}"/>
                </a:ext>
              </a:extLst>
            </p:cNvPr>
            <p:cNvSpPr txBox="1"/>
            <p:nvPr/>
          </p:nvSpPr>
          <p:spPr>
            <a:xfrm>
              <a:off x="5416079" y="3236130"/>
              <a:ext cx="1107996" cy="369332"/>
            </a:xfrm>
            <a:prstGeom prst="rect">
              <a:avLst/>
            </a:prstGeom>
            <a:solidFill>
              <a:schemeClr val="bg1">
                <a:alpha val="77000"/>
              </a:schemeClr>
            </a:solidFill>
          </p:spPr>
          <p:txBody>
            <a:bodyPr wrap="none" rtlCol="0">
              <a:spAutoFit/>
            </a:bodyPr>
            <a:lstStyle/>
            <a:p>
              <a:pPr algn="l">
                <a:buClr>
                  <a:srgbClr val="2D4B2D"/>
                </a:buClr>
              </a:pPr>
              <a:r>
                <a:rPr kumimoji="1" lang="ja-JP" altLang="en-US" sz="1800" b="1">
                  <a:latin typeface="Yu Gothic Medium" panose="020B0500000000000000" pitchFamily="50" charset="-128"/>
                  <a:ea typeface="Yu Gothic Medium" panose="020B0500000000000000" pitchFamily="50" charset="-128"/>
                </a:rPr>
                <a:t>確率更新</a:t>
              </a:r>
              <a:endParaRPr kumimoji="1" lang="ja-JP" altLang="en-US" sz="1800" b="1" dirty="0">
                <a:latin typeface="Yu Gothic Medium" panose="020B0500000000000000" pitchFamily="50" charset="-128"/>
                <a:ea typeface="Yu Gothic Medium" panose="020B0500000000000000" pitchFamily="50" charset="-128"/>
              </a:endParaRP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5DD61657-9E7F-B043-B129-081C6DE47DF4}"/>
                </a:ext>
              </a:extLst>
            </p:cNvPr>
            <p:cNvSpPr/>
            <p:nvPr/>
          </p:nvSpPr>
          <p:spPr bwMode="auto">
            <a:xfrm>
              <a:off x="1736164" y="4718788"/>
              <a:ext cx="3278945" cy="75888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accent3">
                  <a:lumMod val="75000"/>
                </a:schemeClr>
              </a:solidFill>
              <a:prstDash val="dash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200">
                  <a:solidFill>
                    <a:schemeClr val="accent3">
                      <a:lumMod val="75000"/>
                    </a:schemeClr>
                  </a:solidFill>
                  <a:latin typeface="Yu Gothic Medium" panose="020B0500000000000000" pitchFamily="50" charset="-128"/>
                  <a:ea typeface="Yu Gothic Medium" panose="020B0500000000000000" pitchFamily="50" charset="-128"/>
                </a:rPr>
                <a:t>パラメータの分布を人間が考える</a:t>
              </a:r>
              <a:endParaRPr kumimoji="1" lang="en-US" altLang="ja-JP" sz="1200" dirty="0">
                <a:solidFill>
                  <a:schemeClr val="accent3">
                    <a:lumMod val="75000"/>
                  </a:schemeClr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endParaRPr>
            </a:p>
            <a:p>
              <a:pPr algn="ctr"/>
              <a:r>
                <a:rPr lang="ja-JP" altLang="en-US" sz="1200">
                  <a:solidFill>
                    <a:schemeClr val="accent3">
                      <a:lumMod val="75000"/>
                    </a:schemeClr>
                  </a:solidFill>
                  <a:latin typeface="Yu Gothic Medium" panose="020B0500000000000000" pitchFamily="50" charset="-128"/>
                  <a:ea typeface="Yu Gothic Medium" panose="020B0500000000000000" pitchFamily="50" charset="-128"/>
                </a:rPr>
                <a:t>事前知識があれば、それに近い分布を指定</a:t>
              </a:r>
              <a:endParaRPr lang="en-US" altLang="ja-JP" sz="1200" dirty="0">
                <a:solidFill>
                  <a:schemeClr val="accent3">
                    <a:lumMod val="75000"/>
                  </a:schemeClr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endParaRPr>
            </a:p>
            <a:p>
              <a:pPr algn="ctr"/>
              <a:r>
                <a:rPr kumimoji="1" lang="ja-JP" altLang="en-US" sz="1200">
                  <a:solidFill>
                    <a:schemeClr val="accent3">
                      <a:lumMod val="75000"/>
                    </a:schemeClr>
                  </a:solidFill>
                  <a:latin typeface="Yu Gothic Medium" panose="020B0500000000000000" pitchFamily="50" charset="-128"/>
                  <a:ea typeface="Yu Gothic Medium" panose="020B0500000000000000" pitchFamily="50" charset="-128"/>
                </a:rPr>
                <a:t>分からない場合は適当に設定する</a:t>
              </a:r>
            </a:p>
          </p:txBody>
        </p:sp>
        <p:sp>
          <p:nvSpPr>
            <p:cNvPr id="22" name="四角形吹き出し 21">
              <a:extLst>
                <a:ext uri="{FF2B5EF4-FFF2-40B4-BE49-F238E27FC236}">
                  <a16:creationId xmlns:a16="http://schemas.microsoft.com/office/drawing/2014/main" id="{BAEA7A3E-08A2-F949-8BC8-CDBDEF41F72F}"/>
                </a:ext>
              </a:extLst>
            </p:cNvPr>
            <p:cNvSpPr/>
            <p:nvPr/>
          </p:nvSpPr>
          <p:spPr bwMode="auto">
            <a:xfrm>
              <a:off x="5159896" y="2324869"/>
              <a:ext cx="1656184" cy="744091"/>
            </a:xfrm>
            <a:prstGeom prst="wedgeRectCallout">
              <a:avLst>
                <a:gd name="adj1" fmla="val -7219"/>
                <a:gd name="adj2" fmla="val 62500"/>
              </a:avLst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Yu Gothic Medium" panose="020B0500000000000000" pitchFamily="50" charset="-128"/>
                  <a:ea typeface="Yu Gothic Medium" panose="020B0500000000000000" pitchFamily="50" charset="-128"/>
                </a:rPr>
                <a:t>観測されたデータに</a:t>
              </a:r>
              <a:endParaRPr kumimoji="1" lang="en-US" altLang="ja-JP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endParaRPr>
            </a:p>
            <a:p>
              <a:pPr algn="ctr"/>
              <a:r>
                <a:rPr kumimoji="1" lang="en-US" altLang="ja-JP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Yu Gothic Medium" panose="020B0500000000000000" pitchFamily="50" charset="-128"/>
                  <a:ea typeface="Yu Gothic Medium" panose="020B0500000000000000" pitchFamily="50" charset="-128"/>
                </a:rPr>
                <a:t>1</a:t>
              </a:r>
              <a:r>
                <a:rPr lang="ja-JP" altLang="en-US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Yu Gothic Medium" panose="020B0500000000000000" pitchFamily="50" charset="-128"/>
                  <a:ea typeface="Yu Gothic Medium" panose="020B0500000000000000" pitchFamily="50" charset="-128"/>
                </a:rPr>
                <a:t>と</a:t>
              </a:r>
              <a:r>
                <a:rPr kumimoji="1" lang="en-US" altLang="ja-JP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Yu Gothic Medium" panose="020B0500000000000000" pitchFamily="50" charset="-128"/>
                  <a:ea typeface="Yu Gothic Medium" panose="020B0500000000000000" pitchFamily="50" charset="-128"/>
                </a:rPr>
                <a:t>2</a:t>
              </a:r>
              <a:r>
                <a:rPr lang="ja-JP" altLang="en-US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Yu Gothic Medium" panose="020B0500000000000000" pitchFamily="50" charset="-128"/>
                  <a:ea typeface="Yu Gothic Medium" panose="020B0500000000000000" pitchFamily="50" charset="-128"/>
                </a:rPr>
                <a:t>が多い</a:t>
              </a:r>
              <a:endParaRPr kumimoji="1" lang="ja-JP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endParaRPr>
            </a:p>
          </p:txBody>
        </p:sp>
        <p:sp>
          <p:nvSpPr>
            <p:cNvPr id="23" name="四角形吹き出し 22">
              <a:extLst>
                <a:ext uri="{FF2B5EF4-FFF2-40B4-BE49-F238E27FC236}">
                  <a16:creationId xmlns:a16="http://schemas.microsoft.com/office/drawing/2014/main" id="{2BB01445-51C5-B543-9F99-7AEC2C565B39}"/>
                </a:ext>
              </a:extLst>
            </p:cNvPr>
            <p:cNvSpPr/>
            <p:nvPr/>
          </p:nvSpPr>
          <p:spPr bwMode="auto">
            <a:xfrm>
              <a:off x="5159896" y="3764833"/>
              <a:ext cx="1656184" cy="744091"/>
            </a:xfrm>
            <a:prstGeom prst="wedgeRectCallout">
              <a:avLst>
                <a:gd name="adj1" fmla="val 1857"/>
                <a:gd name="adj2" fmla="val -60388"/>
              </a:avLst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Yu Gothic Medium" panose="020B0500000000000000" pitchFamily="50" charset="-128"/>
                  <a:ea typeface="Yu Gothic Medium" panose="020B0500000000000000" pitchFamily="50" charset="-128"/>
                </a:rPr>
                <a:t>分布はもう少し</a:t>
              </a:r>
              <a:br>
                <a:rPr kumimoji="1" lang="en-US" altLang="ja-JP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Yu Gothic Medium" panose="020B0500000000000000" pitchFamily="50" charset="-128"/>
                  <a:ea typeface="Yu Gothic Medium" panose="020B0500000000000000" pitchFamily="50" charset="-128"/>
                </a:rPr>
              </a:br>
              <a:r>
                <a:rPr kumimoji="1" lang="ja-JP" altLang="en-US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Yu Gothic Medium" panose="020B0500000000000000" pitchFamily="50" charset="-128"/>
                  <a:ea typeface="Yu Gothic Medium" panose="020B0500000000000000" pitchFamily="50" charset="-128"/>
                </a:rPr>
                <a:t>右寄りかな？</a:t>
              </a:r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97D23469-9B90-DD49-A6DF-291FEDC818CC}"/>
                </a:ext>
              </a:extLst>
            </p:cNvPr>
            <p:cNvSpPr/>
            <p:nvPr/>
          </p:nvSpPr>
          <p:spPr bwMode="auto">
            <a:xfrm>
              <a:off x="7072136" y="4718788"/>
              <a:ext cx="3278945" cy="75888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accent3">
                  <a:lumMod val="75000"/>
                </a:schemeClr>
              </a:solidFill>
              <a:prstDash val="dash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200">
                  <a:solidFill>
                    <a:schemeClr val="accent3">
                      <a:lumMod val="75000"/>
                    </a:schemeClr>
                  </a:solidFill>
                  <a:latin typeface="Yu Gothic Medium" panose="020B0500000000000000" pitchFamily="50" charset="-128"/>
                  <a:ea typeface="Yu Gothic Medium" panose="020B0500000000000000" pitchFamily="50" charset="-128"/>
                </a:rPr>
                <a:t>確率更新を繰り返すことで</a:t>
              </a:r>
              <a:br>
                <a:rPr kumimoji="1" lang="en-US" altLang="ja-JP" sz="1200" dirty="0">
                  <a:solidFill>
                    <a:schemeClr val="accent3">
                      <a:lumMod val="75000"/>
                    </a:schemeClr>
                  </a:solidFill>
                  <a:latin typeface="Yu Gothic Medium" panose="020B0500000000000000" pitchFamily="50" charset="-128"/>
                  <a:ea typeface="Yu Gothic Medium" panose="020B0500000000000000" pitchFamily="50" charset="-128"/>
                </a:rPr>
              </a:br>
              <a:r>
                <a:rPr kumimoji="1" lang="ja-JP" altLang="en-US" sz="1200">
                  <a:solidFill>
                    <a:schemeClr val="accent3">
                      <a:lumMod val="75000"/>
                    </a:schemeClr>
                  </a:solidFill>
                  <a:latin typeface="Yu Gothic Medium" panose="020B0500000000000000" pitchFamily="50" charset="-128"/>
                  <a:ea typeface="Yu Gothic Medium" panose="020B0500000000000000" pitchFamily="50" charset="-128"/>
                </a:rPr>
                <a:t>事前分布</a:t>
              </a:r>
              <a:r>
                <a:rPr lang="ja-JP" altLang="en-US" sz="1200">
                  <a:solidFill>
                    <a:schemeClr val="accent3">
                      <a:lumMod val="75000"/>
                    </a:schemeClr>
                  </a:solidFill>
                  <a:latin typeface="Yu Gothic Medium" panose="020B0500000000000000" pitchFamily="50" charset="-128"/>
                  <a:ea typeface="Yu Gothic Medium" panose="020B0500000000000000" pitchFamily="50" charset="-128"/>
                </a:rPr>
                <a:t>（事前知識）をデータによって</a:t>
              </a:r>
              <a:br>
                <a:rPr lang="en-US" altLang="ja-JP" sz="1200" dirty="0">
                  <a:solidFill>
                    <a:schemeClr val="accent3">
                      <a:lumMod val="75000"/>
                    </a:schemeClr>
                  </a:solidFill>
                  <a:latin typeface="Yu Gothic Medium" panose="020B0500000000000000" pitchFamily="50" charset="-128"/>
                  <a:ea typeface="Yu Gothic Medium" panose="020B0500000000000000" pitchFamily="50" charset="-128"/>
                </a:rPr>
              </a:br>
              <a:r>
                <a:rPr lang="ja-JP" altLang="en-US" sz="1200">
                  <a:solidFill>
                    <a:schemeClr val="accent3">
                      <a:lumMod val="75000"/>
                    </a:schemeClr>
                  </a:solidFill>
                  <a:latin typeface="Yu Gothic Medium" panose="020B0500000000000000" pitchFamily="50" charset="-128"/>
                  <a:ea typeface="Yu Gothic Medium" panose="020B0500000000000000" pitchFamily="50" charset="-128"/>
                </a:rPr>
                <a:t>修正していく</a:t>
              </a:r>
              <a:endParaRPr kumimoji="1" lang="ja-JP" altLang="en-US" sz="1200">
                <a:solidFill>
                  <a:schemeClr val="accent3">
                    <a:lumMod val="75000"/>
                  </a:schemeClr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4523274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85941B-6740-464F-920D-96DAF7B5E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7F7D83-EC34-A142-ADBC-07572F7BA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AF01C811-358F-0348-B49A-47FB2481B067}"/>
              </a:ext>
            </a:extLst>
          </p:cNvPr>
          <p:cNvGrpSpPr/>
          <p:nvPr/>
        </p:nvGrpSpPr>
        <p:grpSpPr>
          <a:xfrm>
            <a:off x="2127429" y="2188066"/>
            <a:ext cx="6704875" cy="2184788"/>
            <a:chOff x="2127429" y="2188066"/>
            <a:chExt cx="6704875" cy="2184788"/>
          </a:xfrm>
        </p:grpSpPr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AA41E588-0694-1E49-93F4-0970B967BD0C}"/>
                </a:ext>
              </a:extLst>
            </p:cNvPr>
            <p:cNvGrpSpPr/>
            <p:nvPr/>
          </p:nvGrpSpPr>
          <p:grpSpPr>
            <a:xfrm>
              <a:off x="2127429" y="2188066"/>
              <a:ext cx="6704875" cy="2036291"/>
              <a:chOff x="2127429" y="2188066"/>
              <a:chExt cx="6704875" cy="2036291"/>
            </a:xfrm>
          </p:grpSpPr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D3B3047C-7387-6042-9B7A-835FD964632A}"/>
                  </a:ext>
                </a:extLst>
              </p:cNvPr>
              <p:cNvSpPr/>
              <p:nvPr/>
            </p:nvSpPr>
            <p:spPr bwMode="auto">
              <a:xfrm>
                <a:off x="2495600" y="2721446"/>
                <a:ext cx="1584176" cy="936104"/>
              </a:xfrm>
              <a:prstGeom prst="rect">
                <a:avLst/>
              </a:prstGeom>
              <a:noFill/>
              <a:ln w="22225" cap="flat" cmpd="sng" algn="ctr">
                <a:solidFill>
                  <a:schemeClr val="accent3">
                    <a:lumMod val="60000"/>
                    <a:lumOff val="40000"/>
                  </a:schemeClr>
                </a:solidFill>
                <a:prstDash val="sysDash"/>
                <a:round/>
                <a:headEnd type="none" w="med" len="med"/>
                <a:tailEnd type="none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>
                  <a:solidFill>
                    <a:schemeClr val="bg1"/>
                  </a:solidFill>
                  <a:latin typeface="Yu Gothic Medium" panose="020B0500000000000000" pitchFamily="50" charset="-128"/>
                  <a:ea typeface="Yu Gothic Medium" panose="020B0500000000000000" pitchFamily="50" charset="-128"/>
                </a:endParaRPr>
              </a:p>
            </p:txBody>
          </p: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E2086270-253D-DB4F-9478-2BEA95EF755E}"/>
                  </a:ext>
                </a:extLst>
              </p:cNvPr>
              <p:cNvSpPr txBox="1"/>
              <p:nvPr/>
            </p:nvSpPr>
            <p:spPr>
              <a:xfrm>
                <a:off x="2127429" y="2382892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buClr>
                    <a:srgbClr val="2D4B2D"/>
                  </a:buClr>
                </a:pPr>
                <a:r>
                  <a:rPr kumimoji="1" lang="ja-JP" altLang="en-US" sz="1400">
                    <a:solidFill>
                      <a:schemeClr val="accent2">
                        <a:lumMod val="75000"/>
                      </a:schemeClr>
                    </a:solidFill>
                    <a:latin typeface="Yu Gothic Medium" panose="020B0500000000000000" pitchFamily="50" charset="-128"/>
                    <a:ea typeface="Yu Gothic Medium" panose="020B0500000000000000" pitchFamily="50" charset="-128"/>
                  </a:rPr>
                  <a:t>事後分布</a:t>
                </a:r>
                <a:endParaRPr kumimoji="1" lang="ja-JP" altLang="en-US" sz="1400" dirty="0">
                  <a:solidFill>
                    <a:schemeClr val="accent2">
                      <a:lumMod val="75000"/>
                    </a:schemeClr>
                  </a:solidFill>
                  <a:latin typeface="Yu Gothic Medium" panose="020B0500000000000000" pitchFamily="50" charset="-128"/>
                  <a:ea typeface="Yu Gothic Medium" panose="020B0500000000000000" pitchFamily="50" charset="-128"/>
                </a:endParaRPr>
              </a:p>
            </p:txBody>
          </p:sp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109AAFE9-27A0-664D-AF85-F095F6DA1971}"/>
                  </a:ext>
                </a:extLst>
              </p:cNvPr>
              <p:cNvSpPr/>
              <p:nvPr/>
            </p:nvSpPr>
            <p:spPr bwMode="auto">
              <a:xfrm>
                <a:off x="5297774" y="2492896"/>
                <a:ext cx="1584176" cy="593817"/>
              </a:xfrm>
              <a:prstGeom prst="rect">
                <a:avLst/>
              </a:prstGeom>
              <a:noFill/>
              <a:ln w="22225" cap="flat" cmpd="sng" algn="ctr">
                <a:solidFill>
                  <a:schemeClr val="accent6">
                    <a:lumMod val="75000"/>
                  </a:schemeClr>
                </a:solidFill>
                <a:prstDash val="sysDash"/>
                <a:round/>
                <a:headEnd type="none" w="med" len="med"/>
                <a:tailEnd type="none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>
                  <a:solidFill>
                    <a:schemeClr val="bg1"/>
                  </a:solidFill>
                  <a:latin typeface="Yu Gothic Medium" panose="020B0500000000000000" pitchFamily="50" charset="-128"/>
                  <a:ea typeface="Yu Gothic Medium" panose="020B0500000000000000" pitchFamily="50" charset="-128"/>
                </a:endParaRPr>
              </a:p>
            </p:txBody>
          </p: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D4EE8627-7E2D-2D42-A76D-BD45FE868BA8}"/>
                  </a:ext>
                </a:extLst>
              </p:cNvPr>
              <p:cNvSpPr txBox="1"/>
              <p:nvPr/>
            </p:nvSpPr>
            <p:spPr>
              <a:xfrm>
                <a:off x="5192221" y="2188066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buClr>
                    <a:srgbClr val="2D4B2D"/>
                  </a:buClr>
                </a:pPr>
                <a:r>
                  <a:rPr kumimoji="1" lang="ja-JP" altLang="en-US" sz="1400">
                    <a:solidFill>
                      <a:schemeClr val="accent6">
                        <a:lumMod val="75000"/>
                      </a:schemeClr>
                    </a:solidFill>
                    <a:latin typeface="Yu Gothic Medium" panose="020B0500000000000000" pitchFamily="50" charset="-128"/>
                    <a:ea typeface="Yu Gothic Medium" panose="020B0500000000000000" pitchFamily="50" charset="-128"/>
                  </a:rPr>
                  <a:t>尤度</a:t>
                </a:r>
                <a:endParaRPr kumimoji="1" lang="ja-JP" altLang="en-US" sz="1400" dirty="0">
                  <a:solidFill>
                    <a:schemeClr val="accent6">
                      <a:lumMod val="75000"/>
                    </a:schemeClr>
                  </a:solidFill>
                  <a:latin typeface="Yu Gothic Medium" panose="020B0500000000000000" pitchFamily="50" charset="-128"/>
                  <a:ea typeface="Yu Gothic Medium" panose="020B0500000000000000" pitchFamily="50" charset="-128"/>
                </a:endParaRPr>
              </a:p>
            </p:txBody>
          </p:sp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51C528E1-CB2C-264A-A105-7DC8D03766F5}"/>
                  </a:ext>
                </a:extLst>
              </p:cNvPr>
              <p:cNvSpPr/>
              <p:nvPr/>
            </p:nvSpPr>
            <p:spPr bwMode="auto">
              <a:xfrm>
                <a:off x="7320138" y="2492896"/>
                <a:ext cx="1024023" cy="593817"/>
              </a:xfrm>
              <a:prstGeom prst="rect">
                <a:avLst/>
              </a:prstGeom>
              <a:noFill/>
              <a:ln w="22225" cap="flat" cmpd="sng" algn="ctr">
                <a:solidFill>
                  <a:schemeClr val="accent3">
                    <a:lumMod val="60000"/>
                    <a:lumOff val="40000"/>
                  </a:schemeClr>
                </a:solidFill>
                <a:prstDash val="sysDash"/>
                <a:round/>
                <a:headEnd type="none" w="med" len="med"/>
                <a:tailEnd type="none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>
                  <a:solidFill>
                    <a:schemeClr val="bg1"/>
                  </a:solidFill>
                  <a:latin typeface="Yu Gothic Medium" panose="020B0500000000000000" pitchFamily="50" charset="-128"/>
                  <a:ea typeface="Yu Gothic Medium" panose="020B0500000000000000" pitchFamily="50" charset="-128"/>
                </a:endParaRPr>
              </a:p>
            </p:txBody>
          </p: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47BB6A0-42BC-5145-8DDB-1E298AFF320E}"/>
                  </a:ext>
                </a:extLst>
              </p:cNvPr>
              <p:cNvSpPr txBox="1"/>
              <p:nvPr/>
            </p:nvSpPr>
            <p:spPr>
              <a:xfrm>
                <a:off x="7001171" y="2188066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buClr>
                    <a:srgbClr val="2D4B2D"/>
                  </a:buClr>
                </a:pPr>
                <a:r>
                  <a:rPr kumimoji="1" lang="ja-JP" altLang="en-US" sz="1400">
                    <a:solidFill>
                      <a:schemeClr val="accent2">
                        <a:lumMod val="75000"/>
                      </a:schemeClr>
                    </a:solidFill>
                    <a:latin typeface="Yu Gothic Medium" panose="020B0500000000000000" pitchFamily="50" charset="-128"/>
                    <a:ea typeface="Yu Gothic Medium" panose="020B0500000000000000" pitchFamily="50" charset="-128"/>
                  </a:rPr>
                  <a:t>事前分布</a:t>
                </a:r>
                <a:endParaRPr kumimoji="1" lang="ja-JP" altLang="en-US" sz="1400" dirty="0">
                  <a:solidFill>
                    <a:schemeClr val="accent2">
                      <a:lumMod val="75000"/>
                    </a:schemeClr>
                  </a:solidFill>
                  <a:latin typeface="Yu Gothic Medium" panose="020B0500000000000000" pitchFamily="50" charset="-128"/>
                  <a:ea typeface="Yu Gothic Medium" panose="020B0500000000000000" pitchFamily="50" charset="-128"/>
                </a:endParaRPr>
              </a:p>
            </p:txBody>
          </p: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6B8884AB-9C00-B24E-8780-DC43C5EE9372}"/>
                  </a:ext>
                </a:extLst>
              </p:cNvPr>
              <p:cNvSpPr/>
              <p:nvPr/>
            </p:nvSpPr>
            <p:spPr bwMode="auto">
              <a:xfrm>
                <a:off x="6235983" y="3296672"/>
                <a:ext cx="1222143" cy="593817"/>
              </a:xfrm>
              <a:prstGeom prst="rect">
                <a:avLst/>
              </a:prstGeom>
              <a:noFill/>
              <a:ln w="22225" cap="flat" cmpd="sng" algn="ctr">
                <a:solidFill>
                  <a:schemeClr val="accent6">
                    <a:lumMod val="75000"/>
                  </a:schemeClr>
                </a:solidFill>
                <a:prstDash val="sysDash"/>
                <a:round/>
                <a:headEnd type="none" w="med" len="med"/>
                <a:tailEnd type="none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>
                  <a:solidFill>
                    <a:schemeClr val="bg1"/>
                  </a:solidFill>
                  <a:latin typeface="Yu Gothic Medium" panose="020B0500000000000000" pitchFamily="50" charset="-128"/>
                  <a:ea typeface="Yu Gothic Medium" panose="020B0500000000000000" pitchFamily="50" charset="-128"/>
                </a:endParaRPr>
              </a:p>
            </p:txBody>
          </p:sp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E5E79668-5CD0-FF47-B566-77F5D5B1A970}"/>
                  </a:ext>
                </a:extLst>
              </p:cNvPr>
              <p:cNvSpPr txBox="1"/>
              <p:nvPr/>
            </p:nvSpPr>
            <p:spPr>
              <a:xfrm>
                <a:off x="6168008" y="3916580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buClr>
                    <a:srgbClr val="2D4B2D"/>
                  </a:buClr>
                </a:pPr>
                <a:r>
                  <a:rPr kumimoji="1" lang="ja-JP" altLang="en-US" sz="1400">
                    <a:solidFill>
                      <a:schemeClr val="accent6">
                        <a:lumMod val="75000"/>
                      </a:schemeClr>
                    </a:solidFill>
                    <a:latin typeface="Yu Gothic Medium" panose="020B0500000000000000" pitchFamily="50" charset="-128"/>
                    <a:ea typeface="Yu Gothic Medium" panose="020B0500000000000000" pitchFamily="50" charset="-128"/>
                  </a:rPr>
                  <a:t>周辺尤度</a:t>
                </a:r>
                <a:endParaRPr kumimoji="1" lang="ja-JP" altLang="en-US" sz="1400" dirty="0">
                  <a:solidFill>
                    <a:schemeClr val="accent6">
                      <a:lumMod val="75000"/>
                    </a:schemeClr>
                  </a:solidFill>
                  <a:latin typeface="Yu Gothic Medium" panose="020B0500000000000000" pitchFamily="50" charset="-128"/>
                  <a:ea typeface="Yu Gothic Medium" panose="020B0500000000000000" pitchFamily="50" charset="-128"/>
                </a:endParaRPr>
              </a:p>
            </p:txBody>
          </p:sp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46B7E620-CA74-C846-8641-C10497908322}"/>
                  </a:ext>
                </a:extLst>
              </p:cNvPr>
              <p:cNvSpPr txBox="1"/>
              <p:nvPr/>
            </p:nvSpPr>
            <p:spPr>
              <a:xfrm>
                <a:off x="2585584" y="2924944"/>
                <a:ext cx="14221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buClr>
                    <a:srgbClr val="2D4B2D"/>
                  </a:buClr>
                </a:pPr>
                <a:r>
                  <a:rPr lang="en-US" altLang="ja-JP" sz="2800" b="1" dirty="0">
                    <a:latin typeface="Yu Gothic Medium" panose="020B0500000000000000" pitchFamily="50" charset="-128"/>
                    <a:ea typeface="Yu Gothic Medium" panose="020B0500000000000000" pitchFamily="50" charset="-128"/>
                  </a:rPr>
                  <a:t>P(</a:t>
                </a:r>
                <a:r>
                  <a:rPr lang="en-US" altLang="ja-JP" sz="2800" b="1" dirty="0" err="1">
                    <a:latin typeface="Yu Gothic Medium" panose="020B0500000000000000" pitchFamily="50" charset="-128"/>
                    <a:ea typeface="Yu Gothic Medium" panose="020B0500000000000000" pitchFamily="50" charset="-128"/>
                  </a:rPr>
                  <a:t>θ|X</a:t>
                </a:r>
                <a:r>
                  <a:rPr lang="en-US" altLang="ja-JP" sz="2800" b="1" dirty="0">
                    <a:latin typeface="Yu Gothic Medium" panose="020B0500000000000000" pitchFamily="50" charset="-128"/>
                    <a:ea typeface="Yu Gothic Medium" panose="020B0500000000000000" pitchFamily="50" charset="-128"/>
                  </a:rPr>
                  <a:t>)</a:t>
                </a:r>
                <a:endParaRPr kumimoji="1" lang="ja-JP" altLang="en-US" sz="2800" b="1" dirty="0">
                  <a:latin typeface="Yu Gothic Medium" panose="020B0500000000000000" pitchFamily="50" charset="-128"/>
                  <a:ea typeface="Yu Gothic Medium" panose="020B0500000000000000" pitchFamily="50" charset="-128"/>
                </a:endParaRPr>
              </a:p>
            </p:txBody>
          </p:sp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E557F33-F7CF-D849-B811-A7DA0BDAA4D9}"/>
                  </a:ext>
                </a:extLst>
              </p:cNvPr>
              <p:cNvSpPr txBox="1"/>
              <p:nvPr/>
            </p:nvSpPr>
            <p:spPr>
              <a:xfrm>
                <a:off x="4330452" y="2924944"/>
                <a:ext cx="4443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buClr>
                    <a:srgbClr val="2D4B2D"/>
                  </a:buClr>
                </a:pPr>
                <a:r>
                  <a:rPr lang="en-US" altLang="ja-JP" sz="2800" b="1" dirty="0">
                    <a:latin typeface="Yu Gothic Medium" panose="020B0500000000000000" pitchFamily="50" charset="-128"/>
                    <a:ea typeface="Yu Gothic Medium" panose="020B0500000000000000" pitchFamily="50" charset="-128"/>
                  </a:rPr>
                  <a:t>=</a:t>
                </a:r>
                <a:endParaRPr kumimoji="1" lang="ja-JP" altLang="en-US" sz="2800" b="1" dirty="0">
                  <a:latin typeface="Yu Gothic Medium" panose="020B0500000000000000" pitchFamily="50" charset="-128"/>
                  <a:ea typeface="Yu Gothic Medium" panose="020B0500000000000000" pitchFamily="50" charset="-128"/>
                </a:endParaRPr>
              </a:p>
            </p:txBody>
          </p:sp>
          <p:cxnSp>
            <p:nvCxnSpPr>
              <p:cNvPr id="17" name="直線コネクタ 16">
                <a:extLst>
                  <a:ext uri="{FF2B5EF4-FFF2-40B4-BE49-F238E27FC236}">
                    <a16:creationId xmlns:a16="http://schemas.microsoft.com/office/drawing/2014/main" id="{E652B113-355E-8340-9A34-5C4C8FCDD4FF}"/>
                  </a:ext>
                </a:extLst>
              </p:cNvPr>
              <p:cNvCxnSpPr/>
              <p:nvPr/>
            </p:nvCxnSpPr>
            <p:spPr bwMode="auto">
              <a:xfrm>
                <a:off x="4975234" y="3186554"/>
                <a:ext cx="3857070" cy="0"/>
              </a:xfrm>
              <a:prstGeom prst="line">
                <a:avLst/>
              </a:prstGeom>
              <a:solidFill>
                <a:srgbClr val="99CC00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A040942B-1C32-A34A-80C4-DDC7A2B9595B}"/>
                  </a:ext>
                </a:extLst>
              </p:cNvPr>
              <p:cNvSpPr txBox="1"/>
              <p:nvPr/>
            </p:nvSpPr>
            <p:spPr>
              <a:xfrm>
                <a:off x="5393896" y="2548390"/>
                <a:ext cx="14221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buClr>
                    <a:srgbClr val="2D4B2D"/>
                  </a:buClr>
                </a:pPr>
                <a:r>
                  <a:rPr lang="en-US" altLang="ja-JP" sz="2800" b="1" dirty="0">
                    <a:latin typeface="Yu Gothic Medium" panose="020B0500000000000000" pitchFamily="50" charset="-128"/>
                    <a:ea typeface="Yu Gothic Medium" panose="020B0500000000000000" pitchFamily="50" charset="-128"/>
                  </a:rPr>
                  <a:t>P(</a:t>
                </a:r>
                <a:r>
                  <a:rPr lang="en-US" altLang="ja-JP" sz="2800" b="1" dirty="0" err="1">
                    <a:latin typeface="Yu Gothic Medium" panose="020B0500000000000000" pitchFamily="50" charset="-128"/>
                    <a:ea typeface="Yu Gothic Medium" panose="020B0500000000000000" pitchFamily="50" charset="-128"/>
                  </a:rPr>
                  <a:t>X|θ</a:t>
                </a:r>
                <a:r>
                  <a:rPr lang="en-US" altLang="ja-JP" sz="2800" b="1" dirty="0">
                    <a:latin typeface="Yu Gothic Medium" panose="020B0500000000000000" pitchFamily="50" charset="-128"/>
                    <a:ea typeface="Yu Gothic Medium" panose="020B0500000000000000" pitchFamily="50" charset="-128"/>
                  </a:rPr>
                  <a:t>)</a:t>
                </a:r>
                <a:endParaRPr kumimoji="1" lang="ja-JP" altLang="en-US" sz="2800" b="1" dirty="0">
                  <a:latin typeface="Yu Gothic Medium" panose="020B0500000000000000" pitchFamily="50" charset="-128"/>
                  <a:ea typeface="Yu Gothic Medium" panose="020B0500000000000000" pitchFamily="50" charset="-128"/>
                </a:endParaRPr>
              </a:p>
            </p:txBody>
          </p: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AB1BE85B-A59D-334B-B94A-ACA8935CA85A}"/>
                  </a:ext>
                </a:extLst>
              </p:cNvPr>
              <p:cNvSpPr txBox="1"/>
              <p:nvPr/>
            </p:nvSpPr>
            <p:spPr>
              <a:xfrm>
                <a:off x="7312332" y="2548390"/>
                <a:ext cx="105349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buClr>
                    <a:srgbClr val="2D4B2D"/>
                  </a:buClr>
                </a:pPr>
                <a:r>
                  <a:rPr lang="en-US" altLang="ja-JP" sz="2800" b="1" dirty="0">
                    <a:latin typeface="Yu Gothic Medium" panose="020B0500000000000000" pitchFamily="50" charset="-128"/>
                    <a:ea typeface="Yu Gothic Medium" panose="020B0500000000000000" pitchFamily="50" charset="-128"/>
                  </a:rPr>
                  <a:t>P(</a:t>
                </a:r>
                <a:r>
                  <a:rPr lang="en-US" altLang="ja-JP" sz="2800" b="1" dirty="0" err="1">
                    <a:latin typeface="Yu Gothic Medium" panose="020B0500000000000000" pitchFamily="50" charset="-128"/>
                    <a:ea typeface="Yu Gothic Medium" panose="020B0500000000000000" pitchFamily="50" charset="-128"/>
                  </a:rPr>
                  <a:t>θ</a:t>
                </a:r>
                <a:r>
                  <a:rPr lang="en-US" altLang="ja-JP" sz="2800" b="1" dirty="0">
                    <a:latin typeface="Yu Gothic Medium" panose="020B0500000000000000" pitchFamily="50" charset="-128"/>
                    <a:ea typeface="Yu Gothic Medium" panose="020B0500000000000000" pitchFamily="50" charset="-128"/>
                  </a:rPr>
                  <a:t>)</a:t>
                </a:r>
                <a:endParaRPr kumimoji="1" lang="ja-JP" altLang="en-US" sz="2800" b="1" dirty="0">
                  <a:latin typeface="Yu Gothic Medium" panose="020B0500000000000000" pitchFamily="50" charset="-128"/>
                  <a:ea typeface="Yu Gothic Medium" panose="020B0500000000000000" pitchFamily="50" charset="-128"/>
                </a:endParaRPr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574026EE-9037-BD4C-A191-8AC603ED94FC}"/>
                  </a:ext>
                </a:extLst>
              </p:cNvPr>
              <p:cNvSpPr txBox="1"/>
              <p:nvPr/>
            </p:nvSpPr>
            <p:spPr>
              <a:xfrm>
                <a:off x="6830402" y="2564532"/>
                <a:ext cx="54373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buClr>
                    <a:srgbClr val="2D4B2D"/>
                  </a:buClr>
                </a:pPr>
                <a:r>
                  <a:rPr lang="en-US" altLang="ja-JP" sz="2800" b="1" dirty="0">
                    <a:latin typeface="Yu Gothic Medium" panose="020B0500000000000000" pitchFamily="50" charset="-128"/>
                    <a:ea typeface="Yu Gothic Medium" panose="020B0500000000000000" pitchFamily="50" charset="-128"/>
                  </a:rPr>
                  <a:t>×</a:t>
                </a:r>
                <a:endParaRPr kumimoji="1" lang="ja-JP" altLang="en-US" sz="2800" b="1" dirty="0">
                  <a:latin typeface="Yu Gothic Medium" panose="020B0500000000000000" pitchFamily="50" charset="-128"/>
                  <a:ea typeface="Yu Gothic Medium" panose="020B0500000000000000" pitchFamily="50" charset="-128"/>
                </a:endParaRPr>
              </a:p>
            </p:txBody>
          </p:sp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88D1794D-797C-3245-B66A-98EB587897F0}"/>
                  </a:ext>
                </a:extLst>
              </p:cNvPr>
              <p:cNvSpPr txBox="1"/>
              <p:nvPr/>
            </p:nvSpPr>
            <p:spPr>
              <a:xfrm>
                <a:off x="6395285" y="3354743"/>
                <a:ext cx="92685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buClr>
                    <a:srgbClr val="2D4B2D"/>
                  </a:buClr>
                </a:pPr>
                <a:r>
                  <a:rPr lang="en-US" altLang="ja-JP" sz="2800" b="1" dirty="0">
                    <a:latin typeface="Yu Gothic Medium" panose="020B0500000000000000" pitchFamily="50" charset="-128"/>
                    <a:ea typeface="Yu Gothic Medium" panose="020B0500000000000000" pitchFamily="50" charset="-128"/>
                  </a:rPr>
                  <a:t>P(X)</a:t>
                </a:r>
                <a:endParaRPr kumimoji="1" lang="ja-JP" altLang="en-US" sz="2800" b="1" dirty="0">
                  <a:latin typeface="Yu Gothic Medium" panose="020B0500000000000000" pitchFamily="50" charset="-128"/>
                  <a:ea typeface="Yu Gothic Medium" panose="020B0500000000000000" pitchFamily="50" charset="-128"/>
                </a:endParaRPr>
              </a:p>
            </p:txBody>
          </p:sp>
        </p:grp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B8DEFB76-B3F5-1142-924A-54A63471BCB6}"/>
                </a:ext>
              </a:extLst>
            </p:cNvPr>
            <p:cNvSpPr txBox="1"/>
            <p:nvPr/>
          </p:nvSpPr>
          <p:spPr>
            <a:xfrm>
              <a:off x="2585584" y="3925039"/>
              <a:ext cx="1800493" cy="447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buClr>
                  <a:srgbClr val="2D4B2D"/>
                </a:buClr>
              </a:pPr>
              <a:r>
                <a:rPr kumimoji="1" lang="en-US" altLang="ja-JP" sz="1050" dirty="0" err="1">
                  <a:latin typeface="Yu Gothic Medium" panose="020B0500000000000000" pitchFamily="50" charset="-128"/>
                  <a:ea typeface="Yu Gothic Medium" panose="020B0500000000000000" pitchFamily="50" charset="-128"/>
                </a:rPr>
                <a:t>θ</a:t>
              </a:r>
              <a:r>
                <a:rPr kumimoji="1" lang="ja-JP" altLang="en-US" sz="1050">
                  <a:latin typeface="Yu Gothic Medium" panose="020B0500000000000000" pitchFamily="50" charset="-128"/>
                  <a:ea typeface="Yu Gothic Medium" panose="020B0500000000000000" pitchFamily="50" charset="-128"/>
                </a:rPr>
                <a:t>：確率変数のパラメータ</a:t>
              </a:r>
              <a:endParaRPr kumimoji="1" lang="en-US" altLang="ja-JP" sz="1050" dirty="0">
                <a:latin typeface="Yu Gothic Medium" panose="020B0500000000000000" pitchFamily="50" charset="-128"/>
                <a:ea typeface="Yu Gothic Medium" panose="020B0500000000000000" pitchFamily="50" charset="-128"/>
              </a:endParaRPr>
            </a:p>
            <a:p>
              <a:pPr algn="l">
                <a:buClr>
                  <a:srgbClr val="2D4B2D"/>
                </a:buClr>
              </a:pPr>
              <a:r>
                <a:rPr lang="en-US" altLang="ja-JP" sz="1050" dirty="0">
                  <a:latin typeface="Yu Gothic Medium" panose="020B0500000000000000" pitchFamily="50" charset="-128"/>
                  <a:ea typeface="Yu Gothic Medium" panose="020B0500000000000000" pitchFamily="50" charset="-128"/>
                </a:rPr>
                <a:t>X</a:t>
              </a:r>
              <a:r>
                <a:rPr lang="ja-JP" altLang="en-US" sz="1050">
                  <a:latin typeface="Yu Gothic Medium" panose="020B0500000000000000" pitchFamily="50" charset="-128"/>
                  <a:ea typeface="Yu Gothic Medium" panose="020B0500000000000000" pitchFamily="50" charset="-128"/>
                </a:rPr>
                <a:t>：観測データ</a:t>
              </a:r>
              <a:endParaRPr kumimoji="1" lang="ja-JP" altLang="en-US" sz="1050" dirty="0">
                <a:latin typeface="Yu Gothic Medium" panose="020B0500000000000000" pitchFamily="50" charset="-128"/>
                <a:ea typeface="Yu Gothic Medium" panose="020B05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7197573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1_ロゴ有">
  <a:themeElements>
    <a:clrScheme name="緑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3_標準デザイン">
      <a:majorFont>
        <a:latin typeface="メイリオ"/>
        <a:ea typeface="メイリオ"/>
        <a:cs typeface="ＭＳ Ｐゴシック"/>
      </a:majorFont>
      <a:minorFont>
        <a:latin typeface="メイリオ"/>
        <a:ea typeface="メイリオ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4">
            <a:lumMod val="75000"/>
          </a:schemeClr>
        </a:solidFill>
        <a:ln w="12700" cap="flat" cmpd="sng" algn="ctr">
          <a:solidFill>
            <a:schemeClr val="accent4">
              <a:lumMod val="75000"/>
            </a:schemeClr>
          </a:solidFill>
          <a:prstDash val="solid"/>
          <a:round/>
          <a:headEnd type="none" w="med" len="med"/>
          <a:tailEnd type="none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bg1"/>
            </a:solidFill>
            <a:latin typeface="Yu Gothic Medium" panose="020B0500000000000000" pitchFamily="50" charset="-128"/>
            <a:ea typeface="Yu Gothic Medium" panose="020B0500000000000000" pitchFamily="50" charset="-128"/>
          </a:defRPr>
        </a:defPPr>
      </a:lstStyle>
    </a:spDef>
    <a:lnDef>
      <a:spPr bwMode="auto">
        <a:solidFill>
          <a:srgbClr val="99CC00"/>
        </a:solidFill>
        <a:ln w="12700" cap="flat" cmpd="sng" algn="ctr">
          <a:solidFill>
            <a:schemeClr val="accent4">
              <a:lumMod val="75000"/>
            </a:schemeClr>
          </a:solidFill>
          <a:prstDash val="solid"/>
          <a:round/>
          <a:headEnd type="none" w="med" len="med"/>
          <a:tailEnd type="none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 algn="l">
          <a:buClr>
            <a:srgbClr val="2D4B2D"/>
          </a:buClr>
          <a:defRPr kumimoji="1" sz="1600" dirty="0" smtClean="0">
            <a:latin typeface="Yu Gothic Medium" panose="020B0500000000000000" pitchFamily="50" charset="-128"/>
            <a:ea typeface="Yu Gothic Medium" panose="020B0500000000000000" pitchFamily="50" charset="-128"/>
          </a:defRPr>
        </a:defPPr>
      </a:lstStyle>
    </a:txDef>
  </a:objectDefaults>
  <a:extraClrSchemeLst>
    <a:extraClrScheme>
      <a:clrScheme name="3_標準デザイン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標準デザイン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標準デザイン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標準デザイン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136099</TotalTime>
  <Words>209</Words>
  <Application>Microsoft Macintosh PowerPoint</Application>
  <PresentationFormat>ワイド画面</PresentationFormat>
  <Paragraphs>49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Meiryo UI</vt:lpstr>
      <vt:lpstr>Yu Gothic Medium</vt:lpstr>
      <vt:lpstr>メイリオ</vt:lpstr>
      <vt:lpstr>Arial</vt:lpstr>
      <vt:lpstr>Wingdings</vt:lpstr>
      <vt:lpstr>1_ロゴ有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takahiro.yoshino@lt-s.jp</dc:creator>
  <cp:lastModifiedBy>坂内 匠</cp:lastModifiedBy>
  <cp:revision>8293</cp:revision>
  <cp:lastPrinted>2017-04-20T06:46:30Z</cp:lastPrinted>
  <dcterms:created xsi:type="dcterms:W3CDTF">2013-07-03T06:23:07Z</dcterms:created>
  <dcterms:modified xsi:type="dcterms:W3CDTF">2020-11-16T00:33:17Z</dcterms:modified>
</cp:coreProperties>
</file>