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4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05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5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1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9F31-9865-4241-8349-C199DE9E3CEB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1C21-5860-418C-BE0B-D094F38AD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0"/>
            <a:ext cx="9144000" cy="6858000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8737600" y="317500"/>
            <a:ext cx="3187700" cy="977900"/>
          </a:xfrm>
          <a:prstGeom prst="wedgeRoundRectCallout">
            <a:avLst>
              <a:gd name="adj1" fmla="val -39957"/>
              <a:gd name="adj2" fmla="val 10405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PC (Win </a:t>
            </a:r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または </a:t>
            </a:r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Mac)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BLE </a:t>
            </a:r>
            <a:r>
              <a:rPr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に対応している事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9734550" y="5454650"/>
            <a:ext cx="2095500" cy="590550"/>
          </a:xfrm>
          <a:prstGeom prst="wedgeRoundRectCallout">
            <a:avLst>
              <a:gd name="adj1" fmla="val -86136"/>
              <a:gd name="adj2" fmla="val 459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ブレッドボード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77800" y="1295400"/>
            <a:ext cx="2247900" cy="774700"/>
          </a:xfrm>
          <a:prstGeom prst="wedgeRoundRectCallout">
            <a:avLst>
              <a:gd name="adj1" fmla="val 46942"/>
              <a:gd name="adj2" fmla="val 12209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USB Micro B</a:t>
            </a:r>
            <a:endParaRPr kumimoji="1" lang="ja-JP" altLang="en-US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ケーブル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9417050" y="4124325"/>
            <a:ext cx="2387600" cy="590550"/>
          </a:xfrm>
          <a:prstGeom prst="wedgeRoundRectCallout">
            <a:avLst>
              <a:gd name="adj1" fmla="val -160313"/>
              <a:gd name="adj2" fmla="val 739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ジャンパー線 </a:t>
            </a:r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</a:t>
            </a:r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適宜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77800" y="3429000"/>
            <a:ext cx="1917700" cy="508000"/>
          </a:xfrm>
          <a:prstGeom prst="wedgeRoundRectCallout">
            <a:avLst>
              <a:gd name="adj1" fmla="val 76791"/>
              <a:gd name="adj2" fmla="val 250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</a:t>
            </a:r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LED x 1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177800" y="4445000"/>
            <a:ext cx="1917700" cy="508000"/>
          </a:xfrm>
          <a:prstGeom prst="wedgeRoundRectCallout">
            <a:avLst>
              <a:gd name="adj1" fmla="val 66195"/>
              <a:gd name="adj2" fmla="val -299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抵抗 </a:t>
            </a:r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100Ω x 1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28600" y="5295900"/>
            <a:ext cx="2273300" cy="593725"/>
          </a:xfrm>
          <a:prstGeom prst="wedgeRoundRectCallout">
            <a:avLst>
              <a:gd name="adj1" fmla="val 94924"/>
              <a:gd name="adj2" fmla="val -793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ピンヘッダー</a:t>
            </a:r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16Pin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x 2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2536824" y="6146799"/>
            <a:ext cx="2659289" cy="593725"/>
          </a:xfrm>
          <a:prstGeom prst="wedgeRoundRectCallout">
            <a:avLst>
              <a:gd name="adj1" fmla="val 27024"/>
              <a:gd name="adj2" fmla="val -8633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スイッチサイエンス</a:t>
            </a:r>
            <a:endParaRPr kumimoji="1" lang="en-US" altLang="ja-JP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TY51822r3 x 1</a:t>
            </a:r>
            <a:endParaRPr kumimoji="1" lang="ja-JP" altLang="en-US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69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新谷垣内 達也</dc:creator>
  <cp:lastModifiedBy>新谷垣内 達也</cp:lastModifiedBy>
  <cp:revision>4</cp:revision>
  <dcterms:created xsi:type="dcterms:W3CDTF">2018-12-28T03:44:54Z</dcterms:created>
  <dcterms:modified xsi:type="dcterms:W3CDTF">2018-12-28T20:02:32Z</dcterms:modified>
</cp:coreProperties>
</file>