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50577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66" d="100"/>
          <a:sy n="66" d="100"/>
        </p:scale>
        <p:origin x="1446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7743"/>
            <a:ext cx="6858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56503"/>
            <a:ext cx="6858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42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0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9279"/>
            <a:ext cx="1971675" cy="428623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9279"/>
            <a:ext cx="5800725" cy="428623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70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43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60932"/>
            <a:ext cx="78867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4729"/>
            <a:ext cx="78867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62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46398"/>
            <a:ext cx="3886200" cy="32091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6398"/>
            <a:ext cx="3886200" cy="32091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7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9280"/>
            <a:ext cx="7886700" cy="97760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9858"/>
            <a:ext cx="3868340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47493"/>
            <a:ext cx="3868340" cy="27173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9858"/>
            <a:ext cx="3887391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47493"/>
            <a:ext cx="3887391" cy="27173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06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37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1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7185"/>
            <a:ext cx="294917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8227"/>
            <a:ext cx="462915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17333"/>
            <a:ext cx="294917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2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7185"/>
            <a:ext cx="294917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8227"/>
            <a:ext cx="462915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17333"/>
            <a:ext cx="294917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32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9280"/>
            <a:ext cx="78867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6398"/>
            <a:ext cx="78867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87808"/>
            <a:ext cx="20574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3E55-2F76-4469-A586-E58EB4FEE498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87808"/>
            <a:ext cx="30861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87808"/>
            <a:ext cx="20574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6A8F-C0C3-490B-98BD-2CAFA6EB5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2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kumimoji="1"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kumimoji="1"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3" b="13648"/>
          <a:stretch/>
        </p:blipFill>
        <p:spPr>
          <a:xfrm>
            <a:off x="0" y="0"/>
            <a:ext cx="9144000" cy="5057774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540657" y="3544887"/>
            <a:ext cx="2247900" cy="774700"/>
          </a:xfrm>
          <a:prstGeom prst="wedgeRoundRectCallout">
            <a:avLst>
              <a:gd name="adj1" fmla="val 28217"/>
              <a:gd name="adj2" fmla="val -17018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赤色 </a:t>
            </a:r>
            <a:r>
              <a:rPr lang="en-US" altLang="ja-JP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LED x 1</a:t>
            </a:r>
            <a:endParaRPr lang="ja-JP" altLang="en-US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932714" y="3544887"/>
            <a:ext cx="2247900" cy="774700"/>
          </a:xfrm>
          <a:prstGeom prst="wedgeRoundRectCallout">
            <a:avLst>
              <a:gd name="adj1" fmla="val -43454"/>
              <a:gd name="adj2" fmla="val -15894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抵抗 </a:t>
            </a:r>
            <a:r>
              <a:rPr lang="en-US" altLang="ja-JP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330Ω</a:t>
            </a:r>
            <a:r>
              <a:rPr lang="ja-JP" altLang="en-US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 1</a:t>
            </a:r>
            <a:endParaRPr lang="ja-JP" altLang="en-US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639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8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新谷垣内 達也</dc:creator>
  <cp:lastModifiedBy>新谷垣内 達也</cp:lastModifiedBy>
  <cp:revision>4</cp:revision>
  <dcterms:created xsi:type="dcterms:W3CDTF">2018-12-28T04:22:45Z</dcterms:created>
  <dcterms:modified xsi:type="dcterms:W3CDTF">2018-12-28T20:02:41Z</dcterms:modified>
</cp:coreProperties>
</file>