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44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26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9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4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6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2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2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54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2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F37B-9305-4FE3-A9C6-82F6D67BB097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91C1-AA2A-4F44-9EDC-4FABA0513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t="17777" r="10159" b="69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5421539" y="5482546"/>
            <a:ext cx="2247900" cy="976311"/>
          </a:xfrm>
          <a:prstGeom prst="wedgeRoundRectCallout">
            <a:avLst>
              <a:gd name="adj1" fmla="val -25980"/>
              <a:gd name="adj2" fmla="val -1247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抵抗 </a:t>
            </a:r>
            <a:r>
              <a:rPr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10kΩ</a:t>
            </a:r>
            <a:endParaRPr lang="en-US" altLang="ja-JP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 </a:t>
            </a:r>
            <a:r>
              <a:rPr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927326" y="5245326"/>
            <a:ext cx="2715759" cy="1213531"/>
          </a:xfrm>
          <a:prstGeom prst="wedgeRoundRectCallout">
            <a:avLst>
              <a:gd name="adj1" fmla="val 14584"/>
              <a:gd name="adj2" fmla="val -935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ADT7410 </a:t>
            </a:r>
            <a:r>
              <a:rPr lang="ja-JP" altLang="en-US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温度センサーモジュール</a:t>
            </a:r>
            <a:endParaRPr lang="en-US" altLang="ja-JP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 1</a:t>
            </a:r>
            <a:endParaRPr lang="en-US" altLang="ja-JP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51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9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新谷垣内 達也</dc:creator>
  <cp:lastModifiedBy>新谷垣内 達也</cp:lastModifiedBy>
  <cp:revision>5</cp:revision>
  <dcterms:created xsi:type="dcterms:W3CDTF">2018-12-30T07:15:15Z</dcterms:created>
  <dcterms:modified xsi:type="dcterms:W3CDTF">2019-01-01T17:08:05Z</dcterms:modified>
</cp:coreProperties>
</file>