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D366B-ED3E-4A92-8355-0568BD6D572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3B39C4B-5BF4-4E73-ACB5-CAAC69016CD9}">
      <dgm:prSet phldrT="[テキスト]"/>
      <dgm:spPr/>
      <dgm:t>
        <a:bodyPr/>
        <a:lstStyle/>
        <a:p>
          <a:r>
            <a:rPr kumimoji="1" lang="ja-JP" altLang="en-US" dirty="0"/>
            <a:t>緊急度：高</a:t>
          </a:r>
          <a:endParaRPr kumimoji="1" lang="en-US" altLang="ja-JP" dirty="0"/>
        </a:p>
        <a:p>
          <a:r>
            <a:rPr kumimoji="1" lang="ja-JP" altLang="en-US" dirty="0"/>
            <a:t>重要度：低</a:t>
          </a:r>
        </a:p>
      </dgm:t>
    </dgm:pt>
    <dgm:pt modelId="{B1557D39-8C92-4625-AFE5-A80017EA818E}" type="parTrans" cxnId="{8EAA4640-7D94-462D-8793-8B92A07EE4EB}">
      <dgm:prSet/>
      <dgm:spPr/>
      <dgm:t>
        <a:bodyPr/>
        <a:lstStyle/>
        <a:p>
          <a:endParaRPr kumimoji="1" lang="ja-JP" altLang="en-US"/>
        </a:p>
      </dgm:t>
    </dgm:pt>
    <dgm:pt modelId="{38860B58-3E75-47CB-895C-EFAAD4F58EC5}" type="sibTrans" cxnId="{8EAA4640-7D94-462D-8793-8B92A07EE4EB}">
      <dgm:prSet/>
      <dgm:spPr/>
      <dgm:t>
        <a:bodyPr/>
        <a:lstStyle/>
        <a:p>
          <a:endParaRPr kumimoji="1" lang="ja-JP" altLang="en-US"/>
        </a:p>
      </dgm:t>
    </dgm:pt>
    <dgm:pt modelId="{D7C5812D-4B75-4752-A9D7-FCF606A40DEA}">
      <dgm:prSet phldrT="[テキスト]"/>
      <dgm:spPr/>
      <dgm:t>
        <a:bodyPr/>
        <a:lstStyle/>
        <a:p>
          <a:r>
            <a:rPr kumimoji="1" lang="ja-JP" altLang="en-US" dirty="0"/>
            <a:t>緊急度：高</a:t>
          </a:r>
          <a:endParaRPr kumimoji="1" lang="en-US" altLang="ja-JP" dirty="0"/>
        </a:p>
        <a:p>
          <a:r>
            <a:rPr kumimoji="1" lang="ja-JP" altLang="en-US" dirty="0"/>
            <a:t>重要度：高</a:t>
          </a:r>
        </a:p>
      </dgm:t>
    </dgm:pt>
    <dgm:pt modelId="{8C496A50-3353-4B55-9D6A-6F67872C42FB}" type="parTrans" cxnId="{88A86AC0-F325-4000-8F87-1E4302C5B17B}">
      <dgm:prSet/>
      <dgm:spPr/>
      <dgm:t>
        <a:bodyPr/>
        <a:lstStyle/>
        <a:p>
          <a:endParaRPr kumimoji="1" lang="ja-JP" altLang="en-US"/>
        </a:p>
      </dgm:t>
    </dgm:pt>
    <dgm:pt modelId="{7C9B683C-ED0D-4CDC-9A72-E431DAB8220B}" type="sibTrans" cxnId="{88A86AC0-F325-4000-8F87-1E4302C5B17B}">
      <dgm:prSet/>
      <dgm:spPr/>
      <dgm:t>
        <a:bodyPr/>
        <a:lstStyle/>
        <a:p>
          <a:endParaRPr kumimoji="1" lang="ja-JP" altLang="en-US"/>
        </a:p>
      </dgm:t>
    </dgm:pt>
    <dgm:pt modelId="{A1F198E9-59BF-4117-AA46-5F85B0D2EBB4}">
      <dgm:prSet phldrT="[テキスト]"/>
      <dgm:spPr/>
      <dgm:t>
        <a:bodyPr/>
        <a:lstStyle/>
        <a:p>
          <a:r>
            <a:rPr kumimoji="1" lang="ja-JP" altLang="en-US" dirty="0"/>
            <a:t>緊急度：低</a:t>
          </a:r>
          <a:endParaRPr kumimoji="1" lang="en-US" altLang="ja-JP" dirty="0"/>
        </a:p>
        <a:p>
          <a:r>
            <a:rPr kumimoji="1" lang="ja-JP" altLang="en-US" dirty="0"/>
            <a:t>重要度：低</a:t>
          </a:r>
        </a:p>
      </dgm:t>
    </dgm:pt>
    <dgm:pt modelId="{C11C2662-0165-4A90-94AE-C8C6DA5A80DB}" type="parTrans" cxnId="{8E70539C-56E4-48DB-A4BD-BB793A73E2AE}">
      <dgm:prSet/>
      <dgm:spPr/>
      <dgm:t>
        <a:bodyPr/>
        <a:lstStyle/>
        <a:p>
          <a:endParaRPr kumimoji="1" lang="ja-JP" altLang="en-US"/>
        </a:p>
      </dgm:t>
    </dgm:pt>
    <dgm:pt modelId="{1AD4C0ED-7C2C-42E4-B3BC-59BCC670B678}" type="sibTrans" cxnId="{8E70539C-56E4-48DB-A4BD-BB793A73E2AE}">
      <dgm:prSet/>
      <dgm:spPr/>
      <dgm:t>
        <a:bodyPr/>
        <a:lstStyle/>
        <a:p>
          <a:endParaRPr kumimoji="1" lang="ja-JP" altLang="en-US"/>
        </a:p>
      </dgm:t>
    </dgm:pt>
    <dgm:pt modelId="{59B25F84-8863-4647-B917-27D96F2F337A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dirty="0"/>
            <a:t>緊急度：低</a:t>
          </a:r>
          <a:endParaRPr kumimoji="1" lang="en-US" altLang="ja-JP" dirty="0"/>
        </a:p>
        <a:p>
          <a:r>
            <a:rPr kumimoji="1" lang="ja-JP" altLang="en-US" dirty="0"/>
            <a:t>重要度：高</a:t>
          </a:r>
        </a:p>
      </dgm:t>
    </dgm:pt>
    <dgm:pt modelId="{8E7092B4-788E-4450-8F70-42D97638F529}" type="parTrans" cxnId="{01A6ED7D-592A-4CE3-921D-785F8CD295DA}">
      <dgm:prSet/>
      <dgm:spPr/>
      <dgm:t>
        <a:bodyPr/>
        <a:lstStyle/>
        <a:p>
          <a:endParaRPr kumimoji="1" lang="ja-JP" altLang="en-US"/>
        </a:p>
      </dgm:t>
    </dgm:pt>
    <dgm:pt modelId="{FAD22E8A-A587-48FE-9D7A-6FAABDB918F8}" type="sibTrans" cxnId="{01A6ED7D-592A-4CE3-921D-785F8CD295DA}">
      <dgm:prSet/>
      <dgm:spPr/>
      <dgm:t>
        <a:bodyPr/>
        <a:lstStyle/>
        <a:p>
          <a:endParaRPr kumimoji="1" lang="ja-JP" altLang="en-US"/>
        </a:p>
      </dgm:t>
    </dgm:pt>
    <dgm:pt modelId="{1A08C5AE-B7C8-4D03-BC90-3750E8FD7A1A}" type="pres">
      <dgm:prSet presAssocID="{704D366B-ED3E-4A92-8355-0568BD6D572F}" presName="matrix" presStyleCnt="0">
        <dgm:presLayoutVars>
          <dgm:chMax val="1"/>
          <dgm:dir/>
          <dgm:resizeHandles val="exact"/>
        </dgm:presLayoutVars>
      </dgm:prSet>
      <dgm:spPr/>
    </dgm:pt>
    <dgm:pt modelId="{B67D6ACC-9FED-4E59-826F-FCBC03F03B39}" type="pres">
      <dgm:prSet presAssocID="{704D366B-ED3E-4A92-8355-0568BD6D572F}" presName="axisShape" presStyleLbl="bgShp" presStyleIdx="0" presStyleCnt="1"/>
      <dgm:spPr/>
    </dgm:pt>
    <dgm:pt modelId="{0C9F9E2A-94B1-4856-95D3-96DB0E5E6C16}" type="pres">
      <dgm:prSet presAssocID="{704D366B-ED3E-4A92-8355-0568BD6D572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F6A921-C492-42EE-8912-A0D7168856DC}" type="pres">
      <dgm:prSet presAssocID="{704D366B-ED3E-4A92-8355-0568BD6D572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3612CA-5FBC-41F2-B3A4-FA4642D3766A}" type="pres">
      <dgm:prSet presAssocID="{704D366B-ED3E-4A92-8355-0568BD6D572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0B3ED6-A318-49F0-AD2E-153E6981A486}" type="pres">
      <dgm:prSet presAssocID="{704D366B-ED3E-4A92-8355-0568BD6D572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36A2228-1D22-4B29-B7D7-5E7905E481B1}" type="presOf" srcId="{59B25F84-8863-4647-B917-27D96F2F337A}" destId="{080B3ED6-A318-49F0-AD2E-153E6981A486}" srcOrd="0" destOrd="0" presId="urn:microsoft.com/office/officeart/2005/8/layout/matrix2"/>
    <dgm:cxn modelId="{49BF1334-004B-4D32-9344-F8B9B2605A46}" type="presOf" srcId="{704D366B-ED3E-4A92-8355-0568BD6D572F}" destId="{1A08C5AE-B7C8-4D03-BC90-3750E8FD7A1A}" srcOrd="0" destOrd="0" presId="urn:microsoft.com/office/officeart/2005/8/layout/matrix2"/>
    <dgm:cxn modelId="{8EAA4640-7D94-462D-8793-8B92A07EE4EB}" srcId="{704D366B-ED3E-4A92-8355-0568BD6D572F}" destId="{23B39C4B-5BF4-4E73-ACB5-CAAC69016CD9}" srcOrd="0" destOrd="0" parTransId="{B1557D39-8C92-4625-AFE5-A80017EA818E}" sibTransId="{38860B58-3E75-47CB-895C-EFAAD4F58EC5}"/>
    <dgm:cxn modelId="{94D08B4D-A448-40FB-9189-EAC125FD217B}" type="presOf" srcId="{D7C5812D-4B75-4752-A9D7-FCF606A40DEA}" destId="{9FF6A921-C492-42EE-8912-A0D7168856DC}" srcOrd="0" destOrd="0" presId="urn:microsoft.com/office/officeart/2005/8/layout/matrix2"/>
    <dgm:cxn modelId="{01A6ED7D-592A-4CE3-921D-785F8CD295DA}" srcId="{704D366B-ED3E-4A92-8355-0568BD6D572F}" destId="{59B25F84-8863-4647-B917-27D96F2F337A}" srcOrd="3" destOrd="0" parTransId="{8E7092B4-788E-4450-8F70-42D97638F529}" sibTransId="{FAD22E8A-A587-48FE-9D7A-6FAABDB918F8}"/>
    <dgm:cxn modelId="{24460C84-0D9F-43DD-8267-B6A9717E002B}" type="presOf" srcId="{A1F198E9-59BF-4117-AA46-5F85B0D2EBB4}" destId="{EA3612CA-5FBC-41F2-B3A4-FA4642D3766A}" srcOrd="0" destOrd="0" presId="urn:microsoft.com/office/officeart/2005/8/layout/matrix2"/>
    <dgm:cxn modelId="{7191248D-E117-478F-AC53-A0F37263EE56}" type="presOf" srcId="{23B39C4B-5BF4-4E73-ACB5-CAAC69016CD9}" destId="{0C9F9E2A-94B1-4856-95D3-96DB0E5E6C16}" srcOrd="0" destOrd="0" presId="urn:microsoft.com/office/officeart/2005/8/layout/matrix2"/>
    <dgm:cxn modelId="{8E70539C-56E4-48DB-A4BD-BB793A73E2AE}" srcId="{704D366B-ED3E-4A92-8355-0568BD6D572F}" destId="{A1F198E9-59BF-4117-AA46-5F85B0D2EBB4}" srcOrd="2" destOrd="0" parTransId="{C11C2662-0165-4A90-94AE-C8C6DA5A80DB}" sibTransId="{1AD4C0ED-7C2C-42E4-B3BC-59BCC670B678}"/>
    <dgm:cxn modelId="{88A86AC0-F325-4000-8F87-1E4302C5B17B}" srcId="{704D366B-ED3E-4A92-8355-0568BD6D572F}" destId="{D7C5812D-4B75-4752-A9D7-FCF606A40DEA}" srcOrd="1" destOrd="0" parTransId="{8C496A50-3353-4B55-9D6A-6F67872C42FB}" sibTransId="{7C9B683C-ED0D-4CDC-9A72-E431DAB8220B}"/>
    <dgm:cxn modelId="{B8A444F5-B0EA-4CC6-8B47-8ED8FA4334D2}" type="presParOf" srcId="{1A08C5AE-B7C8-4D03-BC90-3750E8FD7A1A}" destId="{B67D6ACC-9FED-4E59-826F-FCBC03F03B39}" srcOrd="0" destOrd="0" presId="urn:microsoft.com/office/officeart/2005/8/layout/matrix2"/>
    <dgm:cxn modelId="{810CDA5C-6FCD-44D1-8F67-9447D03880C5}" type="presParOf" srcId="{1A08C5AE-B7C8-4D03-BC90-3750E8FD7A1A}" destId="{0C9F9E2A-94B1-4856-95D3-96DB0E5E6C16}" srcOrd="1" destOrd="0" presId="urn:microsoft.com/office/officeart/2005/8/layout/matrix2"/>
    <dgm:cxn modelId="{B7145553-6E77-4590-B113-66EEAE79EE94}" type="presParOf" srcId="{1A08C5AE-B7C8-4D03-BC90-3750E8FD7A1A}" destId="{9FF6A921-C492-42EE-8912-A0D7168856DC}" srcOrd="2" destOrd="0" presId="urn:microsoft.com/office/officeart/2005/8/layout/matrix2"/>
    <dgm:cxn modelId="{69C868EB-ACCC-4C19-AA03-8C64AC931905}" type="presParOf" srcId="{1A08C5AE-B7C8-4D03-BC90-3750E8FD7A1A}" destId="{EA3612CA-5FBC-41F2-B3A4-FA4642D3766A}" srcOrd="3" destOrd="0" presId="urn:microsoft.com/office/officeart/2005/8/layout/matrix2"/>
    <dgm:cxn modelId="{2B158873-B1A3-4833-BF2B-CC516117F85D}" type="presParOf" srcId="{1A08C5AE-B7C8-4D03-BC90-3750E8FD7A1A}" destId="{080B3ED6-A318-49F0-AD2E-153E6981A48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D6ACC-9FED-4E59-826F-FCBC03F03B39}">
      <dsp:nvSpPr>
        <dsp:cNvPr id="0" name=""/>
        <dsp:cNvSpPr/>
      </dsp:nvSpPr>
      <dsp:spPr>
        <a:xfrm>
          <a:off x="2012685" y="0"/>
          <a:ext cx="5838297" cy="583829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9E2A-94B1-4856-95D3-96DB0E5E6C16}">
      <dsp:nvSpPr>
        <dsp:cNvPr id="0" name=""/>
        <dsp:cNvSpPr/>
      </dsp:nvSpPr>
      <dsp:spPr>
        <a:xfrm>
          <a:off x="2392174" y="379489"/>
          <a:ext cx="2335318" cy="2335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緊急度：高</a:t>
          </a:r>
          <a:endParaRPr kumimoji="1" lang="en-US" altLang="ja-JP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重要度：低</a:t>
          </a:r>
        </a:p>
      </dsp:txBody>
      <dsp:txXfrm>
        <a:off x="2506175" y="493490"/>
        <a:ext cx="2107316" cy="2107316"/>
      </dsp:txXfrm>
    </dsp:sp>
    <dsp:sp modelId="{9FF6A921-C492-42EE-8912-A0D7168856DC}">
      <dsp:nvSpPr>
        <dsp:cNvPr id="0" name=""/>
        <dsp:cNvSpPr/>
      </dsp:nvSpPr>
      <dsp:spPr>
        <a:xfrm>
          <a:off x="5136173" y="379489"/>
          <a:ext cx="2335318" cy="2335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緊急度：高</a:t>
          </a:r>
          <a:endParaRPr kumimoji="1" lang="en-US" altLang="ja-JP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重要度：高</a:t>
          </a:r>
        </a:p>
      </dsp:txBody>
      <dsp:txXfrm>
        <a:off x="5250174" y="493490"/>
        <a:ext cx="2107316" cy="2107316"/>
      </dsp:txXfrm>
    </dsp:sp>
    <dsp:sp modelId="{EA3612CA-5FBC-41F2-B3A4-FA4642D3766A}">
      <dsp:nvSpPr>
        <dsp:cNvPr id="0" name=""/>
        <dsp:cNvSpPr/>
      </dsp:nvSpPr>
      <dsp:spPr>
        <a:xfrm>
          <a:off x="2392174" y="3123488"/>
          <a:ext cx="2335318" cy="2335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緊急度：低</a:t>
          </a:r>
          <a:endParaRPr kumimoji="1" lang="en-US" altLang="ja-JP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重要度：低</a:t>
          </a:r>
        </a:p>
      </dsp:txBody>
      <dsp:txXfrm>
        <a:off x="2506175" y="3237489"/>
        <a:ext cx="2107316" cy="2107316"/>
      </dsp:txXfrm>
    </dsp:sp>
    <dsp:sp modelId="{080B3ED6-A318-49F0-AD2E-153E6981A486}">
      <dsp:nvSpPr>
        <dsp:cNvPr id="0" name=""/>
        <dsp:cNvSpPr/>
      </dsp:nvSpPr>
      <dsp:spPr>
        <a:xfrm>
          <a:off x="5136173" y="3123488"/>
          <a:ext cx="2335318" cy="233531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緊急度：低</a:t>
          </a:r>
          <a:endParaRPr kumimoji="1" lang="en-US" altLang="ja-JP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/>
            <a:t>重要度：高</a:t>
          </a:r>
        </a:p>
      </dsp:txBody>
      <dsp:txXfrm>
        <a:off x="5250174" y="3237489"/>
        <a:ext cx="2107316" cy="210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C167-0A91-4B51-93BF-6F39CF1E084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C941-C3D8-42E3-A17E-DB657F4E9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DC941-C3D8-42E3-A17E-DB657F4E933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FEF66-7024-472E-AE4E-44D6CA7F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9D3F4-3334-453B-A583-5823B01F8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FF14F-AC6F-44FA-8C5A-D8F3F76F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BF2B5-C85E-46C8-A5DE-9876B190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B6F57-A89A-4CF6-A285-B6C45927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68372-CA16-4DA3-BCF9-A16AA0B8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BBBE50-B071-47AD-B438-D3BCB0D4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73CAE-23F4-429E-8875-35E0133E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E5EBF1-D0B3-4C2A-903D-3BE8D056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7F294-67E6-4234-A2E5-EFDF310E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5AF2B7-0C19-43E6-9645-3E38E8E22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3B66E9-17EC-4600-BD60-9CDB88D89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1568A-8FB0-4BC0-AA22-C30323A0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45168-B7C9-44D7-9296-2C1BBF7B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4A286-F40D-4464-83D1-555D0620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751B8-7ED8-4759-ADAF-C107A69C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B6859-777F-402A-AD43-9A7663E8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D71C2-75B0-4640-BB7F-AF85FB5C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26E24-646C-48C2-9E18-DEB5D26F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A9516-5207-4CC3-8FD7-2D3FEE51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6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0F422-7B5F-4AA8-A4CB-A49C4547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B8C7B9-0F79-42B5-9979-C2864DD6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B22F5-D447-4A99-90F5-A353D8C5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757C9-6743-4F8C-B610-C7F3DDC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9D35A-F5C9-46D5-B409-8F8C7DE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F1E29-D4D5-4961-B1FA-98722459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AE5589-3955-4BB5-9671-F1056F22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A3653C-B7CF-42D1-934C-66CFD566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055AE-44C7-45B4-AD4A-46971E3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818E6-DA24-4619-AA50-47ED12F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E7728A-52A9-4945-A9BE-7D063DBA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656CD-1415-4E5A-90F1-BBCCC59F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8F4E4-101F-4098-B900-F25AD78C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306700-FE4C-48AF-A541-29BBAD5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50C406-42B5-49FD-AED4-C1E4818D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CA1432-861B-47A5-806A-705750E7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ED8ADF-CD84-47F1-A2C4-DBBF7288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0B4611-BC94-4781-84BF-96FC3F59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627AA6-BA24-4E2C-B492-E5EEB71A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4E9F7-B2A6-4CF8-B7CE-4CAAB1E8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743A2-6BB1-49D7-8C71-EFA2CC8C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0A46CF-1B2E-407E-864F-28FEBFBF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B5697C-08E9-4436-9AA1-E3013A21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E4842-4F33-4527-B8D0-F45333E2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A52B8-4871-4D59-9B36-DE369142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6B6D54-B23D-4039-950A-9E836D1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82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0CA4-48CE-4392-9D3A-D2516401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7FA34-B9AA-4E2F-96DB-E0606EA0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143202-52C9-44AD-A93C-F5CAC4DC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999669-C149-43E2-AAAA-EF93BE90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D50D3-47EA-4E5D-87A0-73C140F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5B88D4-FE60-4AF0-B2C0-FA784590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5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6935D-C79A-4910-BA34-5798D6D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9B06F2-B902-449F-99B0-89E2E0FB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7B23F-ABDC-46F9-B9C2-AE3DE789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21534-5551-4995-AC56-D8E146A2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D4FA16-2B0B-4088-885A-DC2A5F7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6B225-4B21-4FC1-9CEA-B8CA3039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8A62C-9FC2-48CD-AC11-5C93CD94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C81923-FFEC-41D9-B025-6616CAE6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9C575-C7EA-4DB3-8394-7A13009BA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50AD-013A-4C3D-AC20-214405B1BA9C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15B28-ED1C-4941-9369-9219FBF2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34888-C8F7-4A06-A1D7-EA8DB6EB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D16C-2A2E-4953-AA91-A3D364911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2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F04DE-7A83-4B6A-9481-8FCD94D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Team </a:t>
            </a:r>
            <a:r>
              <a:rPr kumimoji="1" lang="en-US" altLang="ja-JP" dirty="0" err="1"/>
              <a:t>Necocchi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1493C9-F2D9-4668-BE93-CB6996EB8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26 March 2021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3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C58CE-68A9-4C7D-8942-D6C861F0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Necocchi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C061A-071B-4E44-8D26-11D4C875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何かを成し遂げたい人、何かになりたい人のためのアプリ</a:t>
            </a:r>
            <a:endParaRPr lang="en-US" altLang="ja-JP" dirty="0"/>
          </a:p>
          <a:p>
            <a:r>
              <a:rPr lang="en-US" altLang="ja-JP" dirty="0"/>
              <a:t>“</a:t>
            </a:r>
            <a:r>
              <a:rPr lang="ja-JP" altLang="en-US" dirty="0"/>
              <a:t>何か</a:t>
            </a:r>
            <a:r>
              <a:rPr lang="en-US" altLang="ja-JP" dirty="0"/>
              <a:t>”</a:t>
            </a:r>
            <a:r>
              <a:rPr lang="ja-JP" altLang="en-US" dirty="0"/>
              <a:t>を始める最初期、一人でコツコツと積み上げる時期を乗り越えるためのアプリ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53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FE7F04C5-3550-4B02-91A7-45D9040C9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012022"/>
              </p:ext>
            </p:extLst>
          </p:nvPr>
        </p:nvGraphicFramePr>
        <p:xfrm>
          <a:off x="338664" y="509851"/>
          <a:ext cx="9863667" cy="583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C8B004A-CF2C-4061-9D8E-12C56EA2D9C2}"/>
              </a:ext>
            </a:extLst>
          </p:cNvPr>
          <p:cNvSpPr/>
          <p:nvPr/>
        </p:nvSpPr>
        <p:spPr>
          <a:xfrm>
            <a:off x="8415863" y="2599939"/>
            <a:ext cx="3572936" cy="1878251"/>
          </a:xfrm>
          <a:prstGeom prst="wedgeRoundRectCallout">
            <a:avLst>
              <a:gd name="adj1" fmla="val -50798"/>
              <a:gd name="adj2" fmla="val 64518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ここに時間を使いたい。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だけど。。。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66CD-46F0-46E3-9A99-670F59C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仕事：</a:t>
            </a:r>
            <a:r>
              <a:rPr lang="en-US" altLang="ja-JP" sz="5400" dirty="0"/>
              <a:t>8</a:t>
            </a:r>
            <a:r>
              <a:rPr lang="ja-JP" altLang="en-US" sz="5400" dirty="0"/>
              <a:t>時間</a:t>
            </a:r>
            <a:endParaRPr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食事、風呂など：</a:t>
            </a:r>
            <a:r>
              <a:rPr lang="en-US" altLang="ja-JP" sz="5400" dirty="0"/>
              <a:t>3</a:t>
            </a:r>
            <a:r>
              <a:rPr lang="ja-JP" altLang="en-US" sz="5400" dirty="0"/>
              <a:t>時間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 dirty="0"/>
              <a:t>睡眠：</a:t>
            </a:r>
            <a:r>
              <a:rPr kumimoji="1" lang="en-US" altLang="ja-JP" sz="5400" dirty="0"/>
              <a:t>6</a:t>
            </a:r>
            <a:r>
              <a:rPr kumimoji="1" lang="ja-JP" altLang="en-US" sz="5400" dirty="0"/>
              <a:t>時間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合計：</a:t>
            </a:r>
            <a:r>
              <a:rPr lang="en-US" altLang="ja-JP" sz="5400" dirty="0"/>
              <a:t>17</a:t>
            </a:r>
            <a:r>
              <a:rPr lang="ja-JP" altLang="en-US" sz="5400" dirty="0"/>
              <a:t>時間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9911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66CD-46F0-46E3-9A99-670F59C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5400" dirty="0"/>
              <a:t>24</a:t>
            </a:r>
            <a:r>
              <a:rPr lang="ja-JP" altLang="en-US" sz="5400" dirty="0"/>
              <a:t>時間 </a:t>
            </a:r>
            <a:r>
              <a:rPr lang="en-US" altLang="ja-JP" sz="5400" dirty="0"/>
              <a:t>- 17</a:t>
            </a:r>
            <a:r>
              <a:rPr lang="ja-JP" altLang="en-US" sz="5400" dirty="0"/>
              <a:t>時間 </a:t>
            </a:r>
            <a:r>
              <a:rPr lang="en-US" altLang="ja-JP" sz="5400" dirty="0"/>
              <a:t>= 7</a:t>
            </a:r>
            <a:r>
              <a:rPr lang="ja-JP" altLang="en-US" sz="5400" dirty="0"/>
              <a:t>時間</a:t>
            </a: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この</a:t>
            </a:r>
            <a:r>
              <a:rPr lang="en-US" altLang="ja-JP" sz="5400" dirty="0"/>
              <a:t>7</a:t>
            </a:r>
            <a:r>
              <a:rPr lang="ja-JP" altLang="en-US" sz="5400" dirty="0"/>
              <a:t>時間はどこへ？</a:t>
            </a:r>
            <a:endParaRPr lang="en-US" altLang="ja-JP" sz="5400" dirty="0"/>
          </a:p>
          <a:p>
            <a:pPr marL="0" indent="0">
              <a:buNone/>
            </a:pP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6600" dirty="0"/>
          </a:p>
        </p:txBody>
      </p:sp>
      <p:pic>
        <p:nvPicPr>
          <p:cNvPr id="4" name="グラフィックス 3" descr="強盗">
            <a:extLst>
              <a:ext uri="{FF2B5EF4-FFF2-40B4-BE49-F238E27FC236}">
                <a16:creationId xmlns:a16="http://schemas.microsoft.com/office/drawing/2014/main" id="{13556BD7-9AB2-4A9B-BB57-6EB8CEDB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866" y="3098799"/>
            <a:ext cx="3293533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66CD-46F0-46E3-9A99-670F59C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/>
              <a:t>世にあふれる</a:t>
            </a:r>
            <a:r>
              <a:rPr kumimoji="1" lang="en-US" altLang="ja-JP" sz="5400" dirty="0"/>
              <a:t>To Do List</a:t>
            </a:r>
          </a:p>
          <a:p>
            <a:pPr marL="0" indent="0">
              <a:buNone/>
            </a:pP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6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779864-61FD-47E9-A869-87F2B438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17407" r="37577" b="7160"/>
          <a:stretch/>
        </p:blipFill>
        <p:spPr>
          <a:xfrm>
            <a:off x="939802" y="1520030"/>
            <a:ext cx="5232400" cy="51731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7A438FD-0B12-4627-BEC6-C15999085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5" t="64521" r="61111" b="30123"/>
          <a:stretch/>
        </p:blipFill>
        <p:spPr>
          <a:xfrm>
            <a:off x="6790264" y="2404533"/>
            <a:ext cx="4140202" cy="13208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B45BB6-4327-43D2-843A-DAF902195667}"/>
              </a:ext>
            </a:extLst>
          </p:cNvPr>
          <p:cNvSpPr/>
          <p:nvPr/>
        </p:nvSpPr>
        <p:spPr>
          <a:xfrm>
            <a:off x="2286000" y="4749800"/>
            <a:ext cx="1312333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972667-F18E-4CB0-908D-8B185C009859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2478187" y="2877077"/>
            <a:ext cx="4312078" cy="1935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B0D57B-0385-4252-B5DE-61B50552315D}"/>
              </a:ext>
            </a:extLst>
          </p:cNvPr>
          <p:cNvCxnSpPr>
            <a:cxnSpLocks/>
          </p:cNvCxnSpPr>
          <p:nvPr/>
        </p:nvCxnSpPr>
        <p:spPr>
          <a:xfrm flipH="1">
            <a:off x="3598334" y="3852861"/>
            <a:ext cx="6307666" cy="11324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349A5D73-DEAB-474C-8442-E0E56B0ABAFF}"/>
              </a:ext>
            </a:extLst>
          </p:cNvPr>
          <p:cNvSpPr/>
          <p:nvPr/>
        </p:nvSpPr>
        <p:spPr>
          <a:xfrm>
            <a:off x="6747933" y="2201332"/>
            <a:ext cx="4605867" cy="17102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67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66CD-46F0-46E3-9A99-670F59C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なんで時間泥棒はまだいるの？</a:t>
            </a: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6600" dirty="0"/>
          </a:p>
        </p:txBody>
      </p:sp>
      <p:pic>
        <p:nvPicPr>
          <p:cNvPr id="4" name="グラフィックス 3" descr="強盗">
            <a:extLst>
              <a:ext uri="{FF2B5EF4-FFF2-40B4-BE49-F238E27FC236}">
                <a16:creationId xmlns:a16="http://schemas.microsoft.com/office/drawing/2014/main" id="{13556BD7-9AB2-4A9B-BB57-6EB8CEDB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793998"/>
            <a:ext cx="3293533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966CD-46F0-46E3-9A99-670F59C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本当の問題って別にある？</a:t>
            </a:r>
            <a:endParaRPr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仮説：</a:t>
            </a:r>
            <a:endParaRPr lang="en-US" altLang="ja-JP" sz="5400" dirty="0"/>
          </a:p>
          <a:p>
            <a:pPr marL="0" indent="0">
              <a:buNone/>
            </a:pPr>
            <a:r>
              <a:rPr kumimoji="1" lang="ja-JP" altLang="en-US" sz="5400" dirty="0"/>
              <a:t>本当の問題は孤独？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265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140</Words>
  <Application>Microsoft Office PowerPoint</Application>
  <PresentationFormat>ワイド画面</PresentationFormat>
  <Paragraphs>35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Team Necocchi</vt:lpstr>
      <vt:lpstr>Necocchi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Necocchi</dc:title>
  <dc:creator>Takuro Sekiya</dc:creator>
  <cp:lastModifiedBy>Takuro Sekiya</cp:lastModifiedBy>
  <cp:revision>8</cp:revision>
  <dcterms:created xsi:type="dcterms:W3CDTF">2021-03-25T11:15:42Z</dcterms:created>
  <dcterms:modified xsi:type="dcterms:W3CDTF">2021-03-25T12:07:33Z</dcterms:modified>
</cp:coreProperties>
</file>