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2" autoAdjust="0"/>
    <p:restoredTop sz="94660"/>
  </p:normalViewPr>
  <p:slideViewPr>
    <p:cSldViewPr>
      <p:cViewPr varScale="1">
        <p:scale>
          <a:sx n="113" d="100"/>
          <a:sy n="113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4200-CEDE-4F42-997E-96BF9B06A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FC58D-9366-4E17-AB1D-7E251DEFF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2CC4F-42DE-430D-AC39-299A3114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A2B9-A315-4343-9F63-408282260AF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69951-13F5-48D9-9B9F-81F64221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9DD57-8C21-49E4-B683-908FA690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7EAC-BB61-4C0A-A526-570C0855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9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0099-F418-4426-8FE4-376E7BBE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18D62-0055-4DA7-9676-B827EB856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04CE2-AFBD-4A93-A8F0-E5FE4CBD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A2B9-A315-4343-9F63-408282260AF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604D5-45B4-43BB-A137-27B2C051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4B865-C44B-41FE-AF42-BAAEF8AC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7EAC-BB61-4C0A-A526-570C0855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A55E5-166B-4768-A7C5-79A743941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D6420-FCF3-4417-8911-4B0953418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2D05E-14B3-45FF-B00E-B0628E42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A2B9-A315-4343-9F63-408282260AF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867FE-2B68-46CB-98FB-8BE08788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62F39-F791-45D4-B4A7-E1287B97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7EAC-BB61-4C0A-A526-570C0855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1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1500-2764-40CA-A51D-56C371B0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14090-13B3-4E4D-9CC6-34C202AAC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D065F-2F47-4358-8B4D-5DB4C984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A2B9-A315-4343-9F63-408282260AF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E5590-F747-4302-9730-ADAD17D6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C90B6-7A3B-473B-ADCE-606C97ECB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7EAC-BB61-4C0A-A526-570C0855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6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7D73-E0A6-4A16-9EF9-1628E4572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C5A90-109E-479C-8C40-24605BC5B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9A6BD-7891-4CE7-9756-56530E12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A2B9-A315-4343-9F63-408282260AF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F13C0-B75D-45E7-A48F-AE283485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83E13-8CC2-4916-83AC-FC7EC954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7EAC-BB61-4C0A-A526-570C0855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5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F142-1D3C-40E7-90E0-B58D9EDC7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CBE25-D3D7-4A39-A177-62E17F49D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F7DCD-8F48-4B6D-98DB-EA103CD9C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AD13B-E18C-47B4-AD2C-C43EC777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A2B9-A315-4343-9F63-408282260AF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88158-3C6B-4F13-BA46-63035261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858FE-4B0D-44A3-97F8-CDD12C5F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7EAC-BB61-4C0A-A526-570C0855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0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6540-18C3-4929-A801-E1E371207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693CB-D3FF-43A4-8341-0666EFA07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BCD-907E-49A6-98A5-28E30FA15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250E6-E41D-4863-A4DB-C9D9DB68E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65CD6E-91BC-4399-96FF-BD7242594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40B83-EE61-4757-9EC0-1F2B347E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A2B9-A315-4343-9F63-408282260AF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FECB93-E3F7-4FA1-B012-D19AF504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5DF6D8-CF6F-4C45-AE0A-CDBE014C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7EAC-BB61-4C0A-A526-570C0855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7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196B-8CA9-438F-82BD-91C99767C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E22A0E-84BA-4C6D-A87C-DF4058985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A2B9-A315-4343-9F63-408282260AF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D6BFA-6D79-4771-9957-E80BE4F1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8222A6-A659-46F8-823A-31011800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7EAC-BB61-4C0A-A526-570C0855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6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F00863-6B2A-4CB6-AD76-C00A497C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A2B9-A315-4343-9F63-408282260AF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1C9542-8922-4397-B4B6-3C3D0FF2A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B590E-6864-43DC-A84C-9837C86F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7EAC-BB61-4C0A-A526-570C0855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0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D9C2-0716-4AF0-8D2F-BABB0CC75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B4AF0-D20F-42D9-97E4-2D6BA76DC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B7D35-4ED0-477A-8869-DCC23F55F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884C4-632F-4D73-AD06-9C3C1762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A2B9-A315-4343-9F63-408282260AF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7C1D9-CA27-4BF2-AD26-EE2B44541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EE3B-22CB-4668-88CE-10759EC1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7EAC-BB61-4C0A-A526-570C0855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3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E0E6-EBC5-4A79-ADC1-BFB979B17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33B6A-7BD6-4BE8-ACBE-692151DBE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97B8E-731B-4BE0-AC44-BC5DC4EDE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2F4CD-9874-4D94-B3F6-A88A34C3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A2B9-A315-4343-9F63-408282260AF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47EA5-0F52-46A0-AE63-479B83CE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61115-8B08-4C05-97FC-C4DA1FA0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7EAC-BB61-4C0A-A526-570C0855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6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77DC9-834A-40FF-9468-B85448C2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150B5-6E4A-425E-8027-7DBE87389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264E0-564E-497D-A65F-E090858D0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6A2B9-A315-4343-9F63-408282260AF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00984-D354-4B81-8CD1-4DC4A5072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F40FB-FB8F-460B-B9FC-19163F78B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47EAC-BB61-4C0A-A526-570C0855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6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86B5BE-E240-475D-BB2F-C0704F78B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266765"/>
              </p:ext>
            </p:extLst>
          </p:nvPr>
        </p:nvGraphicFramePr>
        <p:xfrm>
          <a:off x="1246346" y="2982278"/>
          <a:ext cx="1828799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882">
                  <a:extLst>
                    <a:ext uri="{9D8B030D-6E8A-4147-A177-3AD203B41FA5}">
                      <a16:colId xmlns:a16="http://schemas.microsoft.com/office/drawing/2014/main" val="916470671"/>
                    </a:ext>
                  </a:extLst>
                </a:gridCol>
                <a:gridCol w="29882">
                  <a:extLst>
                    <a:ext uri="{9D8B030D-6E8A-4147-A177-3AD203B41FA5}">
                      <a16:colId xmlns:a16="http://schemas.microsoft.com/office/drawing/2014/main" val="2111226588"/>
                    </a:ext>
                  </a:extLst>
                </a:gridCol>
                <a:gridCol w="71718">
                  <a:extLst>
                    <a:ext uri="{9D8B030D-6E8A-4147-A177-3AD203B41FA5}">
                      <a16:colId xmlns:a16="http://schemas.microsoft.com/office/drawing/2014/main" val="1419871898"/>
                    </a:ext>
                  </a:extLst>
                </a:gridCol>
                <a:gridCol w="26894">
                  <a:extLst>
                    <a:ext uri="{9D8B030D-6E8A-4147-A177-3AD203B41FA5}">
                      <a16:colId xmlns:a16="http://schemas.microsoft.com/office/drawing/2014/main" val="2363458478"/>
                    </a:ext>
                  </a:extLst>
                </a:gridCol>
                <a:gridCol w="26894">
                  <a:extLst>
                    <a:ext uri="{9D8B030D-6E8A-4147-A177-3AD203B41FA5}">
                      <a16:colId xmlns:a16="http://schemas.microsoft.com/office/drawing/2014/main" val="3535433576"/>
                    </a:ext>
                  </a:extLst>
                </a:gridCol>
                <a:gridCol w="179294">
                  <a:extLst>
                    <a:ext uri="{9D8B030D-6E8A-4147-A177-3AD203B41FA5}">
                      <a16:colId xmlns:a16="http://schemas.microsoft.com/office/drawing/2014/main" val="2311743416"/>
                    </a:ext>
                  </a:extLst>
                </a:gridCol>
                <a:gridCol w="537882">
                  <a:extLst>
                    <a:ext uri="{9D8B030D-6E8A-4147-A177-3AD203B41FA5}">
                      <a16:colId xmlns:a16="http://schemas.microsoft.com/office/drawing/2014/main" val="4046569535"/>
                    </a:ext>
                  </a:extLst>
                </a:gridCol>
                <a:gridCol w="747059">
                  <a:extLst>
                    <a:ext uri="{9D8B030D-6E8A-4147-A177-3AD203B41FA5}">
                      <a16:colId xmlns:a16="http://schemas.microsoft.com/office/drawing/2014/main" val="1869826470"/>
                    </a:ext>
                  </a:extLst>
                </a:gridCol>
                <a:gridCol w="179294">
                  <a:extLst>
                    <a:ext uri="{9D8B030D-6E8A-4147-A177-3AD203B41FA5}">
                      <a16:colId xmlns:a16="http://schemas.microsoft.com/office/drawing/2014/main" val="2175268568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highlight>
                          <a:srgbClr val="FF0000"/>
                        </a:highligh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…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7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7"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marL="0" marR="0" marT="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7"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7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609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51278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vert="ea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vert="ea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vert="ea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vert="ea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7412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vert="ea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vert="ea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8159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vert="ea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vert="ea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192149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886495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404222"/>
                  </a:ext>
                </a:extLst>
              </a:tr>
              <a:tr h="914400">
                <a:tc gridSpan="7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59264935"/>
                  </a:ext>
                </a:extLst>
              </a:tr>
              <a:tr h="914400">
                <a:tc gridSpan="7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7128649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F2DF0A-8F7B-49AE-AA35-3200A46B8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845964"/>
              </p:ext>
            </p:extLst>
          </p:nvPr>
        </p:nvGraphicFramePr>
        <p:xfrm>
          <a:off x="3429000" y="2987040"/>
          <a:ext cx="1828800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91647067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6982647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609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26493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13808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543C9A6-BC1B-4177-928D-00228A696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749949"/>
              </p:ext>
            </p:extLst>
          </p:nvPr>
        </p:nvGraphicFramePr>
        <p:xfrm>
          <a:off x="3429000" y="904240"/>
          <a:ext cx="1823931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28">
                  <a:extLst>
                    <a:ext uri="{9D8B030D-6E8A-4147-A177-3AD203B41FA5}">
                      <a16:colId xmlns:a16="http://schemas.microsoft.com/office/drawing/2014/main" val="916470671"/>
                    </a:ext>
                  </a:extLst>
                </a:gridCol>
                <a:gridCol w="27428">
                  <a:extLst>
                    <a:ext uri="{9D8B030D-6E8A-4147-A177-3AD203B41FA5}">
                      <a16:colId xmlns:a16="http://schemas.microsoft.com/office/drawing/2014/main" val="3929174698"/>
                    </a:ext>
                  </a:extLst>
                </a:gridCol>
                <a:gridCol w="799819">
                  <a:extLst>
                    <a:ext uri="{9D8B030D-6E8A-4147-A177-3AD203B41FA5}">
                      <a16:colId xmlns:a16="http://schemas.microsoft.com/office/drawing/2014/main" val="271054518"/>
                    </a:ext>
                  </a:extLst>
                </a:gridCol>
                <a:gridCol w="27428">
                  <a:extLst>
                    <a:ext uri="{9D8B030D-6E8A-4147-A177-3AD203B41FA5}">
                      <a16:colId xmlns:a16="http://schemas.microsoft.com/office/drawing/2014/main" val="535869769"/>
                    </a:ext>
                  </a:extLst>
                </a:gridCol>
                <a:gridCol w="27428">
                  <a:extLst>
                    <a:ext uri="{9D8B030D-6E8A-4147-A177-3AD203B41FA5}">
                      <a16:colId xmlns:a16="http://schemas.microsoft.com/office/drawing/2014/main" val="79554054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69826470"/>
                    </a:ext>
                  </a:extLst>
                </a:gridCol>
              </a:tblGrid>
              <a:tr h="8994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60901"/>
                  </a:ext>
                </a:extLst>
              </a:tr>
              <a:tr h="8994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282904"/>
                  </a:ext>
                </a:extLst>
              </a:tr>
              <a:tr h="179882">
                <a:tc gridSpan="5"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687541"/>
                  </a:ext>
                </a:extLst>
              </a:tr>
              <a:tr h="539646">
                <a:tc rowSpan="2"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…</a:t>
                      </a:r>
                    </a:p>
                    <a:p>
                      <a:pPr algn="ctr"/>
                      <a:r>
                        <a:rPr lang="en-US" sz="200" dirty="0"/>
                        <a:t>…</a:t>
                      </a:r>
                    </a:p>
                  </a:txBody>
                  <a:tcPr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058269"/>
                  </a:ext>
                </a:extLst>
              </a:tr>
              <a:tr h="749508">
                <a:tc gridSpan="5" vMerge="1"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264935"/>
                  </a:ext>
                </a:extLst>
              </a:tr>
              <a:tr h="179882">
                <a:tc gridSpan="5"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05184342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12A5FF74-9D51-4F6F-88F4-1F176BA5CD23}"/>
              </a:ext>
            </a:extLst>
          </p:cNvPr>
          <p:cNvGrpSpPr/>
          <p:nvPr/>
        </p:nvGrpSpPr>
        <p:grpSpPr>
          <a:xfrm>
            <a:off x="205041" y="2990849"/>
            <a:ext cx="649826" cy="914400"/>
            <a:chOff x="1150399" y="2990849"/>
            <a:chExt cx="649826" cy="914400"/>
          </a:xfrm>
        </p:grpSpPr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98D00905-280C-43EA-914D-020C66E38F63}"/>
                </a:ext>
              </a:extLst>
            </p:cNvPr>
            <p:cNvSpPr/>
            <p:nvPr/>
          </p:nvSpPr>
          <p:spPr>
            <a:xfrm>
              <a:off x="1657350" y="2990849"/>
              <a:ext cx="142875" cy="914400"/>
            </a:xfrm>
            <a:prstGeom prst="leftBrace">
              <a:avLst>
                <a:gd name="adj1" fmla="val 48333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5E437F-79D8-4DAB-8F28-6884F7495B4E}"/>
                </a:ext>
              </a:extLst>
            </p:cNvPr>
            <p:cNvSpPr txBox="1"/>
            <p:nvPr/>
          </p:nvSpPr>
          <p:spPr>
            <a:xfrm>
              <a:off x="1150399" y="3281977"/>
              <a:ext cx="482824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29BB5C-0741-493E-9DE7-ED4D1BF8C049}"/>
              </a:ext>
            </a:extLst>
          </p:cNvPr>
          <p:cNvGrpSpPr/>
          <p:nvPr/>
        </p:nvGrpSpPr>
        <p:grpSpPr>
          <a:xfrm>
            <a:off x="1198986" y="2534261"/>
            <a:ext cx="284052" cy="395627"/>
            <a:chOff x="1875261" y="2480286"/>
            <a:chExt cx="284052" cy="395627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76B17BC3-2833-4311-AA69-5EC860DE7001}"/>
                </a:ext>
              </a:extLst>
            </p:cNvPr>
            <p:cNvSpPr/>
            <p:nvPr/>
          </p:nvSpPr>
          <p:spPr>
            <a:xfrm rot="5400000">
              <a:off x="1971039" y="2738753"/>
              <a:ext cx="91440" cy="182880"/>
            </a:xfrm>
            <a:prstGeom prst="leftBrace">
              <a:avLst>
                <a:gd name="adj1" fmla="val 48333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1B2C82-95E9-44A7-9C38-BAE7CEB4F314}"/>
                </a:ext>
              </a:extLst>
            </p:cNvPr>
            <p:cNvSpPr txBox="1"/>
            <p:nvPr/>
          </p:nvSpPr>
          <p:spPr>
            <a:xfrm>
              <a:off x="1875261" y="2480286"/>
              <a:ext cx="28405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E389CA-9791-4286-90CF-EAF533DCD1E2}"/>
              </a:ext>
            </a:extLst>
          </p:cNvPr>
          <p:cNvGrpSpPr/>
          <p:nvPr/>
        </p:nvGrpSpPr>
        <p:grpSpPr>
          <a:xfrm>
            <a:off x="3048000" y="838200"/>
            <a:ext cx="324219" cy="307777"/>
            <a:chOff x="1400600" y="2927168"/>
            <a:chExt cx="324219" cy="307777"/>
          </a:xfrm>
        </p:grpSpPr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AC7251FC-4C94-4AE3-8D93-C9649BA544A7}"/>
                </a:ext>
              </a:extLst>
            </p:cNvPr>
            <p:cNvSpPr/>
            <p:nvPr/>
          </p:nvSpPr>
          <p:spPr>
            <a:xfrm>
              <a:off x="1657350" y="2990848"/>
              <a:ext cx="67469" cy="182880"/>
            </a:xfrm>
            <a:prstGeom prst="leftBrace">
              <a:avLst>
                <a:gd name="adj1" fmla="val 48333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635401-6FAC-4E35-A52C-E31298AFAAC0}"/>
                </a:ext>
              </a:extLst>
            </p:cNvPr>
            <p:cNvSpPr txBox="1"/>
            <p:nvPr/>
          </p:nvSpPr>
          <p:spPr>
            <a:xfrm>
              <a:off x="1400600" y="2927168"/>
              <a:ext cx="28405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61827AA-19B1-48D3-B995-B90862C3E247}"/>
              </a:ext>
            </a:extLst>
          </p:cNvPr>
          <p:cNvGrpSpPr/>
          <p:nvPr/>
        </p:nvGrpSpPr>
        <p:grpSpPr>
          <a:xfrm>
            <a:off x="3429000" y="381000"/>
            <a:ext cx="914400" cy="447062"/>
            <a:chOff x="2069310" y="2589827"/>
            <a:chExt cx="914400" cy="447062"/>
          </a:xfrm>
        </p:grpSpPr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6485C5D1-07B9-4E8C-A3F3-CB4E5D96FF9F}"/>
                </a:ext>
              </a:extLst>
            </p:cNvPr>
            <p:cNvSpPr/>
            <p:nvPr/>
          </p:nvSpPr>
          <p:spPr>
            <a:xfrm rot="5400000">
              <a:off x="2455072" y="2508252"/>
              <a:ext cx="142875" cy="914400"/>
            </a:xfrm>
            <a:prstGeom prst="leftBrace">
              <a:avLst>
                <a:gd name="adj1" fmla="val 48333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5E1F02E-8D6C-4708-979F-4F6D9E849FE6}"/>
                </a:ext>
              </a:extLst>
            </p:cNvPr>
            <p:cNvSpPr txBox="1"/>
            <p:nvPr/>
          </p:nvSpPr>
          <p:spPr>
            <a:xfrm>
              <a:off x="2287847" y="2589827"/>
              <a:ext cx="482824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23FA7CE-35A2-40B8-85BE-326AE434ED72}"/>
              </a:ext>
            </a:extLst>
          </p:cNvPr>
          <p:cNvGrpSpPr/>
          <p:nvPr/>
        </p:nvGrpSpPr>
        <p:grpSpPr>
          <a:xfrm>
            <a:off x="941809" y="2853350"/>
            <a:ext cx="284052" cy="307777"/>
            <a:chOff x="1527598" y="2853350"/>
            <a:chExt cx="284052" cy="307777"/>
          </a:xfrm>
        </p:grpSpPr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6E840B89-E13F-4EA1-8056-649E988293EE}"/>
                </a:ext>
              </a:extLst>
            </p:cNvPr>
            <p:cNvSpPr/>
            <p:nvPr/>
          </p:nvSpPr>
          <p:spPr>
            <a:xfrm>
              <a:off x="1754506" y="2990849"/>
              <a:ext cx="45719" cy="128589"/>
            </a:xfrm>
            <a:prstGeom prst="leftBrace">
              <a:avLst>
                <a:gd name="adj1" fmla="val 48333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F2A00E1-B463-4841-B987-D47EEF1E43DA}"/>
                </a:ext>
              </a:extLst>
            </p:cNvPr>
            <p:cNvSpPr txBox="1"/>
            <p:nvPr/>
          </p:nvSpPr>
          <p:spPr>
            <a:xfrm>
              <a:off x="1527598" y="2853350"/>
              <a:ext cx="28405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  <p:graphicFrame>
        <p:nvGraphicFramePr>
          <p:cNvPr id="22" name="Table 23">
            <a:extLst>
              <a:ext uri="{FF2B5EF4-FFF2-40B4-BE49-F238E27FC236}">
                <a16:creationId xmlns:a16="http://schemas.microsoft.com/office/drawing/2014/main" id="{FF2BBB0B-E3A2-4ED3-AFDC-2BF1FCAC6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749493"/>
              </p:ext>
            </p:extLst>
          </p:nvPr>
        </p:nvGraphicFramePr>
        <p:xfrm>
          <a:off x="10058400" y="2667000"/>
          <a:ext cx="1828800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16425772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88275775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23082022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80496744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11483564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78819063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8907242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62922504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40255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20103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6114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07653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5314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479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8886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561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371743"/>
                  </a:ext>
                </a:extLst>
              </a:tr>
              <a:tr h="91440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……</a:t>
                      </a:r>
                    </a:p>
                  </a:txBody>
                  <a:tcPr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3536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9904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2180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622108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CAF84613-94B2-4A3B-8AD0-733375120432}"/>
              </a:ext>
            </a:extLst>
          </p:cNvPr>
          <p:cNvSpPr txBox="1"/>
          <p:nvPr/>
        </p:nvSpPr>
        <p:spPr>
          <a:xfrm>
            <a:off x="9144000" y="2103120"/>
            <a:ext cx="133510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Shared: sb11[]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A644E4E-59FD-4E20-A540-299B9CDD89B2}"/>
              </a:ext>
            </a:extLst>
          </p:cNvPr>
          <p:cNvGrpSpPr/>
          <p:nvPr/>
        </p:nvGrpSpPr>
        <p:grpSpPr>
          <a:xfrm>
            <a:off x="10058400" y="2133600"/>
            <a:ext cx="1828800" cy="447062"/>
            <a:chOff x="1154910" y="2589827"/>
            <a:chExt cx="1828800" cy="447062"/>
          </a:xfrm>
        </p:grpSpPr>
        <p:sp>
          <p:nvSpPr>
            <p:cNvPr id="40" name="Left Brace 39">
              <a:extLst>
                <a:ext uri="{FF2B5EF4-FFF2-40B4-BE49-F238E27FC236}">
                  <a16:creationId xmlns:a16="http://schemas.microsoft.com/office/drawing/2014/main" id="{662CFB02-0422-4CD3-A0DB-56C3AA9302ED}"/>
                </a:ext>
              </a:extLst>
            </p:cNvPr>
            <p:cNvSpPr/>
            <p:nvPr/>
          </p:nvSpPr>
          <p:spPr>
            <a:xfrm rot="5400000">
              <a:off x="1997872" y="2051052"/>
              <a:ext cx="142875" cy="1828800"/>
            </a:xfrm>
            <a:prstGeom prst="leftBrace">
              <a:avLst>
                <a:gd name="adj1" fmla="val 48333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AF4C7D6-F661-44B3-8385-6FAFFD40257B}"/>
                </a:ext>
              </a:extLst>
            </p:cNvPr>
            <p:cNvSpPr txBox="1"/>
            <p:nvPr/>
          </p:nvSpPr>
          <p:spPr>
            <a:xfrm>
              <a:off x="1927283" y="2589827"/>
              <a:ext cx="28405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17026B6-4761-41CD-92A9-FD16BCAC94A3}"/>
              </a:ext>
            </a:extLst>
          </p:cNvPr>
          <p:cNvGrpSpPr/>
          <p:nvPr/>
        </p:nvGrpSpPr>
        <p:grpSpPr>
          <a:xfrm>
            <a:off x="9344025" y="2667000"/>
            <a:ext cx="649826" cy="3657600"/>
            <a:chOff x="1150399" y="2990849"/>
            <a:chExt cx="649826" cy="3657600"/>
          </a:xfrm>
        </p:grpSpPr>
        <p:sp>
          <p:nvSpPr>
            <p:cNvPr id="43" name="Left Brace 42">
              <a:extLst>
                <a:ext uri="{FF2B5EF4-FFF2-40B4-BE49-F238E27FC236}">
                  <a16:creationId xmlns:a16="http://schemas.microsoft.com/office/drawing/2014/main" id="{FFCF4E92-3E5E-4C41-99AA-C78C98B0DD8A}"/>
                </a:ext>
              </a:extLst>
            </p:cNvPr>
            <p:cNvSpPr/>
            <p:nvPr/>
          </p:nvSpPr>
          <p:spPr>
            <a:xfrm>
              <a:off x="1657350" y="2990849"/>
              <a:ext cx="142875" cy="3657600"/>
            </a:xfrm>
            <a:prstGeom prst="leftBrace">
              <a:avLst>
                <a:gd name="adj1" fmla="val 48333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2B57031-58A7-4DE8-9941-65FCBC6A0218}"/>
                </a:ext>
              </a:extLst>
            </p:cNvPr>
            <p:cNvSpPr txBox="1"/>
            <p:nvPr/>
          </p:nvSpPr>
          <p:spPr>
            <a:xfrm>
              <a:off x="1150399" y="4665761"/>
              <a:ext cx="482824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aphicFrame>
        <p:nvGraphicFramePr>
          <p:cNvPr id="45" name="Table 23">
            <a:extLst>
              <a:ext uri="{FF2B5EF4-FFF2-40B4-BE49-F238E27FC236}">
                <a16:creationId xmlns:a16="http://schemas.microsoft.com/office/drawing/2014/main" id="{6528DDF6-E7E3-4A2A-9F4D-2D3B5C5BD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005574"/>
              </p:ext>
            </p:extLst>
          </p:nvPr>
        </p:nvGraphicFramePr>
        <p:xfrm>
          <a:off x="6858000" y="548640"/>
          <a:ext cx="1463040" cy="6217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880">
                  <a:extLst>
                    <a:ext uri="{9D8B030D-6E8A-4147-A177-3AD203B41FA5}">
                      <a16:colId xmlns:a16="http://schemas.microsoft.com/office/drawing/2014/main" val="2164257729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88275775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230820222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804967447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4114835649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788190637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89072420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62922504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4025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201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6114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0765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5314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479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8886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561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371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4234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4649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7309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7467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7537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822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3689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4159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9216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6184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8369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48179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607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62100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6633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8616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05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2480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7449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1994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4563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5531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611727"/>
                  </a:ext>
                </a:extLst>
              </a:tr>
              <a:tr h="18288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……</a:t>
                      </a:r>
                    </a:p>
                  </a:txBody>
                  <a:tcPr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3536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622108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AC9BD9D1-7F51-42DA-ABD0-F7D09BFCBE46}"/>
              </a:ext>
            </a:extLst>
          </p:cNvPr>
          <p:cNvSpPr txBox="1"/>
          <p:nvPr/>
        </p:nvSpPr>
        <p:spPr>
          <a:xfrm>
            <a:off x="5577840" y="152400"/>
            <a:ext cx="133510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Shared: sa11[]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0B28C04-E307-4A2C-8D6F-A3428BECF178}"/>
              </a:ext>
            </a:extLst>
          </p:cNvPr>
          <p:cNvGrpSpPr/>
          <p:nvPr/>
        </p:nvGrpSpPr>
        <p:grpSpPr>
          <a:xfrm>
            <a:off x="6858000" y="0"/>
            <a:ext cx="1463040" cy="447062"/>
            <a:chOff x="1520670" y="2589827"/>
            <a:chExt cx="1463040" cy="447062"/>
          </a:xfrm>
        </p:grpSpPr>
        <p:sp>
          <p:nvSpPr>
            <p:cNvPr id="48" name="Left Brace 47">
              <a:extLst>
                <a:ext uri="{FF2B5EF4-FFF2-40B4-BE49-F238E27FC236}">
                  <a16:creationId xmlns:a16="http://schemas.microsoft.com/office/drawing/2014/main" id="{3FEA62C5-84DA-496A-A8B3-BDF17DA69F7B}"/>
                </a:ext>
              </a:extLst>
            </p:cNvPr>
            <p:cNvSpPr/>
            <p:nvPr/>
          </p:nvSpPr>
          <p:spPr>
            <a:xfrm rot="5400000">
              <a:off x="2180752" y="2233932"/>
              <a:ext cx="142875" cy="1463040"/>
            </a:xfrm>
            <a:prstGeom prst="leftBrace">
              <a:avLst>
                <a:gd name="adj1" fmla="val 48333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5768184-4E2D-4EDB-887E-CFBE96E4FAEA}"/>
                </a:ext>
              </a:extLst>
            </p:cNvPr>
            <p:cNvSpPr txBox="1"/>
            <p:nvPr/>
          </p:nvSpPr>
          <p:spPr>
            <a:xfrm>
              <a:off x="2110163" y="2589827"/>
              <a:ext cx="28405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FEC3201-E8D8-448B-9953-3567CB7EB6F0}"/>
              </a:ext>
            </a:extLst>
          </p:cNvPr>
          <p:cNvGrpSpPr/>
          <p:nvPr/>
        </p:nvGrpSpPr>
        <p:grpSpPr>
          <a:xfrm>
            <a:off x="5943600" y="533400"/>
            <a:ext cx="649826" cy="6217920"/>
            <a:chOff x="1150399" y="2990849"/>
            <a:chExt cx="649826" cy="6217920"/>
          </a:xfrm>
        </p:grpSpPr>
        <p:sp>
          <p:nvSpPr>
            <p:cNvPr id="51" name="Left Brace 50">
              <a:extLst>
                <a:ext uri="{FF2B5EF4-FFF2-40B4-BE49-F238E27FC236}">
                  <a16:creationId xmlns:a16="http://schemas.microsoft.com/office/drawing/2014/main" id="{D8DFEA41-EB95-4F2A-A893-7E1D89B79B04}"/>
                </a:ext>
              </a:extLst>
            </p:cNvPr>
            <p:cNvSpPr/>
            <p:nvPr/>
          </p:nvSpPr>
          <p:spPr>
            <a:xfrm>
              <a:off x="1657350" y="2990849"/>
              <a:ext cx="142875" cy="6217920"/>
            </a:xfrm>
            <a:prstGeom prst="leftBrace">
              <a:avLst>
                <a:gd name="adj1" fmla="val 48333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60BC3E6-4AC5-44D0-B854-110228414A5E}"/>
                </a:ext>
              </a:extLst>
            </p:cNvPr>
            <p:cNvSpPr txBox="1"/>
            <p:nvPr/>
          </p:nvSpPr>
          <p:spPr>
            <a:xfrm>
              <a:off x="1150399" y="5945921"/>
              <a:ext cx="482824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097A0E0-C0EB-44A1-AC9D-61546C520ECD}"/>
              </a:ext>
            </a:extLst>
          </p:cNvPr>
          <p:cNvSpPr/>
          <p:nvPr/>
        </p:nvSpPr>
        <p:spPr>
          <a:xfrm>
            <a:off x="6858000" y="533400"/>
            <a:ext cx="182880" cy="146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350B727-E1B7-4C09-B063-23EEDCD57D07}"/>
              </a:ext>
            </a:extLst>
          </p:cNvPr>
          <p:cNvSpPr/>
          <p:nvPr/>
        </p:nvSpPr>
        <p:spPr>
          <a:xfrm>
            <a:off x="10058400" y="2667000"/>
            <a:ext cx="219075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3811500-BF28-468E-B560-250DCDE75FA3}"/>
              </a:ext>
            </a:extLst>
          </p:cNvPr>
          <p:cNvGrpSpPr/>
          <p:nvPr/>
        </p:nvGrpSpPr>
        <p:grpSpPr>
          <a:xfrm>
            <a:off x="5486400" y="762000"/>
            <a:ext cx="1295400" cy="307777"/>
            <a:chOff x="7010400" y="1524000"/>
            <a:chExt cx="1295400" cy="30777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E18990F-F05F-44CC-997D-EBE2C0E9557D}"/>
                </a:ext>
              </a:extLst>
            </p:cNvPr>
            <p:cNvSpPr txBox="1"/>
            <p:nvPr/>
          </p:nvSpPr>
          <p:spPr>
            <a:xfrm>
              <a:off x="7010400" y="1524000"/>
              <a:ext cx="84657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u="sng" dirty="0">
                  <a:latin typeface="Arial" panose="020B0604020202020204" pitchFamily="34" charset="0"/>
                  <a:cs typeface="Arial" panose="020B0604020202020204" pitchFamily="34" charset="0"/>
                </a:rPr>
                <a:t>Av1/Av2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6E914DA-8161-4B80-B374-5ADE82CFEA14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>
              <a:off x="7856978" y="1677889"/>
              <a:ext cx="4488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C753CEC-486A-49CE-96BC-DE96EAF9AF96}"/>
              </a:ext>
            </a:extLst>
          </p:cNvPr>
          <p:cNvGrpSpPr/>
          <p:nvPr/>
        </p:nvGrpSpPr>
        <p:grpSpPr>
          <a:xfrm>
            <a:off x="10277475" y="1524000"/>
            <a:ext cx="1075178" cy="1143000"/>
            <a:chOff x="7010400" y="1524000"/>
            <a:chExt cx="1075178" cy="114300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20DA3F7-FD0E-4E11-9C30-998D95CE1858}"/>
                </a:ext>
              </a:extLst>
            </p:cNvPr>
            <p:cNvSpPr txBox="1"/>
            <p:nvPr/>
          </p:nvSpPr>
          <p:spPr>
            <a:xfrm>
              <a:off x="7239000" y="1524000"/>
              <a:ext cx="84657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u="sng" dirty="0">
                  <a:latin typeface="Arial" panose="020B0604020202020204" pitchFamily="34" charset="0"/>
                  <a:cs typeface="Arial" panose="020B0604020202020204" pitchFamily="34" charset="0"/>
                </a:rPr>
                <a:t>Bv1/Bv2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C8BDA0A-F9E4-41EC-9966-CDC1C8BD7225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 flipH="1">
              <a:off x="7010400" y="1831777"/>
              <a:ext cx="651889" cy="8352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EBE213F1-862A-4474-90AD-F6F157B7A44E}"/>
              </a:ext>
            </a:extLst>
          </p:cNvPr>
          <p:cNvSpPr/>
          <p:nvPr/>
        </p:nvSpPr>
        <p:spPr>
          <a:xfrm>
            <a:off x="6858000" y="2004060"/>
            <a:ext cx="182880" cy="146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E24C8E7-BB71-468F-9D05-EDFF89AACA1D}"/>
              </a:ext>
            </a:extLst>
          </p:cNvPr>
          <p:cNvSpPr/>
          <p:nvPr/>
        </p:nvSpPr>
        <p:spPr>
          <a:xfrm>
            <a:off x="6858000" y="3467100"/>
            <a:ext cx="182880" cy="146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B42F10A-D592-487E-9698-144D6EB85479}"/>
              </a:ext>
            </a:extLst>
          </p:cNvPr>
          <p:cNvSpPr/>
          <p:nvPr/>
        </p:nvSpPr>
        <p:spPr>
          <a:xfrm>
            <a:off x="6858000" y="4937760"/>
            <a:ext cx="182880" cy="146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AB037C2-E6ED-4832-9129-DC5C1E9A6297}"/>
              </a:ext>
            </a:extLst>
          </p:cNvPr>
          <p:cNvCxnSpPr>
            <a:cxnSpLocks/>
            <a:stCxn id="77" idx="2"/>
            <a:endCxn id="10" idx="0"/>
          </p:cNvCxnSpPr>
          <p:nvPr/>
        </p:nvCxnSpPr>
        <p:spPr>
          <a:xfrm flipH="1">
            <a:off x="1341012" y="1094430"/>
            <a:ext cx="2631" cy="1439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C8B843F-C307-44F2-8726-EA23F9DF225D}"/>
              </a:ext>
            </a:extLst>
          </p:cNvPr>
          <p:cNvSpPr txBox="1"/>
          <p:nvPr/>
        </p:nvSpPr>
        <p:spPr>
          <a:xfrm>
            <a:off x="1011661" y="878986"/>
            <a:ext cx="663963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u="sng" dirty="0" err="1">
                <a:latin typeface="Arial" panose="020B0604020202020204" pitchFamily="34" charset="0"/>
                <a:cs typeface="Arial" panose="020B0604020202020204" pitchFamily="34" charset="0"/>
              </a:rPr>
              <a:t>k_count</a:t>
            </a:r>
            <a:r>
              <a:rPr lang="en-US" sz="800" u="sng" dirty="0"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044C017-7ED9-41B4-9FD9-4FEBEFFF2C2A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1510771" y="1289162"/>
            <a:ext cx="0" cy="1682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3B4AD30-6435-49FE-BBF6-EAB02FC1A75A}"/>
              </a:ext>
            </a:extLst>
          </p:cNvPr>
          <p:cNvSpPr txBox="1"/>
          <p:nvPr/>
        </p:nvSpPr>
        <p:spPr>
          <a:xfrm>
            <a:off x="1178789" y="1073718"/>
            <a:ext cx="663963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u="sng" dirty="0" err="1">
                <a:latin typeface="Arial" panose="020B0604020202020204" pitchFamily="34" charset="0"/>
                <a:cs typeface="Arial" panose="020B0604020202020204" pitchFamily="34" charset="0"/>
              </a:rPr>
              <a:t>k_count</a:t>
            </a:r>
            <a:r>
              <a:rPr lang="en-US" sz="800" u="sng" dirty="0"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FD529EC-4802-4D7D-81DB-DF1FFE3CFD96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2963907" y="2801322"/>
            <a:ext cx="0" cy="170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EED3EEA-974B-454A-8D94-D342CFA5A24B}"/>
              </a:ext>
            </a:extLst>
          </p:cNvPr>
          <p:cNvSpPr txBox="1"/>
          <p:nvPr/>
        </p:nvSpPr>
        <p:spPr>
          <a:xfrm>
            <a:off x="2630322" y="2462768"/>
            <a:ext cx="66716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u="sng" dirty="0" err="1">
                <a:latin typeface="Arial" panose="020B0604020202020204" pitchFamily="34" charset="0"/>
                <a:cs typeface="Arial" panose="020B0604020202020204" pitchFamily="34" charset="0"/>
              </a:rPr>
              <a:t>k_count</a:t>
            </a:r>
            <a:r>
              <a:rPr lang="en-US" sz="800" u="sng" dirty="0"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</a:p>
          <a:p>
            <a:pPr algn="ctr"/>
            <a:r>
              <a:rPr lang="en-US" sz="800" u="sng" dirty="0">
                <a:latin typeface="Arial" panose="020B0604020202020204" pitchFamily="34" charset="0"/>
                <a:cs typeface="Arial" panose="020B0604020202020204" pitchFamily="34" charset="0"/>
              </a:rPr>
              <a:t>K_upper-1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9A35595-C540-4414-BA77-1F34D2D50C96}"/>
              </a:ext>
            </a:extLst>
          </p:cNvPr>
          <p:cNvCxnSpPr>
            <a:cxnSpLocks/>
          </p:cNvCxnSpPr>
          <p:nvPr/>
        </p:nvCxnSpPr>
        <p:spPr>
          <a:xfrm>
            <a:off x="3227641" y="2632045"/>
            <a:ext cx="2013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A241C9C-00A6-4BA1-BBC9-6888BF8B50E9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1675624" y="986708"/>
            <a:ext cx="137237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336E29E-D467-4666-91DE-8D2319ADF98E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1842752" y="1181440"/>
            <a:ext cx="158624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D83442F-E8EF-4247-9B33-E13E7CC62FB0}"/>
              </a:ext>
            </a:extLst>
          </p:cNvPr>
          <p:cNvCxnSpPr>
            <a:stCxn id="24" idx="3"/>
            <a:endCxn id="53" idx="1"/>
          </p:cNvCxnSpPr>
          <p:nvPr/>
        </p:nvCxnSpPr>
        <p:spPr>
          <a:xfrm>
            <a:off x="7040880" y="1264920"/>
            <a:ext cx="3017520" cy="2316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45A8A9D-45EE-446C-89D7-86B1C4862C49}"/>
              </a:ext>
            </a:extLst>
          </p:cNvPr>
          <p:cNvCxnSpPr>
            <a:cxnSpLocks/>
            <a:stCxn id="71" idx="3"/>
            <a:endCxn id="53" idx="1"/>
          </p:cNvCxnSpPr>
          <p:nvPr/>
        </p:nvCxnSpPr>
        <p:spPr>
          <a:xfrm>
            <a:off x="7040880" y="2735580"/>
            <a:ext cx="3017520" cy="845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9A7D60E-124A-44C5-A18C-F7CE8A93851E}"/>
              </a:ext>
            </a:extLst>
          </p:cNvPr>
          <p:cNvCxnSpPr>
            <a:cxnSpLocks/>
            <a:stCxn id="72" idx="3"/>
            <a:endCxn id="53" idx="1"/>
          </p:cNvCxnSpPr>
          <p:nvPr/>
        </p:nvCxnSpPr>
        <p:spPr>
          <a:xfrm flipV="1">
            <a:off x="7040880" y="3581400"/>
            <a:ext cx="3017520" cy="61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BBD2B02-99B8-44C3-806E-79BDE4C7DDD6}"/>
              </a:ext>
            </a:extLst>
          </p:cNvPr>
          <p:cNvCxnSpPr>
            <a:cxnSpLocks/>
            <a:stCxn id="73" idx="3"/>
            <a:endCxn id="53" idx="1"/>
          </p:cNvCxnSpPr>
          <p:nvPr/>
        </p:nvCxnSpPr>
        <p:spPr>
          <a:xfrm flipV="1">
            <a:off x="7040880" y="3581400"/>
            <a:ext cx="3017520" cy="2087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22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86B5BE-E240-475D-BB2F-C0704F78B45A}"/>
              </a:ext>
            </a:extLst>
          </p:cNvPr>
          <p:cNvGraphicFramePr>
            <a:graphicFrameLocks noGrp="1"/>
          </p:cNvGraphicFramePr>
          <p:nvPr/>
        </p:nvGraphicFramePr>
        <p:xfrm>
          <a:off x="1246346" y="2982278"/>
          <a:ext cx="1828799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882">
                  <a:extLst>
                    <a:ext uri="{9D8B030D-6E8A-4147-A177-3AD203B41FA5}">
                      <a16:colId xmlns:a16="http://schemas.microsoft.com/office/drawing/2014/main" val="916470671"/>
                    </a:ext>
                  </a:extLst>
                </a:gridCol>
                <a:gridCol w="29882">
                  <a:extLst>
                    <a:ext uri="{9D8B030D-6E8A-4147-A177-3AD203B41FA5}">
                      <a16:colId xmlns:a16="http://schemas.microsoft.com/office/drawing/2014/main" val="2111226588"/>
                    </a:ext>
                  </a:extLst>
                </a:gridCol>
                <a:gridCol w="71718">
                  <a:extLst>
                    <a:ext uri="{9D8B030D-6E8A-4147-A177-3AD203B41FA5}">
                      <a16:colId xmlns:a16="http://schemas.microsoft.com/office/drawing/2014/main" val="1419871898"/>
                    </a:ext>
                  </a:extLst>
                </a:gridCol>
                <a:gridCol w="26894">
                  <a:extLst>
                    <a:ext uri="{9D8B030D-6E8A-4147-A177-3AD203B41FA5}">
                      <a16:colId xmlns:a16="http://schemas.microsoft.com/office/drawing/2014/main" val="2363458478"/>
                    </a:ext>
                  </a:extLst>
                </a:gridCol>
                <a:gridCol w="26894">
                  <a:extLst>
                    <a:ext uri="{9D8B030D-6E8A-4147-A177-3AD203B41FA5}">
                      <a16:colId xmlns:a16="http://schemas.microsoft.com/office/drawing/2014/main" val="3535433576"/>
                    </a:ext>
                  </a:extLst>
                </a:gridCol>
                <a:gridCol w="179294">
                  <a:extLst>
                    <a:ext uri="{9D8B030D-6E8A-4147-A177-3AD203B41FA5}">
                      <a16:colId xmlns:a16="http://schemas.microsoft.com/office/drawing/2014/main" val="2311743416"/>
                    </a:ext>
                  </a:extLst>
                </a:gridCol>
                <a:gridCol w="537882">
                  <a:extLst>
                    <a:ext uri="{9D8B030D-6E8A-4147-A177-3AD203B41FA5}">
                      <a16:colId xmlns:a16="http://schemas.microsoft.com/office/drawing/2014/main" val="4046569535"/>
                    </a:ext>
                  </a:extLst>
                </a:gridCol>
                <a:gridCol w="747059">
                  <a:extLst>
                    <a:ext uri="{9D8B030D-6E8A-4147-A177-3AD203B41FA5}">
                      <a16:colId xmlns:a16="http://schemas.microsoft.com/office/drawing/2014/main" val="1869826470"/>
                    </a:ext>
                  </a:extLst>
                </a:gridCol>
                <a:gridCol w="179294">
                  <a:extLst>
                    <a:ext uri="{9D8B030D-6E8A-4147-A177-3AD203B41FA5}">
                      <a16:colId xmlns:a16="http://schemas.microsoft.com/office/drawing/2014/main" val="2175268568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highlight>
                          <a:srgbClr val="FF0000"/>
                        </a:highligh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…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7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7"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marL="0" marR="0" marT="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7"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7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609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51278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vert="ea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vert="ea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vert="ea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vert="ea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7412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vert="ea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vert="ea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8159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vert="ea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vert="ea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192149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886495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404222"/>
                  </a:ext>
                </a:extLst>
              </a:tr>
              <a:tr h="914400">
                <a:tc gridSpan="7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59264935"/>
                  </a:ext>
                </a:extLst>
              </a:tr>
              <a:tr h="914400">
                <a:tc gridSpan="7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7128649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F2DF0A-8F7B-49AE-AA35-3200A46B89A2}"/>
              </a:ext>
            </a:extLst>
          </p:cNvPr>
          <p:cNvGraphicFramePr>
            <a:graphicFrameLocks noGrp="1"/>
          </p:cNvGraphicFramePr>
          <p:nvPr/>
        </p:nvGraphicFramePr>
        <p:xfrm>
          <a:off x="3429000" y="2987040"/>
          <a:ext cx="1828800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91647067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6982647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609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26493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13808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543C9A6-BC1B-4177-928D-00228A696F4F}"/>
              </a:ext>
            </a:extLst>
          </p:cNvPr>
          <p:cNvGraphicFramePr>
            <a:graphicFrameLocks noGrp="1"/>
          </p:cNvGraphicFramePr>
          <p:nvPr/>
        </p:nvGraphicFramePr>
        <p:xfrm>
          <a:off x="3429000" y="904240"/>
          <a:ext cx="1823931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28">
                  <a:extLst>
                    <a:ext uri="{9D8B030D-6E8A-4147-A177-3AD203B41FA5}">
                      <a16:colId xmlns:a16="http://schemas.microsoft.com/office/drawing/2014/main" val="916470671"/>
                    </a:ext>
                  </a:extLst>
                </a:gridCol>
                <a:gridCol w="27428">
                  <a:extLst>
                    <a:ext uri="{9D8B030D-6E8A-4147-A177-3AD203B41FA5}">
                      <a16:colId xmlns:a16="http://schemas.microsoft.com/office/drawing/2014/main" val="3929174698"/>
                    </a:ext>
                  </a:extLst>
                </a:gridCol>
                <a:gridCol w="799819">
                  <a:extLst>
                    <a:ext uri="{9D8B030D-6E8A-4147-A177-3AD203B41FA5}">
                      <a16:colId xmlns:a16="http://schemas.microsoft.com/office/drawing/2014/main" val="271054518"/>
                    </a:ext>
                  </a:extLst>
                </a:gridCol>
                <a:gridCol w="27428">
                  <a:extLst>
                    <a:ext uri="{9D8B030D-6E8A-4147-A177-3AD203B41FA5}">
                      <a16:colId xmlns:a16="http://schemas.microsoft.com/office/drawing/2014/main" val="535869769"/>
                    </a:ext>
                  </a:extLst>
                </a:gridCol>
                <a:gridCol w="27428">
                  <a:extLst>
                    <a:ext uri="{9D8B030D-6E8A-4147-A177-3AD203B41FA5}">
                      <a16:colId xmlns:a16="http://schemas.microsoft.com/office/drawing/2014/main" val="79554054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69826470"/>
                    </a:ext>
                  </a:extLst>
                </a:gridCol>
              </a:tblGrid>
              <a:tr h="8994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60901"/>
                  </a:ext>
                </a:extLst>
              </a:tr>
              <a:tr h="8994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282904"/>
                  </a:ext>
                </a:extLst>
              </a:tr>
              <a:tr h="179882">
                <a:tc gridSpan="5"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687541"/>
                  </a:ext>
                </a:extLst>
              </a:tr>
              <a:tr h="539646">
                <a:tc rowSpan="2"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…</a:t>
                      </a:r>
                    </a:p>
                    <a:p>
                      <a:pPr algn="ctr"/>
                      <a:r>
                        <a:rPr lang="en-US" sz="200" dirty="0"/>
                        <a:t>…</a:t>
                      </a:r>
                    </a:p>
                  </a:txBody>
                  <a:tcPr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058269"/>
                  </a:ext>
                </a:extLst>
              </a:tr>
              <a:tr h="749508">
                <a:tc gridSpan="5" vMerge="1"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264935"/>
                  </a:ext>
                </a:extLst>
              </a:tr>
              <a:tr h="179882">
                <a:tc gridSpan="5"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05184342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12A5FF74-9D51-4F6F-88F4-1F176BA5CD23}"/>
              </a:ext>
            </a:extLst>
          </p:cNvPr>
          <p:cNvGrpSpPr/>
          <p:nvPr/>
        </p:nvGrpSpPr>
        <p:grpSpPr>
          <a:xfrm>
            <a:off x="205041" y="2990849"/>
            <a:ext cx="649826" cy="914400"/>
            <a:chOff x="1150399" y="2990849"/>
            <a:chExt cx="649826" cy="914400"/>
          </a:xfrm>
        </p:grpSpPr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98D00905-280C-43EA-914D-020C66E38F63}"/>
                </a:ext>
              </a:extLst>
            </p:cNvPr>
            <p:cNvSpPr/>
            <p:nvPr/>
          </p:nvSpPr>
          <p:spPr>
            <a:xfrm>
              <a:off x="1657350" y="2990849"/>
              <a:ext cx="142875" cy="914400"/>
            </a:xfrm>
            <a:prstGeom prst="leftBrace">
              <a:avLst>
                <a:gd name="adj1" fmla="val 48333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5E437F-79D8-4DAB-8F28-6884F7495B4E}"/>
                </a:ext>
              </a:extLst>
            </p:cNvPr>
            <p:cNvSpPr txBox="1"/>
            <p:nvPr/>
          </p:nvSpPr>
          <p:spPr>
            <a:xfrm>
              <a:off x="1150399" y="3281977"/>
              <a:ext cx="482824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29BB5C-0741-493E-9DE7-ED4D1BF8C049}"/>
              </a:ext>
            </a:extLst>
          </p:cNvPr>
          <p:cNvGrpSpPr/>
          <p:nvPr/>
        </p:nvGrpSpPr>
        <p:grpSpPr>
          <a:xfrm>
            <a:off x="1198986" y="2534261"/>
            <a:ext cx="284052" cy="395627"/>
            <a:chOff x="1875261" y="2480286"/>
            <a:chExt cx="284052" cy="395627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76B17BC3-2833-4311-AA69-5EC860DE7001}"/>
                </a:ext>
              </a:extLst>
            </p:cNvPr>
            <p:cNvSpPr/>
            <p:nvPr/>
          </p:nvSpPr>
          <p:spPr>
            <a:xfrm rot="5400000">
              <a:off x="1971039" y="2738753"/>
              <a:ext cx="91440" cy="182880"/>
            </a:xfrm>
            <a:prstGeom prst="leftBrace">
              <a:avLst>
                <a:gd name="adj1" fmla="val 48333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1B2C82-95E9-44A7-9C38-BAE7CEB4F314}"/>
                </a:ext>
              </a:extLst>
            </p:cNvPr>
            <p:cNvSpPr txBox="1"/>
            <p:nvPr/>
          </p:nvSpPr>
          <p:spPr>
            <a:xfrm>
              <a:off x="1875261" y="2480286"/>
              <a:ext cx="28405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E389CA-9791-4286-90CF-EAF533DCD1E2}"/>
              </a:ext>
            </a:extLst>
          </p:cNvPr>
          <p:cNvGrpSpPr/>
          <p:nvPr/>
        </p:nvGrpSpPr>
        <p:grpSpPr>
          <a:xfrm>
            <a:off x="3048000" y="838200"/>
            <a:ext cx="324219" cy="307777"/>
            <a:chOff x="1400600" y="2927168"/>
            <a:chExt cx="324219" cy="307777"/>
          </a:xfrm>
        </p:grpSpPr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AC7251FC-4C94-4AE3-8D93-C9649BA544A7}"/>
                </a:ext>
              </a:extLst>
            </p:cNvPr>
            <p:cNvSpPr/>
            <p:nvPr/>
          </p:nvSpPr>
          <p:spPr>
            <a:xfrm>
              <a:off x="1657350" y="2990848"/>
              <a:ext cx="67469" cy="182880"/>
            </a:xfrm>
            <a:prstGeom prst="leftBrace">
              <a:avLst>
                <a:gd name="adj1" fmla="val 48333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635401-6FAC-4E35-A52C-E31298AFAAC0}"/>
                </a:ext>
              </a:extLst>
            </p:cNvPr>
            <p:cNvSpPr txBox="1"/>
            <p:nvPr/>
          </p:nvSpPr>
          <p:spPr>
            <a:xfrm>
              <a:off x="1400600" y="2927168"/>
              <a:ext cx="28405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61827AA-19B1-48D3-B995-B90862C3E247}"/>
              </a:ext>
            </a:extLst>
          </p:cNvPr>
          <p:cNvGrpSpPr/>
          <p:nvPr/>
        </p:nvGrpSpPr>
        <p:grpSpPr>
          <a:xfrm>
            <a:off x="3429000" y="381000"/>
            <a:ext cx="914400" cy="447062"/>
            <a:chOff x="2069310" y="2589827"/>
            <a:chExt cx="914400" cy="447062"/>
          </a:xfrm>
        </p:grpSpPr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6485C5D1-07B9-4E8C-A3F3-CB4E5D96FF9F}"/>
                </a:ext>
              </a:extLst>
            </p:cNvPr>
            <p:cNvSpPr/>
            <p:nvPr/>
          </p:nvSpPr>
          <p:spPr>
            <a:xfrm rot="5400000">
              <a:off x="2455072" y="2508252"/>
              <a:ext cx="142875" cy="914400"/>
            </a:xfrm>
            <a:prstGeom prst="leftBrace">
              <a:avLst>
                <a:gd name="adj1" fmla="val 48333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5E1F02E-8D6C-4708-979F-4F6D9E849FE6}"/>
                </a:ext>
              </a:extLst>
            </p:cNvPr>
            <p:cNvSpPr txBox="1"/>
            <p:nvPr/>
          </p:nvSpPr>
          <p:spPr>
            <a:xfrm>
              <a:off x="2287847" y="2589827"/>
              <a:ext cx="482824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23FA7CE-35A2-40B8-85BE-326AE434ED72}"/>
              </a:ext>
            </a:extLst>
          </p:cNvPr>
          <p:cNvGrpSpPr/>
          <p:nvPr/>
        </p:nvGrpSpPr>
        <p:grpSpPr>
          <a:xfrm>
            <a:off x="941809" y="2853350"/>
            <a:ext cx="284052" cy="307777"/>
            <a:chOff x="1527598" y="2853350"/>
            <a:chExt cx="284052" cy="307777"/>
          </a:xfrm>
        </p:grpSpPr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6E840B89-E13F-4EA1-8056-649E988293EE}"/>
                </a:ext>
              </a:extLst>
            </p:cNvPr>
            <p:cNvSpPr/>
            <p:nvPr/>
          </p:nvSpPr>
          <p:spPr>
            <a:xfrm>
              <a:off x="1754506" y="2990849"/>
              <a:ext cx="45719" cy="128589"/>
            </a:xfrm>
            <a:prstGeom prst="leftBrace">
              <a:avLst>
                <a:gd name="adj1" fmla="val 48333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F2A00E1-B463-4841-B987-D47EEF1E43DA}"/>
                </a:ext>
              </a:extLst>
            </p:cNvPr>
            <p:cNvSpPr txBox="1"/>
            <p:nvPr/>
          </p:nvSpPr>
          <p:spPr>
            <a:xfrm>
              <a:off x="1527598" y="2853350"/>
              <a:ext cx="28405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  <p:graphicFrame>
        <p:nvGraphicFramePr>
          <p:cNvPr id="45" name="Table 23">
            <a:extLst>
              <a:ext uri="{FF2B5EF4-FFF2-40B4-BE49-F238E27FC236}">
                <a16:creationId xmlns:a16="http://schemas.microsoft.com/office/drawing/2014/main" id="{6528DDF6-E7E3-4A2A-9F4D-2D3B5C5BDDEB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548640"/>
          <a:ext cx="1463040" cy="6217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880">
                  <a:extLst>
                    <a:ext uri="{9D8B030D-6E8A-4147-A177-3AD203B41FA5}">
                      <a16:colId xmlns:a16="http://schemas.microsoft.com/office/drawing/2014/main" val="2164257729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88275775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230820222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804967447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4114835649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788190637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89072420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62922504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4025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201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6114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0765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5314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479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8886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561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371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4234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4649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7309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7467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7537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822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3689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4159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9216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6184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8369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48179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607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62100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6633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8616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05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2480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7449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1994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4563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5531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611727"/>
                  </a:ext>
                </a:extLst>
              </a:tr>
              <a:tr h="18288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……</a:t>
                      </a:r>
                    </a:p>
                  </a:txBody>
                  <a:tcPr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3536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622108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AC9BD9D1-7F51-42DA-ABD0-F7D09BFCBE46}"/>
              </a:ext>
            </a:extLst>
          </p:cNvPr>
          <p:cNvSpPr txBox="1"/>
          <p:nvPr/>
        </p:nvSpPr>
        <p:spPr>
          <a:xfrm>
            <a:off x="5577840" y="152400"/>
            <a:ext cx="133510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Shared: sa11[]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0B28C04-E307-4A2C-8D6F-A3428BECF178}"/>
              </a:ext>
            </a:extLst>
          </p:cNvPr>
          <p:cNvGrpSpPr/>
          <p:nvPr/>
        </p:nvGrpSpPr>
        <p:grpSpPr>
          <a:xfrm>
            <a:off x="6858000" y="0"/>
            <a:ext cx="1463040" cy="447062"/>
            <a:chOff x="1520670" y="2589827"/>
            <a:chExt cx="1463040" cy="447062"/>
          </a:xfrm>
        </p:grpSpPr>
        <p:sp>
          <p:nvSpPr>
            <p:cNvPr id="48" name="Left Brace 47">
              <a:extLst>
                <a:ext uri="{FF2B5EF4-FFF2-40B4-BE49-F238E27FC236}">
                  <a16:creationId xmlns:a16="http://schemas.microsoft.com/office/drawing/2014/main" id="{3FEA62C5-84DA-496A-A8B3-BDF17DA69F7B}"/>
                </a:ext>
              </a:extLst>
            </p:cNvPr>
            <p:cNvSpPr/>
            <p:nvPr/>
          </p:nvSpPr>
          <p:spPr>
            <a:xfrm rot="5400000">
              <a:off x="2180752" y="2233932"/>
              <a:ext cx="142875" cy="1463040"/>
            </a:xfrm>
            <a:prstGeom prst="leftBrace">
              <a:avLst>
                <a:gd name="adj1" fmla="val 48333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5768184-4E2D-4EDB-887E-CFBE96E4FAEA}"/>
                </a:ext>
              </a:extLst>
            </p:cNvPr>
            <p:cNvSpPr txBox="1"/>
            <p:nvPr/>
          </p:nvSpPr>
          <p:spPr>
            <a:xfrm>
              <a:off x="2110163" y="2589827"/>
              <a:ext cx="28405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FEC3201-E8D8-448B-9953-3567CB7EB6F0}"/>
              </a:ext>
            </a:extLst>
          </p:cNvPr>
          <p:cNvGrpSpPr/>
          <p:nvPr/>
        </p:nvGrpSpPr>
        <p:grpSpPr>
          <a:xfrm>
            <a:off x="5943600" y="533400"/>
            <a:ext cx="649826" cy="6217920"/>
            <a:chOff x="1150399" y="2990849"/>
            <a:chExt cx="649826" cy="6217920"/>
          </a:xfrm>
        </p:grpSpPr>
        <p:sp>
          <p:nvSpPr>
            <p:cNvPr id="51" name="Left Brace 50">
              <a:extLst>
                <a:ext uri="{FF2B5EF4-FFF2-40B4-BE49-F238E27FC236}">
                  <a16:creationId xmlns:a16="http://schemas.microsoft.com/office/drawing/2014/main" id="{D8DFEA41-EB95-4F2A-A893-7E1D89B79B04}"/>
                </a:ext>
              </a:extLst>
            </p:cNvPr>
            <p:cNvSpPr/>
            <p:nvPr/>
          </p:nvSpPr>
          <p:spPr>
            <a:xfrm>
              <a:off x="1657350" y="2990849"/>
              <a:ext cx="142875" cy="6217920"/>
            </a:xfrm>
            <a:prstGeom prst="leftBrace">
              <a:avLst>
                <a:gd name="adj1" fmla="val 48333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60BC3E6-4AC5-44D0-B854-110228414A5E}"/>
                </a:ext>
              </a:extLst>
            </p:cNvPr>
            <p:cNvSpPr txBox="1"/>
            <p:nvPr/>
          </p:nvSpPr>
          <p:spPr>
            <a:xfrm>
              <a:off x="1150399" y="5945921"/>
              <a:ext cx="482824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097A0E0-C0EB-44A1-AC9D-61546C520ECD}"/>
              </a:ext>
            </a:extLst>
          </p:cNvPr>
          <p:cNvSpPr/>
          <p:nvPr/>
        </p:nvSpPr>
        <p:spPr>
          <a:xfrm>
            <a:off x="6858000" y="533400"/>
            <a:ext cx="182880" cy="146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3811500-BF28-468E-B560-250DCDE75FA3}"/>
              </a:ext>
            </a:extLst>
          </p:cNvPr>
          <p:cNvGrpSpPr/>
          <p:nvPr/>
        </p:nvGrpSpPr>
        <p:grpSpPr>
          <a:xfrm>
            <a:off x="5486400" y="762000"/>
            <a:ext cx="1295400" cy="307777"/>
            <a:chOff x="7010400" y="1524000"/>
            <a:chExt cx="1295400" cy="30777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E18990F-F05F-44CC-997D-EBE2C0E9557D}"/>
                </a:ext>
              </a:extLst>
            </p:cNvPr>
            <p:cNvSpPr txBox="1"/>
            <p:nvPr/>
          </p:nvSpPr>
          <p:spPr>
            <a:xfrm>
              <a:off x="7010400" y="1524000"/>
              <a:ext cx="84657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u="sng" dirty="0">
                  <a:latin typeface="Arial" panose="020B0604020202020204" pitchFamily="34" charset="0"/>
                  <a:cs typeface="Arial" panose="020B0604020202020204" pitchFamily="34" charset="0"/>
                </a:rPr>
                <a:t>Av1/Av2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6E914DA-8161-4B80-B374-5ADE82CFEA14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>
              <a:off x="7856978" y="1677889"/>
              <a:ext cx="4488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EBE213F1-862A-4474-90AD-F6F157B7A44E}"/>
              </a:ext>
            </a:extLst>
          </p:cNvPr>
          <p:cNvSpPr/>
          <p:nvPr/>
        </p:nvSpPr>
        <p:spPr>
          <a:xfrm>
            <a:off x="6858000" y="2004060"/>
            <a:ext cx="182880" cy="146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E24C8E7-BB71-468F-9D05-EDFF89AACA1D}"/>
              </a:ext>
            </a:extLst>
          </p:cNvPr>
          <p:cNvSpPr/>
          <p:nvPr/>
        </p:nvSpPr>
        <p:spPr>
          <a:xfrm>
            <a:off x="6858000" y="3467100"/>
            <a:ext cx="182880" cy="146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B42F10A-D592-487E-9698-144D6EB85479}"/>
              </a:ext>
            </a:extLst>
          </p:cNvPr>
          <p:cNvSpPr/>
          <p:nvPr/>
        </p:nvSpPr>
        <p:spPr>
          <a:xfrm>
            <a:off x="6858000" y="4937760"/>
            <a:ext cx="182880" cy="146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AB037C2-E6ED-4832-9129-DC5C1E9A6297}"/>
              </a:ext>
            </a:extLst>
          </p:cNvPr>
          <p:cNvCxnSpPr>
            <a:cxnSpLocks/>
            <a:stCxn id="77" idx="2"/>
            <a:endCxn id="10" idx="0"/>
          </p:cNvCxnSpPr>
          <p:nvPr/>
        </p:nvCxnSpPr>
        <p:spPr>
          <a:xfrm flipH="1">
            <a:off x="1341012" y="1094430"/>
            <a:ext cx="2631" cy="1439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C8B843F-C307-44F2-8726-EA23F9DF225D}"/>
              </a:ext>
            </a:extLst>
          </p:cNvPr>
          <p:cNvSpPr txBox="1"/>
          <p:nvPr/>
        </p:nvSpPr>
        <p:spPr>
          <a:xfrm>
            <a:off x="1011661" y="878986"/>
            <a:ext cx="663963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u="sng" dirty="0" err="1">
                <a:latin typeface="Arial" panose="020B0604020202020204" pitchFamily="34" charset="0"/>
                <a:cs typeface="Arial" panose="020B0604020202020204" pitchFamily="34" charset="0"/>
              </a:rPr>
              <a:t>k_count</a:t>
            </a:r>
            <a:r>
              <a:rPr lang="en-US" sz="800" u="sng" dirty="0"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044C017-7ED9-41B4-9FD9-4FEBEFFF2C2A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1510771" y="1289162"/>
            <a:ext cx="0" cy="1682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3B4AD30-6435-49FE-BBF6-EAB02FC1A75A}"/>
              </a:ext>
            </a:extLst>
          </p:cNvPr>
          <p:cNvSpPr txBox="1"/>
          <p:nvPr/>
        </p:nvSpPr>
        <p:spPr>
          <a:xfrm>
            <a:off x="1178789" y="1073718"/>
            <a:ext cx="663963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u="sng" dirty="0" err="1">
                <a:latin typeface="Arial" panose="020B0604020202020204" pitchFamily="34" charset="0"/>
                <a:cs typeface="Arial" panose="020B0604020202020204" pitchFamily="34" charset="0"/>
              </a:rPr>
              <a:t>k_count</a:t>
            </a:r>
            <a:r>
              <a:rPr lang="en-US" sz="800" u="sng" dirty="0"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FD529EC-4802-4D7D-81DB-DF1FFE3CFD96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2963907" y="2801322"/>
            <a:ext cx="0" cy="170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EED3EEA-974B-454A-8D94-D342CFA5A24B}"/>
              </a:ext>
            </a:extLst>
          </p:cNvPr>
          <p:cNvSpPr txBox="1"/>
          <p:nvPr/>
        </p:nvSpPr>
        <p:spPr>
          <a:xfrm>
            <a:off x="2630322" y="2462768"/>
            <a:ext cx="66716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u="sng" dirty="0" err="1">
                <a:latin typeface="Arial" panose="020B0604020202020204" pitchFamily="34" charset="0"/>
                <a:cs typeface="Arial" panose="020B0604020202020204" pitchFamily="34" charset="0"/>
              </a:rPr>
              <a:t>k_count</a:t>
            </a:r>
            <a:r>
              <a:rPr lang="en-US" sz="800" u="sng" dirty="0"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</a:p>
          <a:p>
            <a:pPr algn="ctr"/>
            <a:r>
              <a:rPr lang="en-US" sz="800" u="sng" dirty="0">
                <a:latin typeface="Arial" panose="020B0604020202020204" pitchFamily="34" charset="0"/>
                <a:cs typeface="Arial" panose="020B0604020202020204" pitchFamily="34" charset="0"/>
              </a:rPr>
              <a:t>K_upper-1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9A35595-C540-4414-BA77-1F34D2D50C96}"/>
              </a:ext>
            </a:extLst>
          </p:cNvPr>
          <p:cNvCxnSpPr>
            <a:cxnSpLocks/>
          </p:cNvCxnSpPr>
          <p:nvPr/>
        </p:nvCxnSpPr>
        <p:spPr>
          <a:xfrm>
            <a:off x="3227641" y="2632045"/>
            <a:ext cx="2013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A241C9C-00A6-4BA1-BBC9-6888BF8B50E9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1675624" y="986708"/>
            <a:ext cx="137237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336E29E-D467-4666-91DE-8D2319ADF98E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1842752" y="1181440"/>
            <a:ext cx="158624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D83442F-E8EF-4247-9B33-E13E7CC62FB0}"/>
              </a:ext>
            </a:extLst>
          </p:cNvPr>
          <p:cNvCxnSpPr>
            <a:cxnSpLocks/>
            <a:stCxn id="24" idx="3"/>
            <a:endCxn id="70" idx="1"/>
          </p:cNvCxnSpPr>
          <p:nvPr/>
        </p:nvCxnSpPr>
        <p:spPr>
          <a:xfrm>
            <a:off x="7040880" y="1264920"/>
            <a:ext cx="3169920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45A8A9D-45EE-446C-89D7-86B1C4862C49}"/>
              </a:ext>
            </a:extLst>
          </p:cNvPr>
          <p:cNvCxnSpPr>
            <a:cxnSpLocks/>
            <a:stCxn id="71" idx="3"/>
            <a:endCxn id="70" idx="1"/>
          </p:cNvCxnSpPr>
          <p:nvPr/>
        </p:nvCxnSpPr>
        <p:spPr>
          <a:xfrm flipV="1">
            <a:off x="7040880" y="1264920"/>
            <a:ext cx="3169920" cy="147066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9A7D60E-124A-44C5-A18C-F7CE8A93851E}"/>
              </a:ext>
            </a:extLst>
          </p:cNvPr>
          <p:cNvCxnSpPr>
            <a:cxnSpLocks/>
            <a:stCxn id="72" idx="3"/>
            <a:endCxn id="70" idx="1"/>
          </p:cNvCxnSpPr>
          <p:nvPr/>
        </p:nvCxnSpPr>
        <p:spPr>
          <a:xfrm flipV="1">
            <a:off x="7040880" y="1264920"/>
            <a:ext cx="3169920" cy="29337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BBD2B02-99B8-44C3-806E-79BDE4C7DDD6}"/>
              </a:ext>
            </a:extLst>
          </p:cNvPr>
          <p:cNvCxnSpPr>
            <a:cxnSpLocks/>
            <a:stCxn id="73" idx="3"/>
            <a:endCxn id="70" idx="1"/>
          </p:cNvCxnSpPr>
          <p:nvPr/>
        </p:nvCxnSpPr>
        <p:spPr>
          <a:xfrm flipV="1">
            <a:off x="7040880" y="1264920"/>
            <a:ext cx="3169920" cy="440436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23">
            <a:extLst>
              <a:ext uri="{FF2B5EF4-FFF2-40B4-BE49-F238E27FC236}">
                <a16:creationId xmlns:a16="http://schemas.microsoft.com/office/drawing/2014/main" id="{5AA26A9F-C170-47C8-B81C-FA953766C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578235"/>
              </p:ext>
            </p:extLst>
          </p:nvPr>
        </p:nvGraphicFramePr>
        <p:xfrm>
          <a:off x="10210800" y="548640"/>
          <a:ext cx="1463040" cy="6217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880">
                  <a:extLst>
                    <a:ext uri="{9D8B030D-6E8A-4147-A177-3AD203B41FA5}">
                      <a16:colId xmlns:a16="http://schemas.microsoft.com/office/drawing/2014/main" val="2164257729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88275775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230820222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804967447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4114835649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788190637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89072420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62922504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4025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201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6114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60765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5314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6479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8886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561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9371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4234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4649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7309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57467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07537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4822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3689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4159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9216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6184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8369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48179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607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62100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6633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8616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05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2480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7449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1994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4563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5531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611727"/>
                  </a:ext>
                </a:extLst>
              </a:tr>
              <a:tr h="18288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……</a:t>
                      </a:r>
                    </a:p>
                  </a:txBody>
                  <a:tcPr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3536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622108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BACBC72E-1E56-4E16-9D77-2BDB042F5F0E}"/>
              </a:ext>
            </a:extLst>
          </p:cNvPr>
          <p:cNvSpPr txBox="1"/>
          <p:nvPr/>
        </p:nvSpPr>
        <p:spPr>
          <a:xfrm>
            <a:off x="8930640" y="152400"/>
            <a:ext cx="133510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Shared: sb11[]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594E3E6-D71D-4762-AD44-A525D5F072E5}"/>
              </a:ext>
            </a:extLst>
          </p:cNvPr>
          <p:cNvGrpSpPr/>
          <p:nvPr/>
        </p:nvGrpSpPr>
        <p:grpSpPr>
          <a:xfrm>
            <a:off x="10210800" y="0"/>
            <a:ext cx="1463040" cy="447062"/>
            <a:chOff x="1520670" y="2589827"/>
            <a:chExt cx="1463040" cy="447062"/>
          </a:xfrm>
        </p:grpSpPr>
        <p:sp>
          <p:nvSpPr>
            <p:cNvPr id="65" name="Left Brace 64">
              <a:extLst>
                <a:ext uri="{FF2B5EF4-FFF2-40B4-BE49-F238E27FC236}">
                  <a16:creationId xmlns:a16="http://schemas.microsoft.com/office/drawing/2014/main" id="{664E3CB0-B423-4AC4-8E80-B6E16C24E658}"/>
                </a:ext>
              </a:extLst>
            </p:cNvPr>
            <p:cNvSpPr/>
            <p:nvPr/>
          </p:nvSpPr>
          <p:spPr>
            <a:xfrm rot="5400000">
              <a:off x="2180752" y="2233932"/>
              <a:ext cx="142875" cy="1463040"/>
            </a:xfrm>
            <a:prstGeom prst="leftBrace">
              <a:avLst>
                <a:gd name="adj1" fmla="val 48333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0F0CEE4-BBC1-4246-9698-733C427BF643}"/>
                </a:ext>
              </a:extLst>
            </p:cNvPr>
            <p:cNvSpPr txBox="1"/>
            <p:nvPr/>
          </p:nvSpPr>
          <p:spPr>
            <a:xfrm>
              <a:off x="2110163" y="2589827"/>
              <a:ext cx="28405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B4ED46E-18F2-48E6-897D-65D731BDE123}"/>
              </a:ext>
            </a:extLst>
          </p:cNvPr>
          <p:cNvGrpSpPr/>
          <p:nvPr/>
        </p:nvGrpSpPr>
        <p:grpSpPr>
          <a:xfrm>
            <a:off x="9296400" y="533400"/>
            <a:ext cx="649826" cy="6217920"/>
            <a:chOff x="1150399" y="2990849"/>
            <a:chExt cx="649826" cy="6217920"/>
          </a:xfrm>
        </p:grpSpPr>
        <p:sp>
          <p:nvSpPr>
            <p:cNvPr id="68" name="Left Brace 67">
              <a:extLst>
                <a:ext uri="{FF2B5EF4-FFF2-40B4-BE49-F238E27FC236}">
                  <a16:creationId xmlns:a16="http://schemas.microsoft.com/office/drawing/2014/main" id="{A5835DB3-9E7E-4960-B37F-9B95A00D6DED}"/>
                </a:ext>
              </a:extLst>
            </p:cNvPr>
            <p:cNvSpPr/>
            <p:nvPr/>
          </p:nvSpPr>
          <p:spPr>
            <a:xfrm>
              <a:off x="1657350" y="2990849"/>
              <a:ext cx="142875" cy="6217920"/>
            </a:xfrm>
            <a:prstGeom prst="leftBrace">
              <a:avLst>
                <a:gd name="adj1" fmla="val 48333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387A0A1-8A5A-4611-8826-AA2DD590ABF9}"/>
                </a:ext>
              </a:extLst>
            </p:cNvPr>
            <p:cNvSpPr txBox="1"/>
            <p:nvPr/>
          </p:nvSpPr>
          <p:spPr>
            <a:xfrm>
              <a:off x="1150399" y="5945921"/>
              <a:ext cx="482824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DFCCBA7-DA2E-4CEE-8D72-61AC0E88C034}"/>
              </a:ext>
            </a:extLst>
          </p:cNvPr>
          <p:cNvSpPr/>
          <p:nvPr/>
        </p:nvSpPr>
        <p:spPr>
          <a:xfrm>
            <a:off x="10210800" y="533400"/>
            <a:ext cx="182880" cy="146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FC2748F-E600-41EC-8011-D597CF9B9185}"/>
              </a:ext>
            </a:extLst>
          </p:cNvPr>
          <p:cNvGrpSpPr/>
          <p:nvPr/>
        </p:nvGrpSpPr>
        <p:grpSpPr>
          <a:xfrm>
            <a:off x="8839200" y="762000"/>
            <a:ext cx="1295400" cy="307777"/>
            <a:chOff x="7010400" y="1524000"/>
            <a:chExt cx="1295400" cy="307777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6B4FB17-DDBF-4FF7-BBAF-3C0061EF40DC}"/>
                </a:ext>
              </a:extLst>
            </p:cNvPr>
            <p:cNvSpPr txBox="1"/>
            <p:nvPr/>
          </p:nvSpPr>
          <p:spPr>
            <a:xfrm>
              <a:off x="7010400" y="1524000"/>
              <a:ext cx="84657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u="sng" dirty="0">
                  <a:latin typeface="Arial" panose="020B0604020202020204" pitchFamily="34" charset="0"/>
                  <a:cs typeface="Arial" panose="020B0604020202020204" pitchFamily="34" charset="0"/>
                </a:rPr>
                <a:t>Bv1/Bv2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DC1270B-9D2B-4A27-8F57-A0792C3B3BA3}"/>
                </a:ext>
              </a:extLst>
            </p:cNvPr>
            <p:cNvCxnSpPr>
              <a:cxnSpLocks/>
              <a:stCxn id="75" idx="3"/>
            </p:cNvCxnSpPr>
            <p:nvPr/>
          </p:nvCxnSpPr>
          <p:spPr>
            <a:xfrm>
              <a:off x="7856978" y="1677889"/>
              <a:ext cx="4488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08B5350B-4A8F-468C-B2B9-0964160CFE1D}"/>
              </a:ext>
            </a:extLst>
          </p:cNvPr>
          <p:cNvSpPr/>
          <p:nvPr/>
        </p:nvSpPr>
        <p:spPr>
          <a:xfrm>
            <a:off x="10210800" y="2004060"/>
            <a:ext cx="182880" cy="146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81456B3-A734-45B8-934A-AFCEF9EF63AC}"/>
              </a:ext>
            </a:extLst>
          </p:cNvPr>
          <p:cNvSpPr/>
          <p:nvPr/>
        </p:nvSpPr>
        <p:spPr>
          <a:xfrm>
            <a:off x="10210800" y="3467100"/>
            <a:ext cx="182880" cy="146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D45AB3D-63C1-4FC1-AE46-D4CB834B1B7C}"/>
              </a:ext>
            </a:extLst>
          </p:cNvPr>
          <p:cNvSpPr/>
          <p:nvPr/>
        </p:nvSpPr>
        <p:spPr>
          <a:xfrm>
            <a:off x="10210800" y="4937760"/>
            <a:ext cx="182880" cy="146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0346B67-7E5F-4D2E-8899-85C7353BD2EB}"/>
              </a:ext>
            </a:extLst>
          </p:cNvPr>
          <p:cNvCxnSpPr>
            <a:cxnSpLocks/>
            <a:stCxn id="24" idx="3"/>
            <a:endCxn id="79" idx="1"/>
          </p:cNvCxnSpPr>
          <p:nvPr/>
        </p:nvCxnSpPr>
        <p:spPr>
          <a:xfrm>
            <a:off x="7040880" y="1264920"/>
            <a:ext cx="3169920" cy="147066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71B84E3-E3A9-4552-8DDC-F4D508508CD1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>
            <a:off x="7040880" y="2735580"/>
            <a:ext cx="3169920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5855881-5EBF-47C7-95CF-3F0FAD3F4A22}"/>
              </a:ext>
            </a:extLst>
          </p:cNvPr>
          <p:cNvCxnSpPr>
            <a:cxnSpLocks/>
            <a:stCxn id="72" idx="3"/>
            <a:endCxn id="79" idx="1"/>
          </p:cNvCxnSpPr>
          <p:nvPr/>
        </p:nvCxnSpPr>
        <p:spPr>
          <a:xfrm flipV="1">
            <a:off x="7040880" y="2735580"/>
            <a:ext cx="3169920" cy="146304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9735338-A610-4067-8CE5-E02560D4E5D1}"/>
              </a:ext>
            </a:extLst>
          </p:cNvPr>
          <p:cNvCxnSpPr>
            <a:cxnSpLocks/>
            <a:stCxn id="73" idx="3"/>
            <a:endCxn id="79" idx="1"/>
          </p:cNvCxnSpPr>
          <p:nvPr/>
        </p:nvCxnSpPr>
        <p:spPr>
          <a:xfrm flipV="1">
            <a:off x="7040880" y="2735580"/>
            <a:ext cx="3169920" cy="29337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714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92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Okuyama, Takuya</dc:creator>
  <cp:lastModifiedBy>Okuyama, Takuya</cp:lastModifiedBy>
  <cp:revision>26</cp:revision>
  <cp:lastPrinted>2023-04-18T22:54:58Z</cp:lastPrinted>
  <dcterms:created xsi:type="dcterms:W3CDTF">2023-04-18T17:50:48Z</dcterms:created>
  <dcterms:modified xsi:type="dcterms:W3CDTF">2023-04-19T00:56:32Z</dcterms:modified>
</cp:coreProperties>
</file>