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2018/3/4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lang="ja-JP" altLang="en-US" smtClean="0"/>
              <a:t>表示させる</a:t>
            </a:r>
            <a:r>
              <a:rPr lang="en-US" altLang="ja-JP" smtClean="0"/>
              <a:t>Graphic</a:t>
            </a:r>
            <a:r>
              <a:rPr lang="ja-JP" altLang="en-US" smtClean="0"/>
              <a:t>を複数にする</a:t>
            </a:r>
            <a:endParaRPr lang="en-US" altLang="ja-JP" smtClean="0"/>
          </a:p>
          <a:p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12750"/>
            <a:ext cx="774700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79400" y="43418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3424678" y="873126"/>
            <a:ext cx="1566422" cy="917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156200" y="17907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を加える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8" y="2560637"/>
            <a:ext cx="6480175" cy="320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279400" y="2191305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691378" y="3378200"/>
            <a:ext cx="3522222" cy="73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378700" y="3193534"/>
            <a:ext cx="422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C</a:t>
            </a:r>
            <a:r>
              <a:rPr kumimoji="1" lang="en-US" altLang="ja-JP" smtClean="0"/>
              <a:t>onstantBuffer</a:t>
            </a:r>
            <a:r>
              <a:rPr kumimoji="1" lang="ja-JP" altLang="en-US" smtClean="0"/>
              <a:t>に指定した</a:t>
            </a:r>
            <a:r>
              <a:rPr kumimoji="1" lang="en-US" altLang="ja-JP" smtClean="0"/>
              <a:t>id</a:t>
            </a:r>
            <a:r>
              <a:rPr lang="ja-JP" altLang="en-US"/>
              <a:t>の</a:t>
            </a:r>
            <a:r>
              <a:rPr lang="en-US" altLang="ja-JP" smtClean="0"/>
              <a:t>I</a:t>
            </a:r>
            <a:r>
              <a:rPr kumimoji="1" lang="en-US" altLang="ja-JP" smtClean="0"/>
              <a:t>mage</a:t>
            </a:r>
          </a:p>
          <a:p>
            <a:r>
              <a:rPr lang="en-US" altLang="ja-JP" smtClean="0"/>
              <a:t>S</a:t>
            </a:r>
            <a:r>
              <a:rPr kumimoji="1" lang="en-US" altLang="ja-JP" smtClean="0"/>
              <a:t>ize</a:t>
            </a:r>
            <a:r>
              <a:rPr kumimoji="1" lang="ja-JP" altLang="en-US" smtClean="0"/>
              <a:t>情報を渡す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6131366" y="4359820"/>
            <a:ext cx="1082234" cy="6503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78700" y="4165073"/>
            <a:ext cx="413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en-US" altLang="ja-JP" smtClean="0"/>
              <a:t>image</a:t>
            </a:r>
            <a:r>
              <a:rPr lang="ja-JP" altLang="en-US" smtClean="0"/>
              <a:t>（</a:t>
            </a:r>
            <a:r>
              <a:rPr lang="en-US" altLang="ja-JP" smtClean="0"/>
              <a:t>texture</a:t>
            </a:r>
            <a:r>
              <a:rPr lang="ja-JP" altLang="en-US" smtClean="0"/>
              <a:t>）を登録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8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368300"/>
            <a:ext cx="2791385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14178" y="-1032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078478" y="1263650"/>
            <a:ext cx="1452122" cy="549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83000" y="1041400"/>
            <a:ext cx="625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ConstantBuffer</a:t>
            </a:r>
            <a:r>
              <a:rPr kumimoji="1" lang="ja-JP" altLang="en-US" smtClean="0"/>
              <a:t>の登録した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lang="ja-JP" altLang="en-US" smtClean="0"/>
              <a:t>の受け取り先を追加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8" y="2528332"/>
            <a:ext cx="6391846" cy="2005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14178" y="2159000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212078" y="2528332"/>
            <a:ext cx="2597643" cy="1002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09721" y="2343666"/>
            <a:ext cx="538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256</a:t>
            </a:r>
            <a:r>
              <a:rPr kumimoji="1" lang="ja-JP" altLang="en-US" smtClean="0"/>
              <a:t>で固定していた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を</a:t>
            </a:r>
            <a:r>
              <a:rPr lang="en-US" altLang="ja-JP" smtClean="0"/>
              <a:t>ConstantBuffer</a:t>
            </a:r>
            <a:r>
              <a:rPr lang="ja-JP" altLang="en-US" smtClean="0"/>
              <a:t>で持って</a:t>
            </a:r>
            <a:endParaRPr lang="en-US" altLang="ja-JP" smtClean="0"/>
          </a:p>
          <a:p>
            <a:r>
              <a:rPr lang="ja-JP" altLang="en-US" smtClean="0"/>
              <a:t>きた</a:t>
            </a:r>
            <a:r>
              <a:rPr lang="en-US" altLang="ja-JP" smtClean="0"/>
              <a:t>ImageSize</a:t>
            </a:r>
            <a:r>
              <a:rPr lang="ja-JP" altLang="en-US" smtClean="0"/>
              <a:t>にした。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8" y="4894262"/>
            <a:ext cx="4223889" cy="1963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114178" y="453390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1441571" y="5549900"/>
            <a:ext cx="3118725" cy="443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62500" y="5397500"/>
            <a:ext cx="571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Drew2D</a:t>
            </a:r>
            <a:r>
              <a:rPr kumimoji="1" lang="ja-JP" altLang="en-US" smtClean="0"/>
              <a:t>の引数に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を加えたので、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番目を描画する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51991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720724"/>
            <a:ext cx="5015511" cy="570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2874" y="36885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874" y="0"/>
            <a:ext cx="51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・色々な</a:t>
            </a:r>
            <a:r>
              <a:rPr kumimoji="1" lang="en-US" altLang="ja-JP" smtClean="0"/>
              <a:t>graphic</a:t>
            </a:r>
            <a:r>
              <a:rPr kumimoji="1" lang="ja-JP" altLang="en-US" smtClean="0"/>
              <a:t>を用意して、読み込んでみて</a:t>
            </a:r>
            <a:r>
              <a:rPr kumimoji="1" lang="en-US" altLang="ja-JP" smtClean="0"/>
              <a:t>check</a:t>
            </a:r>
            <a:r>
              <a:rPr kumimoji="1" lang="ja-JP" altLang="en-US" smtClean="0"/>
              <a:t>！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437378" y="1282700"/>
            <a:ext cx="2074422" cy="288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51500" y="1041400"/>
            <a:ext cx="331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各要素</a:t>
            </a:r>
            <a:r>
              <a:rPr lang="ja-JP" altLang="en-US" smtClean="0"/>
              <a:t>に</a:t>
            </a:r>
            <a:r>
              <a:rPr lang="en-US" altLang="ja-JP" smtClean="0"/>
              <a:t>graphic</a:t>
            </a:r>
            <a:r>
              <a:rPr lang="ja-JP" altLang="en-US" smtClean="0"/>
              <a:t>を読み込ませて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885466" y="1693575"/>
            <a:ext cx="3626334" cy="3319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651500" y="1571626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様々な</a:t>
            </a:r>
            <a:r>
              <a:rPr kumimoji="1" lang="en-US" altLang="ja-JP" smtClean="0"/>
              <a:t>pattern</a:t>
            </a:r>
            <a:r>
              <a:rPr kumimoji="1" lang="ja-JP" altLang="en-US" smtClean="0"/>
              <a:t>で、描画しチェックする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74" y="2484994"/>
            <a:ext cx="5017922" cy="3930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6911387" y="6483616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・・・。どうも回転がよろしくない結果になってしまった。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0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109537"/>
            <a:ext cx="4599509" cy="6583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4889500" y="254000"/>
            <a:ext cx="68659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Polygon</a:t>
            </a:r>
            <a:r>
              <a:rPr lang="ja-JP" altLang="en-US" smtClean="0"/>
              <a:t>の大きさを</a:t>
            </a:r>
            <a:r>
              <a:rPr lang="en-US" altLang="ja-JP" smtClean="0"/>
              <a:t>image</a:t>
            </a:r>
            <a:r>
              <a:rPr lang="ja-JP" altLang="en-US" smtClean="0"/>
              <a:t>の</a:t>
            </a:r>
            <a:r>
              <a:rPr lang="en-US" altLang="ja-JP" smtClean="0"/>
              <a:t>size</a:t>
            </a:r>
            <a:r>
              <a:rPr lang="ja-JP" altLang="en-US" smtClean="0"/>
              <a:t>に設定する場所を変えました。</a:t>
            </a:r>
            <a:endParaRPr lang="en-US" altLang="ja-JP" smtClean="0"/>
          </a:p>
          <a:p>
            <a:r>
              <a:rPr lang="ja-JP" altLang="en-US" smtClean="0"/>
              <a:t>なぜ、この考えに至った経緯を説明すると、</a:t>
            </a:r>
          </a:p>
          <a:p>
            <a:endParaRPr lang="en-US" altLang="ja-JP" smtClean="0"/>
          </a:p>
          <a:p>
            <a:r>
              <a:rPr lang="en-US" altLang="ja-JP" smtClean="0"/>
              <a:t>Point</a:t>
            </a:r>
            <a:r>
              <a:rPr lang="ja-JP" altLang="en-US" smtClean="0"/>
              <a:t>は、「</a:t>
            </a:r>
            <a:r>
              <a:rPr lang="en-US" altLang="ja-JP" smtClean="0">
                <a:solidFill>
                  <a:srgbClr val="FF0000"/>
                </a:solidFill>
              </a:rPr>
              <a:t>Polygon</a:t>
            </a:r>
            <a:r>
              <a:rPr lang="ja-JP" altLang="en-US" smtClean="0">
                <a:solidFill>
                  <a:srgbClr val="FF0000"/>
                </a:solidFill>
              </a:rPr>
              <a:t>の様々な拡大縮小させても回転は成功した</a:t>
            </a:r>
            <a:r>
              <a:rPr lang="ja-JP" altLang="en-US" smtClean="0"/>
              <a:t>」です。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その事から、</a:t>
            </a:r>
            <a:r>
              <a:rPr lang="en-US" altLang="ja-JP" smtClean="0"/>
              <a:t>Polygon</a:t>
            </a:r>
            <a:r>
              <a:rPr lang="ja-JP" altLang="en-US" smtClean="0"/>
              <a:t>の</a:t>
            </a:r>
            <a:r>
              <a:rPr lang="en-US" altLang="ja-JP" smtClean="0"/>
              <a:t>image</a:t>
            </a:r>
            <a:r>
              <a:rPr lang="ja-JP" altLang="en-US" smtClean="0"/>
              <a:t>の大きさに変更する場所は</a:t>
            </a:r>
            <a:r>
              <a:rPr lang="en-US" altLang="ja-JP" smtClean="0"/>
              <a:t>2D</a:t>
            </a:r>
            <a:r>
              <a:rPr lang="ja-JP" altLang="en-US" smtClean="0"/>
              <a:t>座標変換</a:t>
            </a:r>
            <a:endParaRPr lang="en-US" altLang="ja-JP" smtClean="0"/>
          </a:p>
          <a:p>
            <a:r>
              <a:rPr lang="ja-JP" altLang="en-US" smtClean="0"/>
              <a:t>でするとマズイ事がわかりました。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この事から、</a:t>
            </a:r>
            <a:r>
              <a:rPr lang="ja-JP" altLang="en-US" smtClean="0">
                <a:solidFill>
                  <a:srgbClr val="FF0000"/>
                </a:solidFill>
              </a:rPr>
              <a:t>この回転は自転のため、</a:t>
            </a:r>
            <a:r>
              <a:rPr lang="en-US" altLang="ja-JP" smtClean="0">
                <a:solidFill>
                  <a:srgbClr val="FF0000"/>
                </a:solidFill>
              </a:rPr>
              <a:t>Polygon</a:t>
            </a:r>
            <a:r>
              <a:rPr lang="ja-JP" altLang="en-US" smtClean="0">
                <a:solidFill>
                  <a:srgbClr val="FF0000"/>
                </a:solidFill>
              </a:rPr>
              <a:t>の大きさの設定は回転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の前にする必要がある</a:t>
            </a:r>
            <a:r>
              <a:rPr lang="ja-JP" altLang="en-US" smtClean="0"/>
              <a:t>。と至った訳です。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後は、色々試してみて確認をしまくりました。行列ならサラッとできるの</a:t>
            </a:r>
            <a:endParaRPr lang="en-US" altLang="ja-JP" smtClean="0"/>
          </a:p>
          <a:p>
            <a:r>
              <a:rPr lang="ja-JP" altLang="en-US" smtClean="0"/>
              <a:t>ですが、めんどかった・・・。</a:t>
            </a:r>
            <a:endParaRPr lang="en-US" altLang="ja-JP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3947319"/>
            <a:ext cx="3505200" cy="2716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547100" y="5215572"/>
            <a:ext cx="3478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</a:t>
            </a:r>
            <a:r>
              <a:rPr lang="ja-JP" altLang="en-US" smtClean="0"/>
              <a:t>は</a:t>
            </a:r>
            <a:r>
              <a:rPr lang="en-US" altLang="ja-JP" smtClean="0"/>
              <a:t>Key</a:t>
            </a:r>
            <a:r>
              <a:rPr lang="ja-JP" altLang="en-US" smtClean="0"/>
              <a:t>操作です。</a:t>
            </a:r>
            <a:endParaRPr lang="en-US" altLang="ja-JP" smtClean="0"/>
          </a:p>
          <a:p>
            <a:r>
              <a:rPr kumimoji="1" lang="en-US" altLang="ja-JP" smtClean="0"/>
              <a:t>Graphic</a:t>
            </a:r>
            <a:r>
              <a:rPr kumimoji="1" lang="ja-JP" altLang="en-US" smtClean="0"/>
              <a:t>系は一旦ここまで、</a:t>
            </a:r>
            <a:endParaRPr kumimoji="1" lang="en-US" altLang="ja-JP" smtClean="0"/>
          </a:p>
          <a:p>
            <a:r>
              <a:rPr lang="en-US" altLang="ja-JP" smtClean="0">
                <a:solidFill>
                  <a:srgbClr val="FF0000"/>
                </a:solidFill>
              </a:rPr>
              <a:t>RECT</a:t>
            </a:r>
            <a:r>
              <a:rPr lang="ja-JP" altLang="en-US" smtClean="0">
                <a:solidFill>
                  <a:srgbClr val="FF0000"/>
                </a:solidFill>
              </a:rPr>
              <a:t>設定したい人は</a:t>
            </a:r>
            <a:r>
              <a:rPr lang="en-US" altLang="ja-JP" smtClean="0">
                <a:solidFill>
                  <a:srgbClr val="FF0000"/>
                </a:solidFill>
              </a:rPr>
              <a:t>library</a:t>
            </a:r>
            <a:r>
              <a:rPr lang="ja-JP" altLang="en-US" smtClean="0">
                <a:solidFill>
                  <a:srgbClr val="FF0000"/>
                </a:solidFill>
              </a:rPr>
              <a:t>の中身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見</a:t>
            </a:r>
            <a:r>
              <a:rPr kumimoji="1" lang="ja-JP" altLang="en-US" smtClean="0">
                <a:solidFill>
                  <a:srgbClr val="FF0000"/>
                </a:solidFill>
              </a:rPr>
              <a:t>てください。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/>
              <a:t>たぶんわかると思います。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3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4" y="133350"/>
            <a:ext cx="5133975" cy="662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337238" y="165100"/>
            <a:ext cx="70262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まだ、おかしい部分があった。よく見ると回転させると楕円を描いてる</a:t>
            </a:r>
            <a:endParaRPr lang="en-US" altLang="ja-JP" smtClean="0"/>
          </a:p>
          <a:p>
            <a:r>
              <a:rPr lang="ja-JP" altLang="en-US"/>
              <a:t>感じ</a:t>
            </a:r>
            <a:r>
              <a:rPr lang="ja-JP" altLang="en-US" smtClean="0"/>
              <a:t>が残っています。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原因は、</a:t>
            </a:r>
            <a:r>
              <a:rPr lang="en-US" altLang="ja-JP" smtClean="0"/>
              <a:t>800/600</a:t>
            </a:r>
            <a:r>
              <a:rPr lang="ja-JP" altLang="en-US" smtClean="0"/>
              <a:t>画面の比率</a:t>
            </a:r>
            <a:r>
              <a:rPr lang="en-US" altLang="ja-JP" smtClean="0"/>
              <a:t>4:3</a:t>
            </a:r>
            <a:r>
              <a:rPr lang="ja-JP" altLang="en-US" smtClean="0"/>
              <a:t>があるのに関わらず、円運動をさせて</a:t>
            </a:r>
            <a:endParaRPr lang="en-US" altLang="ja-JP" smtClean="0"/>
          </a:p>
          <a:p>
            <a:r>
              <a:rPr lang="ja-JP" altLang="en-US" smtClean="0"/>
              <a:t>いたからです。比率の影響を受けるので円は楕円なってしまうため残念</a:t>
            </a:r>
            <a:endParaRPr lang="en-US" altLang="ja-JP" smtClean="0"/>
          </a:p>
          <a:p>
            <a:r>
              <a:rPr lang="ja-JP" altLang="en-US" smtClean="0"/>
              <a:t>な結果になった訳です。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なら、円では無く、楕円を描く</a:t>
            </a:r>
            <a:r>
              <a:rPr lang="en-US" altLang="ja-JP"/>
              <a:t>P</a:t>
            </a:r>
            <a:r>
              <a:rPr lang="en-US" altLang="ja-JP" smtClean="0"/>
              <a:t>rogram</a:t>
            </a:r>
            <a:r>
              <a:rPr lang="ja-JP" altLang="en-US" smtClean="0"/>
              <a:t>に書き換え比率分を補正すれば</a:t>
            </a:r>
            <a:endParaRPr lang="en-US" altLang="ja-JP" smtClean="0"/>
          </a:p>
          <a:p>
            <a:r>
              <a:rPr lang="ja-JP" altLang="en-US" smtClean="0"/>
              <a:t>良いと言うことになりました。</a:t>
            </a:r>
            <a:endParaRPr lang="en-US" altLang="ja-JP" smtClean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046978" y="3444875"/>
            <a:ext cx="14902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76900" y="3260209"/>
            <a:ext cx="4855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kumimoji="1" lang="ja-JP" altLang="en-US" smtClean="0"/>
              <a:t>楕円の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はここに比率を入れるのですが、</a:t>
            </a:r>
            <a:endParaRPr kumimoji="1" lang="en-US" altLang="ja-JP" smtClean="0"/>
          </a:p>
          <a:p>
            <a:r>
              <a:rPr kumimoji="1" lang="ja-JP" altLang="en-US" smtClean="0"/>
              <a:t>今回は比率を補正しているため、</a:t>
            </a:r>
            <a:endParaRPr kumimoji="1" lang="en-US" altLang="ja-JP" smtClean="0"/>
          </a:p>
          <a:p>
            <a:r>
              <a:rPr lang="en-US" altLang="ja-JP" smtClean="0"/>
              <a:t>X </a:t>
            </a:r>
            <a:r>
              <a:rPr lang="ja-JP" altLang="en-US" smtClean="0"/>
              <a:t>には、３：４　→　</a:t>
            </a:r>
            <a:r>
              <a:rPr lang="en-US" altLang="ja-JP" smtClean="0"/>
              <a:t>3/4</a:t>
            </a:r>
          </a:p>
          <a:p>
            <a:r>
              <a:rPr lang="en-US" altLang="ja-JP" smtClean="0"/>
              <a:t>Y</a:t>
            </a:r>
            <a:r>
              <a:rPr lang="ja-JP" altLang="en-US" smtClean="0"/>
              <a:t>には、 ４：３　→　</a:t>
            </a:r>
            <a:r>
              <a:rPr lang="en-US" altLang="ja-JP" smtClean="0"/>
              <a:t>4/3</a:t>
            </a:r>
          </a:p>
          <a:p>
            <a:r>
              <a:rPr lang="ja-JP" altLang="en-US" smtClean="0"/>
              <a:t>で調整しています。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81000" y="3873501"/>
            <a:ext cx="25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5846" y="164123"/>
            <a:ext cx="1188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・複数枚の読み込み</a:t>
            </a:r>
            <a:endParaRPr kumimoji="1" lang="en-US" altLang="ja-JP" smtClean="0"/>
          </a:p>
          <a:p>
            <a:r>
              <a:rPr lang="ja-JP" altLang="en-US"/>
              <a:t>　今</a:t>
            </a:r>
            <a:r>
              <a:rPr lang="ja-JP" altLang="en-US" smtClean="0"/>
              <a:t>の仕組みだと</a:t>
            </a:r>
            <a:r>
              <a:rPr lang="en-US" altLang="ja-JP" smtClean="0"/>
              <a:t>graphic</a:t>
            </a:r>
            <a:r>
              <a:rPr lang="ja-JP" altLang="en-US" smtClean="0"/>
              <a:t>は</a:t>
            </a:r>
            <a:r>
              <a:rPr lang="en-US" altLang="ja-JP" smtClean="0"/>
              <a:t>1</a:t>
            </a:r>
            <a:r>
              <a:rPr lang="ja-JP" altLang="en-US" smtClean="0"/>
              <a:t>枚のみしか読み込みができません。様々な</a:t>
            </a:r>
            <a:r>
              <a:rPr lang="en-US" altLang="ja-JP" smtClean="0"/>
              <a:t>graphic</a:t>
            </a:r>
            <a:r>
              <a:rPr lang="ja-JP" altLang="en-US" smtClean="0"/>
              <a:t>を用いる上では非常に困るので、</a:t>
            </a:r>
            <a:r>
              <a:rPr lang="en-US" altLang="ja-JP" smtClean="0"/>
              <a:t>graphic</a:t>
            </a:r>
            <a:r>
              <a:rPr lang="ja-JP" altLang="en-US" smtClean="0"/>
              <a:t>の</a:t>
            </a:r>
            <a:endParaRPr lang="en-US" altLang="ja-JP" smtClean="0"/>
          </a:p>
          <a:p>
            <a:r>
              <a:rPr kumimoji="1" lang="ja-JP" altLang="en-US" smtClean="0"/>
              <a:t>複数読み込みをできるように改造を加えましょう。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6" y="1465073"/>
            <a:ext cx="7828027" cy="1401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74126" y="1116228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7968521" y="2264559"/>
            <a:ext cx="730002" cy="308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7837152" y="1662278"/>
            <a:ext cx="861371" cy="309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698523" y="1485560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変更：配列して複数の情報を</a:t>
            </a:r>
            <a:endParaRPr kumimoji="1" lang="en-US" altLang="ja-JP" smtClean="0"/>
          </a:p>
          <a:p>
            <a:r>
              <a:rPr kumimoji="1" lang="ja-JP" altLang="en-US" smtClean="0"/>
              <a:t>読み込む事ができるようにした</a:t>
            </a:r>
            <a:endParaRPr kumimoji="1"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98523" y="2458774"/>
            <a:ext cx="325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追加：各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の縦横の情報を</a:t>
            </a:r>
            <a:endParaRPr kumimoji="1" lang="en-US" altLang="ja-JP" smtClean="0"/>
          </a:p>
          <a:p>
            <a:r>
              <a:rPr lang="ja-JP" altLang="en-US" smtClean="0"/>
              <a:t>入れる場所を用意。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4126" y="3030892"/>
            <a:ext cx="544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ついでに、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</a:t>
            </a:r>
            <a:r>
              <a:rPr lang="ja-JP" altLang="en-US"/>
              <a:t>大</a:t>
            </a:r>
            <a:r>
              <a:rPr lang="ja-JP" altLang="en-US" smtClean="0"/>
              <a:t>きさも図る仕組みも作りましょう。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6" y="3790583"/>
            <a:ext cx="7843049" cy="1285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374126" y="3421251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7406467" y="3997569"/>
            <a:ext cx="1292056" cy="396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886092" y="379058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変更：本体も配列に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5602146" y="4631481"/>
            <a:ext cx="3096377" cy="163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015046" y="4631481"/>
            <a:ext cx="307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入れる配列も本体を</a:t>
            </a:r>
            <a:endParaRPr kumimoji="1" lang="en-US" altLang="ja-JP" smtClean="0"/>
          </a:p>
          <a:p>
            <a:r>
              <a:rPr lang="ja-JP" altLang="en-US" smtClean="0"/>
              <a:t>用意す</a:t>
            </a:r>
            <a:r>
              <a:rPr lang="ja-JP" altLang="en-US"/>
              <a:t>る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4126" y="5277812"/>
            <a:ext cx="855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変数を配列にしたので当然、様々な部分で不具合がでてきます。修正していきましょう。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・不具合を直す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5" y="685854"/>
            <a:ext cx="3479723" cy="31085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467984" y="1312985"/>
            <a:ext cx="1799216" cy="470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267200" y="1128319"/>
            <a:ext cx="64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追加変更：変数と配列にしたので</a:t>
            </a:r>
            <a:r>
              <a:rPr lang="en-US" altLang="ja-JP" smtClean="0"/>
              <a:t>for</a:t>
            </a:r>
            <a:r>
              <a:rPr lang="ja-JP" altLang="en-US" smtClean="0"/>
              <a:t>文で</a:t>
            </a:r>
            <a:r>
              <a:rPr lang="en-US" altLang="ja-JP"/>
              <a:t>R</a:t>
            </a:r>
            <a:r>
              <a:rPr lang="en-US" altLang="ja-JP" smtClean="0"/>
              <a:t>esource</a:t>
            </a:r>
            <a:r>
              <a:rPr lang="ja-JP" altLang="en-US" smtClean="0"/>
              <a:t>の</a:t>
            </a:r>
            <a:r>
              <a:rPr lang="en-US" altLang="ja-JP" smtClean="0"/>
              <a:t>Release</a:t>
            </a:r>
            <a:r>
              <a:rPr lang="ja-JP" altLang="en-US" smtClean="0"/>
              <a:t>した。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218" y="6211669"/>
            <a:ext cx="1176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次は、読み込みの部分を直すのですが、読み込みは読み込みで別の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を作成して、外部から</a:t>
            </a:r>
            <a:r>
              <a:rPr kumimoji="1" lang="en-US" altLang="ja-JP" smtClean="0"/>
              <a:t>graphic</a:t>
            </a:r>
            <a:r>
              <a:rPr lang="ja-JP" altLang="en-US" smtClean="0"/>
              <a:t>の読み込みが</a:t>
            </a:r>
            <a:endParaRPr lang="en-US" altLang="ja-JP" smtClean="0"/>
          </a:p>
          <a:p>
            <a:r>
              <a:rPr kumimoji="1" lang="ja-JP" altLang="en-US" smtClean="0"/>
              <a:t>できるようにしたいと思います。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6218" y="376105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" y="3949577"/>
            <a:ext cx="3476222" cy="20857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2467984" y="4201175"/>
            <a:ext cx="1799216" cy="256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454769" y="3949577"/>
            <a:ext cx="766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追加：環境構築の初期化で、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の配列の中身を初期化しておきましょう。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3" y="367078"/>
            <a:ext cx="6427313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3204402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95368" y="1336431"/>
            <a:ext cx="2036011" cy="1295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731379" y="1195753"/>
            <a:ext cx="4738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情報読み込み用の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en-US" altLang="ja-JP" smtClean="0"/>
          </a:p>
          <a:p>
            <a:r>
              <a:rPr lang="ja-JP" altLang="en-US" smtClean="0"/>
              <a:t>引数は保存の先の要素番号と読み込む</a:t>
            </a:r>
            <a:r>
              <a:rPr lang="en-US" altLang="ja-JP" smtClean="0"/>
              <a:t>graphic</a:t>
            </a:r>
          </a:p>
          <a:p>
            <a:r>
              <a:rPr lang="ja-JP" altLang="en-US" smtClean="0"/>
              <a:t>の</a:t>
            </a:r>
            <a:r>
              <a:rPr kumimoji="1" lang="ja-JP" altLang="en-US" smtClean="0"/>
              <a:t>名前を入れるようにします。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3" y="3601184"/>
            <a:ext cx="5732952" cy="3195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0" y="-2254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561341" y="4146306"/>
            <a:ext cx="1355274" cy="888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7631" y="4009292"/>
            <a:ext cx="488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Method</a:t>
            </a:r>
            <a:r>
              <a:rPr lang="ja-JP" altLang="en-US" smtClean="0"/>
              <a:t>本体を作成しました。</a:t>
            </a:r>
            <a:endParaRPr lang="en-US" altLang="ja-JP" smtClean="0"/>
          </a:p>
          <a:p>
            <a:r>
              <a:rPr kumimoji="1" lang="ja-JP" altLang="en-US" smtClean="0"/>
              <a:t>この中に、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読み込み部分を持っています。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6" y="3438126"/>
            <a:ext cx="9654713" cy="2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3" y="392818"/>
            <a:ext cx="9804706" cy="2814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60203" y="0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072404" y="623378"/>
            <a:ext cx="1033592" cy="93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014944" y="437763"/>
            <a:ext cx="30217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読み込み部分を</a:t>
            </a:r>
            <a:endParaRPr kumimoji="1" lang="en-US" altLang="ja-JP" smtClean="0"/>
          </a:p>
          <a:p>
            <a:r>
              <a:rPr lang="ja-JP" altLang="en-US"/>
              <a:t>持</a:t>
            </a:r>
            <a:r>
              <a:rPr lang="ja-JP" altLang="en-US" smtClean="0"/>
              <a:t>ってきました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5749767" y="1616173"/>
            <a:ext cx="714793" cy="1612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8509000" y="1443605"/>
            <a:ext cx="12700" cy="356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883982" y="1777399"/>
            <a:ext cx="2507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変更：引数の名前を使う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34300" y="1820246"/>
            <a:ext cx="40075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の読み込み先を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で指定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883982" y="4519188"/>
            <a:ext cx="386518" cy="5305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397011" y="5049694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>
                <a:solidFill>
                  <a:srgbClr val="FF0000"/>
                </a:solidFill>
              </a:rPr>
              <a:t>削除</a:t>
            </a:r>
            <a:r>
              <a:rPr lang="ja-JP" altLang="en-US" smtClean="0">
                <a:solidFill>
                  <a:srgbClr val="FF0000"/>
                </a:solidFill>
              </a:rPr>
              <a:t>：</a:t>
            </a:r>
            <a:r>
              <a:rPr lang="en-US" altLang="ja-JP" smtClean="0">
                <a:solidFill>
                  <a:srgbClr val="FF0000"/>
                </a:solidFill>
              </a:rPr>
              <a:t>InitPolygonRender</a:t>
            </a:r>
            <a:r>
              <a:rPr lang="ja-JP" altLang="en-US" smtClean="0">
                <a:solidFill>
                  <a:srgbClr val="FF0000"/>
                </a:solidFill>
              </a:rPr>
              <a:t>内の</a:t>
            </a:r>
            <a:r>
              <a:rPr lang="en-US" altLang="ja-JP" smtClean="0">
                <a:solidFill>
                  <a:srgbClr val="FF0000"/>
                </a:solidFill>
              </a:rPr>
              <a:t>texture</a:t>
            </a:r>
            <a:r>
              <a:rPr lang="ja-JP" altLang="en-US" smtClean="0">
                <a:solidFill>
                  <a:srgbClr val="FF0000"/>
                </a:solidFill>
              </a:rPr>
              <a:t>作成部分削除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6400" y="3784600"/>
            <a:ext cx="9201653" cy="5715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39700"/>
            <a:ext cx="11402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main.cpp</a:t>
            </a:r>
            <a:r>
              <a:rPr lang="ja-JP" altLang="en-US" smtClean="0"/>
              <a:t>で使用する。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初期化の部分で</a:t>
            </a:r>
            <a:r>
              <a:rPr lang="en-US" altLang="ja-JP" smtClean="0"/>
              <a:t>image</a:t>
            </a:r>
            <a:r>
              <a:rPr lang="ja-JP" altLang="en-US" smtClean="0"/>
              <a:t>の読み込みが別関数になったのでこのままだと</a:t>
            </a:r>
            <a:r>
              <a:rPr lang="en-US" altLang="ja-JP" smtClean="0"/>
              <a:t>Error</a:t>
            </a:r>
            <a:r>
              <a:rPr lang="ja-JP" altLang="en-US" smtClean="0"/>
              <a:t>を起こすので</a:t>
            </a:r>
            <a:r>
              <a:rPr lang="en-US" altLang="ja-JP" smtClean="0"/>
              <a:t>main</a:t>
            </a:r>
            <a:r>
              <a:rPr lang="ja-JP" altLang="en-US" smtClean="0"/>
              <a:t>で</a:t>
            </a:r>
            <a:r>
              <a:rPr lang="en-US" altLang="ja-JP" smtClean="0"/>
              <a:t>image</a:t>
            </a:r>
            <a:r>
              <a:rPr lang="ja-JP" altLang="en-US" smtClean="0"/>
              <a:t>の読み込みを</a:t>
            </a:r>
            <a:endParaRPr lang="en-US" altLang="ja-JP" smtClean="0"/>
          </a:p>
          <a:p>
            <a:r>
              <a:rPr kumimoji="1" lang="ja-JP" altLang="en-US" smtClean="0"/>
              <a:t>実行しておきましょう。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389062"/>
            <a:ext cx="6876802" cy="1404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27000" y="106303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314" y="3263900"/>
            <a:ext cx="11588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・読み込む</a:t>
            </a:r>
            <a:r>
              <a:rPr lang="en-US" altLang="ja-JP" smtClean="0"/>
              <a:t>imagesize</a:t>
            </a:r>
            <a:r>
              <a:rPr lang="ja-JP" altLang="en-US" smtClean="0"/>
              <a:t>の取得</a:t>
            </a:r>
            <a:endParaRPr lang="en-US" altLang="ja-JP" smtClean="0"/>
          </a:p>
          <a:p>
            <a:r>
              <a:rPr lang="ja-JP" altLang="en-US" smtClean="0"/>
              <a:t>　田中先生が作った</a:t>
            </a:r>
            <a:r>
              <a:rPr lang="en-US" altLang="ja-JP" smtClean="0"/>
              <a:t>library</a:t>
            </a:r>
            <a:r>
              <a:rPr lang="ja-JP" altLang="en-US" smtClean="0"/>
              <a:t>になかった</a:t>
            </a:r>
            <a:r>
              <a:rPr lang="en-US" altLang="ja-JP" smtClean="0"/>
              <a:t>size</a:t>
            </a:r>
            <a:r>
              <a:rPr lang="ja-JP" altLang="en-US" smtClean="0"/>
              <a:t>の自動取得機能を追加しましょう。</a:t>
            </a:r>
            <a:r>
              <a:rPr lang="en-US" altLang="ja-JP" smtClean="0"/>
              <a:t>Size</a:t>
            </a:r>
            <a:r>
              <a:rPr lang="ja-JP" altLang="en-US" smtClean="0"/>
              <a:t>の取得は、</a:t>
            </a:r>
            <a:r>
              <a:rPr lang="ja-JP" altLang="en-US" smtClean="0">
                <a:solidFill>
                  <a:srgbClr val="FF0000"/>
                </a:solidFill>
              </a:rPr>
              <a:t>おそらくちゃんとした</a:t>
            </a:r>
            <a:r>
              <a:rPr lang="en-US" altLang="ja-JP" smtClean="0">
                <a:solidFill>
                  <a:srgbClr val="FF0000"/>
                </a:solidFill>
              </a:rPr>
              <a:t>2D</a:t>
            </a:r>
            <a:r>
              <a:rPr lang="ja-JP" altLang="en-US" smtClean="0">
                <a:solidFill>
                  <a:srgbClr val="FF0000"/>
                </a:solidFill>
              </a:rPr>
              <a:t>描画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であれば難しくなかったはずですが</a:t>
            </a:r>
            <a:r>
              <a:rPr lang="ja-JP" altLang="en-US" smtClean="0"/>
              <a:t>、独自での描画なので</a:t>
            </a:r>
            <a:r>
              <a:rPr lang="en-US" altLang="ja-JP" smtClean="0"/>
              <a:t>DirectXTex</a:t>
            </a:r>
            <a:r>
              <a:rPr lang="ja-JP" altLang="en-US" smtClean="0"/>
              <a:t>に</a:t>
            </a:r>
            <a:r>
              <a:rPr lang="en-US" altLang="ja-JP" smtClean="0"/>
              <a:t>size</a:t>
            </a:r>
            <a:r>
              <a:rPr lang="ja-JP" altLang="en-US" smtClean="0"/>
              <a:t>取得する関数を仕込む必要が出てきました。</a:t>
            </a:r>
            <a:endParaRPr lang="en-US" altLang="ja-JP" smtClean="0"/>
          </a:p>
          <a:p>
            <a:r>
              <a:rPr kumimoji="1" lang="ja-JP" altLang="en-US" smtClean="0"/>
              <a:t>だいぶ、調べましたが・・・。＿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_´ω`)_</a:t>
            </a:r>
            <a:r>
              <a:rPr kumimoji="1" lang="ja-JP" altLang="en-US" smtClean="0"/>
              <a:t>ﾍﾟｼｮ</a:t>
            </a:r>
            <a:endParaRPr kumimoji="1" lang="en-US" altLang="ja-JP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269210" y="1387563"/>
            <a:ext cx="1122190" cy="318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91400" y="1247696"/>
            <a:ext cx="39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追加：要素</a:t>
            </a:r>
            <a:r>
              <a:rPr lang="en-US" altLang="ja-JP" smtClean="0"/>
              <a:t>0</a:t>
            </a:r>
            <a:r>
              <a:rPr lang="ja-JP" altLang="en-US" smtClean="0"/>
              <a:t>番目に</a:t>
            </a:r>
            <a:r>
              <a:rPr lang="en-US" altLang="ja-JP" smtClean="0"/>
              <a:t>Texure.png</a:t>
            </a:r>
            <a:r>
              <a:rPr lang="ja-JP" altLang="en-US" smtClean="0"/>
              <a:t>の情報を</a:t>
            </a:r>
            <a:endParaRPr lang="en-US" altLang="ja-JP" smtClean="0"/>
          </a:p>
          <a:p>
            <a:r>
              <a:rPr lang="ja-JP" altLang="en-US"/>
              <a:t>入</a:t>
            </a:r>
            <a:r>
              <a:rPr lang="ja-JP" altLang="en-US" smtClean="0"/>
              <a:t>れておく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" y="4905970"/>
            <a:ext cx="9400606" cy="1520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363537" y="4571305"/>
            <a:ext cx="2071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WICTextureLoader.h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4483100" y="5340866"/>
            <a:ext cx="3441701" cy="519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924800" y="515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537" y="642620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File</a:t>
            </a:r>
            <a:r>
              <a:rPr kumimoji="1" lang="ja-JP" altLang="en-US" smtClean="0"/>
              <a:t>の末端に追加しましょう。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" y="378301"/>
            <a:ext cx="11506167" cy="5732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53987" y="0"/>
            <a:ext cx="2290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WICTextureLoader.cpp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3987" y="6225660"/>
            <a:ext cx="103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Size</a:t>
            </a:r>
            <a:r>
              <a:rPr kumimoji="1" lang="ja-JP" altLang="en-US" smtClean="0"/>
              <a:t>を測るための独自関数を作りました。</a:t>
            </a:r>
            <a:r>
              <a:rPr lang="ja-JP" altLang="en-US"/>
              <a:t> </a:t>
            </a:r>
            <a:r>
              <a:rPr lang="ja-JP" altLang="en-US" smtClean="0"/>
              <a:t>WICTextureLoader</a:t>
            </a:r>
            <a:r>
              <a:rPr lang="en-US" altLang="ja-JP" smtClean="0"/>
              <a:t>.cpp</a:t>
            </a:r>
            <a:r>
              <a:rPr lang="ja-JP" altLang="en-US" smtClean="0"/>
              <a:t>をじっくり読んで、無理くり作り上げました。</a:t>
            </a:r>
            <a:endParaRPr lang="en-US" altLang="ja-JP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748010" y="723900"/>
            <a:ext cx="462598" cy="314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210608" y="539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83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graphic</a:t>
            </a:r>
            <a:r>
              <a:rPr kumimoji="1" lang="ja-JP" altLang="en-US" smtClean="0"/>
              <a:t>の大きさを測る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54062"/>
            <a:ext cx="10137448" cy="330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86525" y="369332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002510" y="1778000"/>
            <a:ext cx="462598" cy="314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465108" y="159333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追加：作成した関数を使う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0825" y="4305300"/>
            <a:ext cx="713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大きさの情報は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番目の要素番号の</a:t>
            </a:r>
            <a:r>
              <a:rPr kumimoji="1" lang="en-US" altLang="ja-JP" smtClean="0"/>
              <a:t>m_width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m_height</a:t>
            </a:r>
            <a:r>
              <a:rPr kumimoji="1" lang="ja-JP" altLang="en-US" smtClean="0"/>
              <a:t>に登録します。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41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" y="1035050"/>
            <a:ext cx="4722813" cy="1619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11137" y="101600"/>
            <a:ext cx="1059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kumimoji="1" lang="ja-JP" altLang="en-US" smtClean="0"/>
              <a:t>を</a:t>
            </a:r>
            <a:r>
              <a:rPr lang="en-US" altLang="ja-JP"/>
              <a:t>shader</a:t>
            </a:r>
            <a:r>
              <a:rPr lang="ja-JP" altLang="en-US" smtClean="0"/>
              <a:t>に渡そう。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shader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2D</a:t>
            </a:r>
            <a:r>
              <a:rPr kumimoji="1" lang="ja-JP" altLang="en-US" smtClean="0"/>
              <a:t>座標変換の場所で使用しているため、</a:t>
            </a:r>
            <a:r>
              <a:rPr lang="en-US" altLang="ja-JP" smtClean="0"/>
              <a:t>C</a:t>
            </a:r>
            <a:r>
              <a:rPr kumimoji="1" lang="en-US" altLang="ja-JP" smtClean="0"/>
              <a:t>onstantBuffer</a:t>
            </a:r>
            <a:r>
              <a:rPr lang="ja-JP" altLang="en-US" smtClean="0"/>
              <a:t>で渡せるようにしましょう。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2844" y="747931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7" name="直線矢印コネクタ 6"/>
          <p:cNvCxnSpPr>
            <a:stCxn id="8" idx="1"/>
          </p:cNvCxnSpPr>
          <p:nvPr/>
        </p:nvCxnSpPr>
        <p:spPr>
          <a:xfrm flipH="1">
            <a:off x="4745210" y="1861066"/>
            <a:ext cx="1211090" cy="5184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956300" y="1676400"/>
            <a:ext cx="438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kumimoji="1" lang="ja-JP" altLang="en-US" smtClean="0"/>
              <a:t>を渡す用の</a:t>
            </a:r>
            <a:r>
              <a:rPr kumimoji="1" lang="en-US" altLang="ja-JP" smtClean="0"/>
              <a:t>member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" y="3743067"/>
            <a:ext cx="8917039" cy="213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11137" y="2946400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表示する要素を引数で指定するために</a:t>
            </a:r>
            <a:r>
              <a:rPr lang="en-US" altLang="ja-JP" smtClean="0"/>
              <a:t>Draw2D</a:t>
            </a:r>
            <a:r>
              <a:rPr lang="ja-JP" altLang="en-US"/>
              <a:t>変更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982359" y="5659698"/>
            <a:ext cx="408541" cy="732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6779660" y="4461302"/>
            <a:ext cx="14840" cy="351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43300" y="6391703"/>
            <a:ext cx="46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変更：引数</a:t>
            </a:r>
            <a:r>
              <a:rPr lang="ja-JP" altLang="en-US"/>
              <a:t>で</a:t>
            </a:r>
            <a:r>
              <a:rPr lang="ja-JP" altLang="en-US" smtClean="0"/>
              <a:t>表示する</a:t>
            </a:r>
            <a:r>
              <a:rPr lang="en-US" altLang="ja-JP"/>
              <a:t>image</a:t>
            </a:r>
            <a:r>
              <a:rPr lang="ja-JP" altLang="en-US" smtClean="0"/>
              <a:t>の要素を決定する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02400" y="4070604"/>
            <a:ext cx="46551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変更：引数</a:t>
            </a:r>
            <a:r>
              <a:rPr lang="ja-JP" altLang="en-US"/>
              <a:t>で</a:t>
            </a:r>
            <a:r>
              <a:rPr lang="ja-JP" altLang="en-US" smtClean="0"/>
              <a:t>表示する</a:t>
            </a:r>
            <a:r>
              <a:rPr lang="en-US" altLang="ja-JP"/>
              <a:t>image</a:t>
            </a:r>
            <a:r>
              <a:rPr lang="ja-JP" altLang="en-US" smtClean="0"/>
              <a:t>の要素を決定する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2844" y="3423166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/>
              <a:t>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7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716635-3A8C-4A70-A1BC-371AD2A5C10A}"/>
</file>

<file path=customXml/itemProps2.xml><?xml version="1.0" encoding="utf-8"?>
<ds:datastoreItem xmlns:ds="http://schemas.openxmlformats.org/officeDocument/2006/customXml" ds:itemID="{C426CC9B-A9EA-46F7-BA02-5398D2B00A92}"/>
</file>

<file path=customXml/itemProps3.xml><?xml version="1.0" encoding="utf-8"?>
<ds:datastoreItem xmlns:ds="http://schemas.openxmlformats.org/officeDocument/2006/customXml" ds:itemID="{03DC9F02-8067-4E2E-9899-2A9AEDA9B3D8}"/>
</file>

<file path=docProps/app.xml><?xml version="1.0" encoding="utf-8"?>
<Properties xmlns="http://schemas.openxmlformats.org/officeDocument/2006/extended-properties" xmlns:vt="http://schemas.openxmlformats.org/officeDocument/2006/docPropsVTypes">
  <TotalTime>9446</TotalTime>
  <Words>823</Words>
  <Application>Microsoft Office PowerPoint</Application>
  <PresentationFormat>ワイド画面</PresentationFormat>
  <Paragraphs>115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GameSystem開発指南書１０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590</cp:revision>
  <dcterms:created xsi:type="dcterms:W3CDTF">2016-04-21T00:45:06Z</dcterms:created>
  <dcterms:modified xsi:type="dcterms:W3CDTF">2018-03-04T00:18:03Z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