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GameSystem</a:t>
            </a:r>
            <a:r>
              <a:rPr kumimoji="1" lang="ja-JP" altLang="en-US" smtClean="0"/>
              <a:t>開発指南書</a:t>
            </a:r>
            <a:r>
              <a:rPr lang="ja-JP" altLang="en-US" smtClean="0"/>
              <a:t>１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</a:t>
            </a:r>
            <a:r>
              <a:rPr kumimoji="1" lang="ja-JP" altLang="en-US" smtClean="0"/>
              <a:t>の開発</a:t>
            </a:r>
            <a:endParaRPr lang="en-US" altLang="ja-JP" smtClean="0"/>
          </a:p>
          <a:p>
            <a:r>
              <a:rPr kumimoji="1" lang="en-US" altLang="ja-JP" smtClean="0"/>
              <a:t>Key</a:t>
            </a:r>
            <a:r>
              <a:rPr kumimoji="1" lang="ja-JP" altLang="en-US" smtClean="0"/>
              <a:t>操作と</a:t>
            </a:r>
            <a:r>
              <a:rPr kumimoji="1" lang="en-US" altLang="ja-JP" smtClean="0"/>
              <a:t>Mouse</a:t>
            </a:r>
            <a:r>
              <a:rPr kumimoji="1" lang="ja-JP" altLang="en-US" smtClean="0"/>
              <a:t>操作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50812"/>
            <a:ext cx="6628252" cy="20081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H="1">
            <a:off x="3361669" y="749300"/>
            <a:ext cx="3648731" cy="607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7200900" y="622300"/>
            <a:ext cx="4764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追加：ここで、</a:t>
            </a:r>
            <a:r>
              <a:rPr lang="en-US" altLang="ja-JP" smtClean="0"/>
              <a:t>uMsg</a:t>
            </a:r>
            <a:r>
              <a:rPr lang="ja-JP" altLang="en-US" smtClean="0"/>
              <a:t>、</a:t>
            </a:r>
            <a:r>
              <a:rPr lang="en-US" altLang="ja-JP" smtClean="0"/>
              <a:t>lParam</a:t>
            </a:r>
            <a:r>
              <a:rPr lang="ja-JP" altLang="en-US" smtClean="0"/>
              <a:t>の情報を</a:t>
            </a:r>
            <a:r>
              <a:rPr lang="en-US" altLang="ja-JP" smtClean="0"/>
              <a:t>SetMouPos</a:t>
            </a:r>
          </a:p>
          <a:p>
            <a:r>
              <a:rPr kumimoji="1" lang="ja-JP" altLang="en-US" smtClean="0"/>
              <a:t>に渡して座標を得る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2259144"/>
            <a:ext cx="5394325" cy="453535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線矢印コネクタ 8"/>
          <p:cNvCxnSpPr/>
          <p:nvPr/>
        </p:nvCxnSpPr>
        <p:spPr>
          <a:xfrm flipH="1">
            <a:off x="3750935" y="2757488"/>
            <a:ext cx="3449965" cy="2369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7340600" y="2603500"/>
            <a:ext cx="395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lang="en-US" altLang="ja-JP" smtClean="0"/>
              <a:t>Key</a:t>
            </a:r>
            <a:r>
              <a:rPr lang="ja-JP" altLang="en-US" smtClean="0"/>
              <a:t>の認識を</a:t>
            </a:r>
            <a:r>
              <a:rPr lang="en-US" altLang="ja-JP"/>
              <a:t>class</a:t>
            </a:r>
            <a:r>
              <a:rPr lang="ja-JP" altLang="en-US" smtClean="0"/>
              <a:t>の方に変更した</a:t>
            </a:r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2920671" y="3806596"/>
            <a:ext cx="4332614" cy="22705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340600" y="3621930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mouse</a:t>
            </a:r>
            <a:r>
              <a:rPr kumimoji="1" lang="ja-JP" altLang="en-US" smtClean="0"/>
              <a:t>の位置を</a:t>
            </a:r>
            <a:r>
              <a:rPr kumimoji="1" lang="en-US" altLang="ja-JP" smtClean="0"/>
              <a:t>class</a:t>
            </a:r>
            <a:r>
              <a:rPr kumimoji="1" lang="ja-JP" altLang="en-US" smtClean="0"/>
              <a:t>から渡してる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200900" y="6425168"/>
            <a:ext cx="503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これで、</a:t>
            </a:r>
            <a:r>
              <a:rPr kumimoji="1" lang="en-US" altLang="ja-JP" smtClean="0"/>
              <a:t>Key</a:t>
            </a:r>
            <a:r>
              <a:rPr kumimoji="1" lang="ja-JP" altLang="en-US" smtClean="0"/>
              <a:t>の認識と</a:t>
            </a:r>
            <a:r>
              <a:rPr kumimoji="1" lang="en-US" altLang="ja-JP" smtClean="0"/>
              <a:t>mouse</a:t>
            </a:r>
            <a:r>
              <a:rPr kumimoji="1" lang="ja-JP" altLang="en-US" smtClean="0"/>
              <a:t>の位置取得は</a:t>
            </a:r>
            <a:r>
              <a:rPr kumimoji="1" lang="en-US" altLang="ja-JP" smtClean="0"/>
              <a:t>OK</a:t>
            </a:r>
            <a:r>
              <a:rPr kumimoji="1" lang="ja-JP" altLang="en-US" smtClean="0"/>
              <a:t>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17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07966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Key</a:t>
            </a:r>
            <a:r>
              <a:rPr lang="ja-JP" altLang="en-US"/>
              <a:t>情報</a:t>
            </a:r>
            <a:r>
              <a:rPr lang="ja-JP" altLang="en-US" smtClean="0"/>
              <a:t>の取得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en-US" altLang="ja-JP" smtClean="0"/>
              <a:t>User</a:t>
            </a:r>
            <a:r>
              <a:rPr kumimoji="1" lang="ja-JP" altLang="en-US" smtClean="0"/>
              <a:t>が</a:t>
            </a:r>
            <a:r>
              <a:rPr kumimoji="1" lang="en-US" altLang="ja-JP" smtClean="0"/>
              <a:t>Key</a:t>
            </a:r>
            <a:r>
              <a:rPr kumimoji="1" lang="ja-JP" altLang="en-US" smtClean="0"/>
              <a:t>押したかどうか確認する部分を作っていきましょう。</a:t>
            </a:r>
            <a:r>
              <a:rPr kumimoji="1" lang="en-US" altLang="ja-JP" smtClean="0"/>
              <a:t>Key</a:t>
            </a:r>
            <a:r>
              <a:rPr kumimoji="1" lang="ja-JP" altLang="en-US" smtClean="0"/>
              <a:t>認識は</a:t>
            </a:r>
            <a:r>
              <a:rPr lang="en-US" altLang="ja-JP" smtClean="0"/>
              <a:t>Windosw</a:t>
            </a:r>
            <a:r>
              <a:rPr lang="ja-JP" altLang="en-US" smtClean="0"/>
              <a:t>の</a:t>
            </a:r>
            <a:r>
              <a:rPr lang="en-US" altLang="ja-JP" smtClean="0"/>
              <a:t>API</a:t>
            </a:r>
            <a:r>
              <a:rPr lang="ja-JP" altLang="en-US" smtClean="0"/>
              <a:t>機能使って行います。</a:t>
            </a:r>
            <a:endParaRPr lang="en-US" altLang="ja-JP" smtClean="0"/>
          </a:p>
          <a:p>
            <a:r>
              <a:rPr kumimoji="1" lang="en-US" altLang="ja-JP" smtClean="0"/>
              <a:t>DirectX</a:t>
            </a:r>
            <a:r>
              <a:rPr kumimoji="1" lang="ja-JP" altLang="en-US" smtClean="0"/>
              <a:t>はこれまでは</a:t>
            </a:r>
            <a:r>
              <a:rPr kumimoji="1" lang="en-US" altLang="ja-JP" smtClean="0"/>
              <a:t>DirectInput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Key</a:t>
            </a:r>
            <a:r>
              <a:rPr kumimoji="1" lang="ja-JP" altLang="en-US" smtClean="0"/>
              <a:t>認識・</a:t>
            </a:r>
            <a:r>
              <a:rPr lang="en-US" altLang="ja-JP"/>
              <a:t>Controller</a:t>
            </a:r>
            <a:r>
              <a:rPr kumimoji="1" lang="ja-JP" altLang="en-US" smtClean="0"/>
              <a:t>認識をしていましたが、現在はこの機能はなくなりました。</a:t>
            </a:r>
            <a:endParaRPr kumimoji="1" lang="en-US" altLang="ja-JP" smtClean="0"/>
          </a:p>
          <a:p>
            <a:r>
              <a:rPr lang="ja-JP" altLang="en-US" smtClean="0"/>
              <a:t>代わりに、</a:t>
            </a:r>
            <a:r>
              <a:rPr lang="en-US" altLang="ja-JP" smtClean="0"/>
              <a:t>Xinput</a:t>
            </a:r>
            <a:r>
              <a:rPr lang="ja-JP" altLang="en-US" smtClean="0"/>
              <a:t>が用意されました。これは、</a:t>
            </a:r>
            <a:r>
              <a:rPr lang="en-US" altLang="ja-JP" smtClean="0"/>
              <a:t>Windows </a:t>
            </a:r>
            <a:r>
              <a:rPr lang="ja-JP" altLang="en-US"/>
              <a:t>向け </a:t>
            </a:r>
            <a:r>
              <a:rPr lang="en-US" altLang="ja-JP"/>
              <a:t>Xbox </a:t>
            </a:r>
            <a:r>
              <a:rPr lang="en-US" altLang="ja-JP" smtClean="0"/>
              <a:t>360Controller</a:t>
            </a:r>
            <a:r>
              <a:rPr lang="ja-JP" altLang="en-US" smtClean="0"/>
              <a:t>から</a:t>
            </a:r>
            <a:r>
              <a:rPr lang="ja-JP" altLang="en-US"/>
              <a:t>の入力値を</a:t>
            </a:r>
            <a:r>
              <a:rPr lang="ja-JP" altLang="en-US" smtClean="0"/>
              <a:t>、</a:t>
            </a:r>
            <a:r>
              <a:rPr lang="en-US" altLang="ja-JP"/>
              <a:t>application</a:t>
            </a:r>
            <a:r>
              <a:rPr lang="ja-JP" altLang="en-US" smtClean="0"/>
              <a:t>で</a:t>
            </a:r>
            <a:endParaRPr lang="en-US" altLang="ja-JP" smtClean="0"/>
          </a:p>
          <a:p>
            <a:r>
              <a:rPr lang="ja-JP" altLang="en-US" smtClean="0"/>
              <a:t>受け取れるように</a:t>
            </a:r>
            <a:r>
              <a:rPr lang="ja-JP" altLang="en-US"/>
              <a:t>する </a:t>
            </a:r>
            <a:r>
              <a:rPr lang="en-US" altLang="ja-JP"/>
              <a:t>API </a:t>
            </a:r>
            <a:r>
              <a:rPr lang="ja-JP" altLang="en-US"/>
              <a:t>です</a:t>
            </a:r>
            <a:r>
              <a:rPr lang="ja-JP" altLang="en-US" smtClean="0"/>
              <a:t>。</a:t>
            </a:r>
            <a:r>
              <a:rPr lang="en-US" altLang="ja-JP" smtClean="0"/>
              <a:t>Controller</a:t>
            </a:r>
            <a:r>
              <a:rPr lang="ja-JP" altLang="en-US" smtClean="0"/>
              <a:t>の振動</a:t>
            </a:r>
            <a:r>
              <a:rPr lang="en-US" altLang="ja-JP"/>
              <a:t>E</a:t>
            </a:r>
            <a:r>
              <a:rPr lang="en-US" altLang="ja-JP" smtClean="0"/>
              <a:t>ffect</a:t>
            </a:r>
            <a:r>
              <a:rPr lang="ja-JP" altLang="en-US" smtClean="0"/>
              <a:t>と</a:t>
            </a:r>
            <a:r>
              <a:rPr lang="ja-JP" altLang="en-US"/>
              <a:t>音声の入出力</a:t>
            </a:r>
            <a:r>
              <a:rPr lang="ja-JP" altLang="en-US" smtClean="0"/>
              <a:t>が</a:t>
            </a:r>
            <a:r>
              <a:rPr lang="en-US" altLang="ja-JP" smtClean="0"/>
              <a:t>Support</a:t>
            </a:r>
            <a:r>
              <a:rPr lang="ja-JP" altLang="en-US" smtClean="0"/>
              <a:t>されて</a:t>
            </a:r>
            <a:r>
              <a:rPr lang="ja-JP" altLang="en-US"/>
              <a:t>います</a:t>
            </a:r>
            <a:r>
              <a:rPr lang="ja-JP" altLang="en-US" smtClean="0"/>
              <a:t>。</a:t>
            </a:r>
            <a:endParaRPr lang="en-US" altLang="ja-JP" smtClean="0"/>
          </a:p>
          <a:p>
            <a:r>
              <a:rPr lang="ja-JP" altLang="en-US"/>
              <a:t>音声</a:t>
            </a:r>
            <a:r>
              <a:rPr lang="ja-JP" altLang="en-US" smtClean="0"/>
              <a:t>の入出力は興味が惹かれますが、この開発指南書で欲しい機能は「</a:t>
            </a:r>
            <a:r>
              <a:rPr lang="en-US" altLang="ja-JP" smtClean="0"/>
              <a:t>Key</a:t>
            </a:r>
            <a:r>
              <a:rPr lang="ja-JP" altLang="en-US" smtClean="0"/>
              <a:t>」「</a:t>
            </a:r>
            <a:r>
              <a:rPr lang="en-US" altLang="ja-JP" smtClean="0"/>
              <a:t>Mouse</a:t>
            </a:r>
            <a:r>
              <a:rPr lang="ja-JP" altLang="en-US" smtClean="0"/>
              <a:t>」情報です。これぐらいな</a:t>
            </a:r>
            <a:endParaRPr lang="en-US" altLang="ja-JP" smtClean="0"/>
          </a:p>
          <a:p>
            <a:r>
              <a:rPr kumimoji="1" lang="ja-JP" altLang="en-US" smtClean="0"/>
              <a:t>ら</a:t>
            </a:r>
            <a:r>
              <a:rPr lang="en-US" altLang="ja-JP"/>
              <a:t>Windosw</a:t>
            </a:r>
            <a:r>
              <a:rPr lang="ja-JP" altLang="en-US"/>
              <a:t>の</a:t>
            </a:r>
            <a:r>
              <a:rPr lang="en-US" altLang="ja-JP" smtClean="0"/>
              <a:t>API</a:t>
            </a:r>
            <a:r>
              <a:rPr lang="ja-JP" altLang="en-US" smtClean="0"/>
              <a:t>で十分なのでこれをやっていこうとか思います。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1" y="2425025"/>
            <a:ext cx="3947144" cy="4305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39701" y="2055693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2891278" y="3222626"/>
            <a:ext cx="1820422" cy="221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711700" y="3234651"/>
            <a:ext cx="6261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GetAsyncKeyState</a:t>
            </a:r>
            <a:r>
              <a:rPr kumimoji="1" lang="ja-JP" altLang="en-US" smtClean="0"/>
              <a:t>関数で押されている</a:t>
            </a:r>
            <a:r>
              <a:rPr kumimoji="1" lang="en-US" altLang="ja-JP" smtClean="0"/>
              <a:t>Key</a:t>
            </a:r>
            <a:r>
              <a:rPr kumimoji="1" lang="ja-JP" altLang="en-US" smtClean="0"/>
              <a:t>情報を認識する</a:t>
            </a:r>
            <a:endParaRPr kumimoji="1" lang="en-US" altLang="ja-JP" smtClean="0"/>
          </a:p>
          <a:p>
            <a:r>
              <a:rPr kumimoji="1" lang="en-US" altLang="ja-JP" smtClean="0"/>
              <a:t>VK</a:t>
            </a:r>
            <a:r>
              <a:rPr lang="en-US" altLang="ja-JP" smtClean="0"/>
              <a:t>_ </a:t>
            </a:r>
            <a:r>
              <a:rPr lang="ja-JP" altLang="en-US" smtClean="0"/>
              <a:t>～で</a:t>
            </a:r>
            <a:r>
              <a:rPr lang="en-US" altLang="ja-JP" smtClean="0"/>
              <a:t>SystemKey</a:t>
            </a:r>
            <a:r>
              <a:rPr lang="ja-JP" altLang="en-US" smtClean="0"/>
              <a:t>情報（例えば、</a:t>
            </a:r>
            <a:r>
              <a:rPr lang="en-US" altLang="ja-JP"/>
              <a:t>C</a:t>
            </a:r>
            <a:r>
              <a:rPr lang="en-US" altLang="ja-JP" smtClean="0"/>
              <a:t>ursorKey</a:t>
            </a:r>
            <a:r>
              <a:rPr lang="ja-JP" altLang="en-US" smtClean="0"/>
              <a:t>）が取れます。</a:t>
            </a:r>
            <a:endParaRPr lang="en-US" altLang="ja-JP" smtClean="0"/>
          </a:p>
          <a:p>
            <a:r>
              <a:rPr kumimoji="1" lang="ja-JP" altLang="en-US" smtClean="0"/>
              <a:t>あと、</a:t>
            </a:r>
            <a:r>
              <a:rPr lang="en-US" altLang="ja-JP" smtClean="0"/>
              <a:t>M</a:t>
            </a:r>
            <a:r>
              <a:rPr kumimoji="1" lang="en-US" altLang="ja-JP" smtClean="0"/>
              <a:t>ouseButton</a:t>
            </a:r>
            <a:r>
              <a:rPr lang="ja-JP" altLang="en-US" smtClean="0"/>
              <a:t>が押されてるかどうかも取れました。</a:t>
            </a:r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2113274" y="4775200"/>
            <a:ext cx="2598426" cy="8223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2110718" y="2516019"/>
            <a:ext cx="2600982" cy="2878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711700" y="2362766"/>
            <a:ext cx="476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Polygon</a:t>
            </a:r>
            <a:r>
              <a:rPr kumimoji="1" lang="ja-JP" altLang="en-US" smtClean="0"/>
              <a:t>を平行移動用変数を</a:t>
            </a:r>
            <a:r>
              <a:rPr lang="en-US" altLang="ja-JP"/>
              <a:t>T</a:t>
            </a:r>
            <a:r>
              <a:rPr kumimoji="1" lang="en-US" altLang="ja-JP" smtClean="0"/>
              <a:t>est</a:t>
            </a:r>
            <a:r>
              <a:rPr kumimoji="1" lang="ja-JP" altLang="en-US" smtClean="0"/>
              <a:t>用で追加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11700" y="4578012"/>
            <a:ext cx="7105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変更</a:t>
            </a:r>
            <a:r>
              <a:rPr lang="ja-JP" altLang="en-US" smtClean="0"/>
              <a:t>：</a:t>
            </a:r>
            <a:r>
              <a:rPr lang="en-US" altLang="ja-JP" smtClean="0"/>
              <a:t>A</a:t>
            </a:r>
            <a:r>
              <a:rPr lang="ja-JP" altLang="en-US" smtClean="0"/>
              <a:t>・</a:t>
            </a:r>
            <a:r>
              <a:rPr lang="en-US" altLang="ja-JP" smtClean="0"/>
              <a:t>UPKey</a:t>
            </a:r>
            <a:r>
              <a:rPr lang="ja-JP" altLang="en-US" smtClean="0"/>
              <a:t>・</a:t>
            </a:r>
            <a:r>
              <a:rPr lang="en-US" altLang="ja-JP" smtClean="0"/>
              <a:t>Mouse</a:t>
            </a:r>
            <a:r>
              <a:rPr lang="ja-JP" altLang="en-US" smtClean="0"/>
              <a:t>の</a:t>
            </a:r>
            <a:r>
              <a:rPr lang="en-US" altLang="ja-JP" smtClean="0"/>
              <a:t>RightButton</a:t>
            </a:r>
            <a:r>
              <a:rPr lang="ja-JP" altLang="en-US" smtClean="0"/>
              <a:t>が押されたら</a:t>
            </a:r>
            <a:r>
              <a:rPr lang="en-US" altLang="ja-JP" smtClean="0"/>
              <a:t>x</a:t>
            </a:r>
            <a:r>
              <a:rPr lang="ja-JP" altLang="en-US" smtClean="0"/>
              <a:t>の値が増加するので</a:t>
            </a:r>
            <a:endParaRPr lang="en-US" altLang="ja-JP" smtClean="0"/>
          </a:p>
          <a:p>
            <a:r>
              <a:rPr kumimoji="1" lang="ja-JP" altLang="en-US" smtClean="0"/>
              <a:t>動くか</a:t>
            </a:r>
            <a:r>
              <a:rPr kumimoji="1" lang="en-US" altLang="ja-JP" smtClean="0"/>
              <a:t>check</a:t>
            </a:r>
            <a:r>
              <a:rPr kumimoji="1" lang="ja-JP" altLang="en-US" smtClean="0"/>
              <a:t>として</a:t>
            </a:r>
            <a:r>
              <a:rPr kumimoji="1" lang="en-US" altLang="ja-JP" smtClean="0"/>
              <a:t>x</a:t>
            </a:r>
            <a:r>
              <a:rPr kumimoji="1" lang="ja-JP" altLang="en-US" smtClean="0"/>
              <a:t>を置いた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183814" y="5594352"/>
            <a:ext cx="468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GetAsyncKeyState</a:t>
            </a:r>
            <a:r>
              <a:rPr lang="ja-JP" altLang="en-US" smtClean="0"/>
              <a:t>関数で</a:t>
            </a:r>
            <a:r>
              <a:rPr lang="en-US" altLang="ja-JP" smtClean="0"/>
              <a:t>Key</a:t>
            </a:r>
            <a:r>
              <a:rPr lang="ja-JP" altLang="en-US" smtClean="0"/>
              <a:t>認識になりました。</a:t>
            </a:r>
            <a:endParaRPr lang="en-US" altLang="ja-JP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6708319" y="6484819"/>
            <a:ext cx="5483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https://msdn.microsoft.com/ja-jp/library/cc364583.aspx</a:t>
            </a:r>
          </a:p>
        </p:txBody>
      </p:sp>
    </p:spTree>
    <p:extLst>
      <p:ext uri="{BB962C8B-B14F-4D97-AF65-F5344CB8AC3E}">
        <p14:creationId xmlns:p14="http://schemas.microsoft.com/office/powerpoint/2010/main" val="42189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04800" y="800100"/>
            <a:ext cx="110744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 </a:t>
            </a:r>
            <a:r>
              <a:rPr lang="en-US" altLang="ja-JP"/>
              <a:t>GetKeyState</a:t>
            </a:r>
          </a:p>
          <a:p>
            <a:r>
              <a:rPr lang="en-US" altLang="ja-JP" smtClean="0"/>
              <a:t> </a:t>
            </a:r>
            <a:r>
              <a:rPr lang="ja-JP" altLang="en-US" smtClean="0"/>
              <a:t>・ウィンドウズメッセージレベル</a:t>
            </a:r>
            <a:r>
              <a:rPr lang="ja-JP" altLang="en-US"/>
              <a:t>でのキー取得</a:t>
            </a:r>
            <a:r>
              <a:rPr lang="en-US" altLang="ja-JP"/>
              <a:t>(</a:t>
            </a:r>
            <a:r>
              <a:rPr lang="ja-JP" altLang="en-US"/>
              <a:t>メッセージ取得時のキー入力状態取得</a:t>
            </a:r>
            <a:r>
              <a:rPr lang="en-US" altLang="ja-JP"/>
              <a:t>)</a:t>
            </a:r>
          </a:p>
          <a:p>
            <a:r>
              <a:rPr lang="ja-JP" altLang="en-US" smtClean="0"/>
              <a:t> ・メッセージ</a:t>
            </a:r>
            <a:r>
              <a:rPr lang="ja-JP" altLang="en-US"/>
              <a:t>が捌けない状態だったら</a:t>
            </a:r>
            <a:r>
              <a:rPr lang="en-US" altLang="ja-JP"/>
              <a:t>(</a:t>
            </a:r>
            <a:r>
              <a:rPr lang="ja-JP" altLang="en-US"/>
              <a:t>ビジーループで</a:t>
            </a:r>
            <a:r>
              <a:rPr lang="en-US" altLang="ja-JP"/>
              <a:t>CPU</a:t>
            </a:r>
            <a:r>
              <a:rPr lang="ja-JP" altLang="en-US"/>
              <a:t>が占有されるとか</a:t>
            </a:r>
            <a:r>
              <a:rPr lang="en-US" altLang="ja-JP"/>
              <a:t>)</a:t>
            </a:r>
            <a:r>
              <a:rPr lang="ja-JP" altLang="en-US"/>
              <a:t>反応しない</a:t>
            </a:r>
            <a:endParaRPr lang="en-US" altLang="ja-JP"/>
          </a:p>
          <a:p>
            <a:r>
              <a:rPr lang="en-US" altLang="ja-JP" smtClean="0"/>
              <a:t>GetAsyncKeyState</a:t>
            </a:r>
            <a:endParaRPr lang="en-US" altLang="ja-JP"/>
          </a:p>
          <a:p>
            <a:r>
              <a:rPr lang="en-US" altLang="ja-JP" smtClean="0"/>
              <a:t> </a:t>
            </a:r>
            <a:r>
              <a:rPr lang="ja-JP" altLang="en-US" smtClean="0"/>
              <a:t>・ハードウェア</a:t>
            </a:r>
            <a:r>
              <a:rPr lang="ja-JP" altLang="en-US"/>
              <a:t>割り込み</a:t>
            </a:r>
            <a:r>
              <a:rPr lang="en-US" altLang="ja-JP"/>
              <a:t>(IRQ)</a:t>
            </a:r>
            <a:r>
              <a:rPr lang="ja-JP" altLang="en-US"/>
              <a:t>レベルでのキー</a:t>
            </a:r>
            <a:r>
              <a:rPr lang="ja-JP" altLang="en-US" smtClean="0"/>
              <a:t>取得</a:t>
            </a:r>
            <a:endParaRPr lang="en-US" altLang="ja-JP" smtClean="0"/>
          </a:p>
          <a:p>
            <a:r>
              <a:rPr lang="ja-JP" altLang="en-US"/>
              <a:t> </a:t>
            </a:r>
            <a:r>
              <a:rPr lang="ja-JP" altLang="en-US" smtClean="0"/>
              <a:t>・割り込み</a:t>
            </a:r>
            <a:r>
              <a:rPr lang="ja-JP" altLang="en-US"/>
              <a:t>で動作するから、</a:t>
            </a:r>
            <a:r>
              <a:rPr lang="en-US" altLang="ja-JP"/>
              <a:t>CPU</a:t>
            </a:r>
            <a:r>
              <a:rPr lang="ja-JP" altLang="en-US"/>
              <a:t>が何をしていても反応しそう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0"/>
            <a:ext cx="8323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Key</a:t>
            </a:r>
            <a:r>
              <a:rPr lang="ja-JP" altLang="en-US" smtClean="0"/>
              <a:t>の取得する関数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大きく２つの関数があり、この指南書では</a:t>
            </a:r>
            <a:r>
              <a:rPr lang="en-US" altLang="ja-JP" smtClean="0"/>
              <a:t>GetAsyncKeyState</a:t>
            </a:r>
            <a:r>
              <a:rPr lang="ja-JP" altLang="en-US" smtClean="0"/>
              <a:t>関数を使っています。</a:t>
            </a:r>
            <a:endParaRPr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90500" y="2708195"/>
            <a:ext cx="11671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GetAsyncKeyState</a:t>
            </a:r>
            <a:r>
              <a:rPr lang="ja-JP" altLang="en-US" smtClean="0"/>
              <a:t>では、戻り値の（</a:t>
            </a:r>
            <a:r>
              <a:rPr lang="en-US" altLang="ja-JP" smtClean="0"/>
              <a:t>short</a:t>
            </a:r>
            <a:r>
              <a:rPr lang="ja-JP" altLang="en-US" smtClean="0"/>
              <a:t>型＝</a:t>
            </a:r>
            <a:r>
              <a:rPr lang="en-US" altLang="ja-JP" smtClean="0"/>
              <a:t>2byte</a:t>
            </a:r>
            <a:r>
              <a:rPr lang="ja-JP" altLang="en-US" smtClean="0"/>
              <a:t>）の最上位</a:t>
            </a:r>
            <a:r>
              <a:rPr lang="en-US" altLang="ja-JP" smtClean="0"/>
              <a:t>bit</a:t>
            </a:r>
            <a:r>
              <a:rPr lang="ja-JP" altLang="en-US" smtClean="0"/>
              <a:t>（</a:t>
            </a:r>
            <a:r>
              <a:rPr lang="en-US" altLang="ja-JP" smtClean="0"/>
              <a:t>0x8000</a:t>
            </a:r>
            <a:r>
              <a:rPr lang="ja-JP" altLang="en-US" smtClean="0"/>
              <a:t>）の値を見る事で押されてるかどうかがわかります。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　</a:t>
            </a:r>
            <a:r>
              <a:rPr lang="en-US" altLang="ja-JP" smtClean="0"/>
              <a:t>0x0000</a:t>
            </a:r>
            <a:r>
              <a:rPr lang="ja-JP" altLang="en-US" smtClean="0"/>
              <a:t>（押されていない）</a:t>
            </a:r>
            <a:endParaRPr lang="en-US" altLang="ja-JP" smtClean="0"/>
          </a:p>
          <a:p>
            <a:r>
              <a:rPr lang="ja-JP" altLang="en-US" smtClean="0"/>
              <a:t>　</a:t>
            </a:r>
            <a:r>
              <a:rPr lang="en-US" altLang="ja-JP" smtClean="0"/>
              <a:t>0x8000</a:t>
            </a:r>
            <a:r>
              <a:rPr lang="ja-JP" altLang="en-US" smtClean="0"/>
              <a:t>（押されてる）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最下位</a:t>
            </a:r>
            <a:r>
              <a:rPr lang="en-US" altLang="ja-JP" smtClean="0"/>
              <a:t>bit(0x0001)</a:t>
            </a:r>
            <a:r>
              <a:rPr lang="ja-JP" altLang="en-US"/>
              <a:t>が付いてる場合、前回</a:t>
            </a:r>
            <a:r>
              <a:rPr lang="ja-JP" altLang="en-US" smtClean="0"/>
              <a:t>の</a:t>
            </a:r>
            <a:r>
              <a:rPr lang="en-US" altLang="ja-JP" smtClean="0"/>
              <a:t>GetAsyncKeyState</a:t>
            </a:r>
            <a:r>
              <a:rPr lang="ja-JP" altLang="en-US" smtClean="0"/>
              <a:t>関数</a:t>
            </a:r>
            <a:r>
              <a:rPr lang="ja-JP" altLang="en-US"/>
              <a:t>呼び出し以降にそのキーが押されたことを示します</a:t>
            </a:r>
            <a:r>
              <a:rPr lang="ja-JP" altLang="en-US" smtClean="0"/>
              <a:t>。</a:t>
            </a:r>
            <a:endParaRPr lang="en-US" altLang="ja-JP" smtClean="0"/>
          </a:p>
          <a:p>
            <a:r>
              <a:rPr lang="ja-JP" altLang="en-US" smtClean="0"/>
              <a:t>なので、</a:t>
            </a:r>
            <a:r>
              <a:rPr lang="en-US" altLang="ja-JP" smtClean="0"/>
              <a:t>Program</a:t>
            </a:r>
            <a:r>
              <a:rPr lang="ja-JP" altLang="en-US" smtClean="0"/>
              <a:t>では、押されてるどうか現在の状況だけが欲しいので、</a:t>
            </a:r>
            <a:endParaRPr lang="en-US" altLang="ja-JP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5309988"/>
            <a:ext cx="5005308" cy="14591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/>
          <p:nvPr/>
        </p:nvCxnSpPr>
        <p:spPr>
          <a:xfrm flipH="1">
            <a:off x="4696688" y="5309988"/>
            <a:ext cx="840512" cy="3051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537200" y="5075535"/>
            <a:ext cx="5336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変更</a:t>
            </a:r>
            <a:r>
              <a:rPr kumimoji="1" lang="ja-JP" altLang="en-US" smtClean="0"/>
              <a:t>：</a:t>
            </a:r>
            <a:r>
              <a:rPr lang="ja-JP" altLang="en-US"/>
              <a:t>最上位</a:t>
            </a:r>
            <a:r>
              <a:rPr lang="en-US" altLang="ja-JP" smtClean="0"/>
              <a:t>bit</a:t>
            </a:r>
            <a:r>
              <a:rPr lang="ja-JP" altLang="en-US" smtClean="0"/>
              <a:t>が立ってるどうかを見るので</a:t>
            </a:r>
            <a:r>
              <a:rPr lang="en-US" altLang="ja-JP" smtClean="0"/>
              <a:t> </a:t>
            </a:r>
            <a:endParaRPr lang="en-US" altLang="ja-JP"/>
          </a:p>
          <a:p>
            <a:r>
              <a:rPr lang="en-US" altLang="ja-JP" smtClean="0"/>
              <a:t>0x8000</a:t>
            </a:r>
            <a:r>
              <a:rPr lang="ja-JP" altLang="en-US" smtClean="0"/>
              <a:t>で</a:t>
            </a:r>
            <a:r>
              <a:rPr lang="en-US" altLang="ja-JP" smtClean="0"/>
              <a:t>AND</a:t>
            </a:r>
            <a:r>
              <a:rPr lang="ja-JP" altLang="en-US" smtClean="0"/>
              <a:t>で上位</a:t>
            </a:r>
            <a:r>
              <a:rPr lang="en-US" altLang="ja-JP" smtClean="0"/>
              <a:t>bit</a:t>
            </a:r>
            <a:r>
              <a:rPr lang="ja-JP" altLang="en-US" smtClean="0"/>
              <a:t>の立っているかどうか見ます。</a:t>
            </a:r>
            <a:endParaRPr lang="en-US" altLang="ja-JP" smtClean="0"/>
          </a:p>
          <a:p>
            <a:r>
              <a:rPr lang="ja-JP" altLang="en-US" smtClean="0"/>
              <a:t>下位</a:t>
            </a:r>
            <a:r>
              <a:rPr lang="en-US" altLang="ja-JP" smtClean="0"/>
              <a:t>bit</a:t>
            </a:r>
            <a:r>
              <a:rPr lang="ja-JP" altLang="en-US" smtClean="0"/>
              <a:t>は調べる必要はありません。</a:t>
            </a:r>
            <a:endParaRPr lang="en-US" altLang="ja-JP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190500" y="5016519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42000" y="3150125"/>
            <a:ext cx="57583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（</a:t>
            </a:r>
            <a:r>
              <a:rPr kumimoji="1" lang="en-US" altLang="ja-JP" smtClean="0"/>
              <a:t>16</a:t>
            </a:r>
            <a:r>
              <a:rPr kumimoji="1" lang="ja-JP" altLang="en-US" smtClean="0"/>
              <a:t>進数）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ｘ</a:t>
            </a:r>
            <a:r>
              <a:rPr kumimoji="1" lang="en-US" altLang="ja-JP" smtClean="0"/>
              <a:t>8000</a:t>
            </a:r>
            <a:r>
              <a:rPr kumimoji="1" lang="ja-JP" altLang="en-US" smtClean="0"/>
              <a:t>　＝</a:t>
            </a:r>
            <a:r>
              <a:rPr lang="ja-JP" altLang="en-US"/>
              <a:t> </a:t>
            </a:r>
            <a:r>
              <a:rPr lang="ja-JP" altLang="en-US" smtClean="0"/>
              <a:t>（</a:t>
            </a:r>
            <a:r>
              <a:rPr lang="en-US" altLang="ja-JP"/>
              <a:t>2</a:t>
            </a:r>
            <a:r>
              <a:rPr lang="ja-JP" altLang="en-US" smtClean="0"/>
              <a:t>進数</a:t>
            </a:r>
            <a:r>
              <a:rPr lang="ja-JP" altLang="en-US"/>
              <a:t>） </a:t>
            </a:r>
            <a:r>
              <a:rPr kumimoji="1" lang="ja-JP" altLang="en-US" smtClean="0"/>
              <a:t>　</a:t>
            </a:r>
            <a:r>
              <a:rPr kumimoji="1" lang="en-US" altLang="ja-JP" smtClean="0"/>
              <a:t>1000</a:t>
            </a:r>
            <a:r>
              <a:rPr kumimoji="1" lang="ja-JP" altLang="en-US" smtClean="0"/>
              <a:t>　</a:t>
            </a:r>
            <a:r>
              <a:rPr kumimoji="1" lang="en-US" altLang="ja-JP" smtClean="0"/>
              <a:t>0000</a:t>
            </a:r>
            <a:r>
              <a:rPr kumimoji="1" lang="ja-JP" altLang="en-US" smtClean="0"/>
              <a:t>　</a:t>
            </a:r>
            <a:r>
              <a:rPr kumimoji="1" lang="en-US" altLang="ja-JP" smtClean="0"/>
              <a:t>0000</a:t>
            </a:r>
            <a:r>
              <a:rPr kumimoji="1" lang="ja-JP" altLang="en-US" smtClean="0"/>
              <a:t>　</a:t>
            </a:r>
            <a:r>
              <a:rPr kumimoji="1" lang="en-US" altLang="ja-JP" smtClean="0"/>
              <a:t>0000</a:t>
            </a:r>
            <a:r>
              <a:rPr kumimoji="1" lang="ja-JP" altLang="en-US" smtClean="0"/>
              <a:t>　</a:t>
            </a:r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17507" y="6122769"/>
            <a:ext cx="56845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mtClean="0"/>
              <a:t>AND</a:t>
            </a:r>
            <a:r>
              <a:rPr lang="ja-JP" altLang="en-US" smtClean="0"/>
              <a:t>は、互いに真の場合、真。</a:t>
            </a:r>
            <a:endParaRPr lang="en-US" altLang="ja-JP" smtClean="0"/>
          </a:p>
          <a:p>
            <a:r>
              <a:rPr kumimoji="1" lang="ja-JP" altLang="en-US" smtClean="0"/>
              <a:t>どちらか一方が真、もしくはどちらも偽の場合、偽である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29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623688"/>
            <a:ext cx="4328843" cy="28942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4100872" y="2070794"/>
            <a:ext cx="798841" cy="1284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067300" y="1803400"/>
            <a:ext cx="7116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同様に、戻り値の上位</a:t>
            </a:r>
            <a:r>
              <a:rPr kumimoji="1" lang="en-US" altLang="ja-JP" smtClean="0"/>
              <a:t>bit</a:t>
            </a:r>
            <a:r>
              <a:rPr lang="ja-JP" altLang="en-US" smtClean="0"/>
              <a:t>の</a:t>
            </a:r>
            <a:r>
              <a:rPr lang="en-US" altLang="ja-JP" smtClean="0"/>
              <a:t>flag</a:t>
            </a:r>
            <a:r>
              <a:rPr lang="ja-JP" altLang="en-US" smtClean="0"/>
              <a:t>を見て、</a:t>
            </a:r>
            <a:r>
              <a:rPr kumimoji="1" lang="en-US" altLang="ja-JP" smtClean="0"/>
              <a:t>Key</a:t>
            </a:r>
            <a:r>
              <a:rPr kumimoji="1" lang="ja-JP" altLang="en-US" smtClean="0"/>
              <a:t>・</a:t>
            </a:r>
            <a:r>
              <a:rPr kumimoji="1" lang="en-US" altLang="ja-JP" smtClean="0"/>
              <a:t>button</a:t>
            </a:r>
            <a:r>
              <a:rPr kumimoji="1" lang="ja-JP" altLang="en-US" smtClean="0"/>
              <a:t>が押されてるどうかを</a:t>
            </a:r>
            <a:endParaRPr kumimoji="1" lang="en-US" altLang="ja-JP" smtClean="0"/>
          </a:p>
          <a:p>
            <a:r>
              <a:rPr lang="ja-JP" altLang="en-US"/>
              <a:t>判断</a:t>
            </a:r>
            <a:r>
              <a:rPr lang="ja-JP" altLang="en-US" smtClean="0"/>
              <a:t>します</a:t>
            </a:r>
            <a:r>
              <a:rPr lang="ja-JP" altLang="en-US"/>
              <a:t>。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71450" y="3676134"/>
            <a:ext cx="111764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また、</a:t>
            </a:r>
            <a:r>
              <a:rPr lang="en-US" altLang="ja-JP" smtClean="0">
                <a:solidFill>
                  <a:srgbClr val="FF0000"/>
                </a:solidFill>
              </a:rPr>
              <a:t>GetKeyState</a:t>
            </a:r>
            <a:r>
              <a:rPr lang="ja-JP" altLang="en-US" smtClean="0">
                <a:solidFill>
                  <a:srgbClr val="FF0000"/>
                </a:solidFill>
              </a:rPr>
              <a:t>関数の場合は、押されたかどうかの情報を</a:t>
            </a:r>
            <a:r>
              <a:rPr lang="en-US" altLang="ja-JP" smtClean="0">
                <a:solidFill>
                  <a:srgbClr val="FF0000"/>
                </a:solidFill>
              </a:rPr>
              <a:t>keyboard</a:t>
            </a:r>
            <a:r>
              <a:rPr lang="ja-JP" altLang="en-US" smtClean="0">
                <a:solidFill>
                  <a:srgbClr val="FF0000"/>
                </a:solidFill>
              </a:rPr>
              <a:t>に見立てた</a:t>
            </a:r>
            <a:r>
              <a:rPr lang="en-US" altLang="ja-JP" smtClean="0">
                <a:solidFill>
                  <a:srgbClr val="FF0000"/>
                </a:solidFill>
              </a:rPr>
              <a:t>byte</a:t>
            </a:r>
            <a:r>
              <a:rPr lang="ja-JP" altLang="en-US" smtClean="0">
                <a:solidFill>
                  <a:srgbClr val="FF0000"/>
                </a:solidFill>
              </a:rPr>
              <a:t>型の配列で吐き出されます。</a:t>
            </a:r>
            <a:endParaRPr lang="en-US" altLang="ja-JP" smtClean="0">
              <a:solidFill>
                <a:srgbClr val="FF0000"/>
              </a:solidFill>
            </a:endParaRPr>
          </a:p>
          <a:p>
            <a:r>
              <a:rPr lang="ja-JP" altLang="en-US" smtClean="0">
                <a:solidFill>
                  <a:srgbClr val="FF0000"/>
                </a:solidFill>
              </a:rPr>
              <a:t>型が</a:t>
            </a:r>
            <a:r>
              <a:rPr lang="en-US" altLang="ja-JP" smtClean="0">
                <a:solidFill>
                  <a:srgbClr val="FF0000"/>
                </a:solidFill>
              </a:rPr>
              <a:t>1byte</a:t>
            </a:r>
            <a:r>
              <a:rPr lang="ja-JP" altLang="en-US" smtClean="0">
                <a:solidFill>
                  <a:srgbClr val="FF0000"/>
                </a:solidFill>
              </a:rPr>
              <a:t>なので、上位</a:t>
            </a:r>
            <a:r>
              <a:rPr lang="en-US" altLang="ja-JP" smtClean="0">
                <a:solidFill>
                  <a:srgbClr val="FF0000"/>
                </a:solidFill>
              </a:rPr>
              <a:t>bit</a:t>
            </a:r>
            <a:r>
              <a:rPr lang="ja-JP" altLang="en-US" smtClean="0">
                <a:solidFill>
                  <a:srgbClr val="FF0000"/>
                </a:solidFill>
              </a:rPr>
              <a:t>を見る時</a:t>
            </a:r>
            <a:r>
              <a:rPr lang="en-US" altLang="ja-JP" smtClean="0">
                <a:solidFill>
                  <a:srgbClr val="FF0000"/>
                </a:solidFill>
              </a:rPr>
              <a:t>0x80</a:t>
            </a:r>
            <a:r>
              <a:rPr lang="ja-JP" altLang="en-US" smtClean="0">
                <a:solidFill>
                  <a:srgbClr val="FF0000"/>
                </a:solidFill>
              </a:rPr>
              <a:t>になるので注意しましょう。</a:t>
            </a:r>
            <a:endParaRPr lang="en-US" altLang="ja-JP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1450" y="5003800"/>
            <a:ext cx="1132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これで、</a:t>
            </a:r>
            <a:r>
              <a:rPr kumimoji="1" lang="en-US" altLang="ja-JP" smtClean="0"/>
              <a:t>Key</a:t>
            </a:r>
            <a:r>
              <a:rPr lang="ja-JP" altLang="en-US" smtClean="0"/>
              <a:t>の認識と</a:t>
            </a:r>
            <a:r>
              <a:rPr lang="en-US" altLang="ja-JP" smtClean="0"/>
              <a:t>MouseButton</a:t>
            </a:r>
            <a:r>
              <a:rPr lang="ja-JP" altLang="en-US" smtClean="0"/>
              <a:t>の認識がうまくいきました。今度は、</a:t>
            </a:r>
            <a:r>
              <a:rPr lang="en-US" altLang="ja-JP"/>
              <a:t>M</a:t>
            </a:r>
            <a:r>
              <a:rPr lang="en-US" altLang="ja-JP" smtClean="0"/>
              <a:t>ouse</a:t>
            </a:r>
            <a:r>
              <a:rPr lang="ja-JP" altLang="en-US" smtClean="0"/>
              <a:t>の</a:t>
            </a:r>
            <a:r>
              <a:rPr lang="en-US" altLang="ja-JP" smtClean="0"/>
              <a:t>Cursor</a:t>
            </a:r>
            <a:r>
              <a:rPr lang="ja-JP" altLang="en-US" smtClean="0"/>
              <a:t>位置を取れるようにしましょう。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1450" y="280450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</p:spTree>
    <p:extLst>
      <p:ext uri="{BB962C8B-B14F-4D97-AF65-F5344CB8AC3E}">
        <p14:creationId xmlns:p14="http://schemas.microsoft.com/office/powerpoint/2010/main" val="64835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-12858"/>
            <a:ext cx="6051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M</a:t>
            </a:r>
            <a:r>
              <a:rPr kumimoji="1" lang="en-US" altLang="ja-JP" smtClean="0"/>
              <a:t>ouse</a:t>
            </a:r>
            <a:r>
              <a:rPr kumimoji="1" lang="ja-JP" altLang="en-US" smtClean="0"/>
              <a:t>の</a:t>
            </a:r>
            <a:r>
              <a:rPr lang="en-US" altLang="ja-JP"/>
              <a:t>C</a:t>
            </a:r>
            <a:r>
              <a:rPr kumimoji="1" lang="en-US" altLang="ja-JP" smtClean="0"/>
              <a:t>ursor</a:t>
            </a:r>
            <a:r>
              <a:rPr kumimoji="1" lang="ja-JP" altLang="en-US" smtClean="0"/>
              <a:t>位置を取る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/>
              <a:t>M</a:t>
            </a:r>
            <a:r>
              <a:rPr lang="en-US" altLang="ja-JP" smtClean="0"/>
              <a:t>ouse</a:t>
            </a:r>
            <a:r>
              <a:rPr lang="ja-JP" altLang="en-US" smtClean="0"/>
              <a:t>の位置情報は、</a:t>
            </a:r>
            <a:r>
              <a:rPr lang="en-US" altLang="ja-JP" smtClean="0"/>
              <a:t>CALLBACK</a:t>
            </a:r>
            <a:r>
              <a:rPr lang="ja-JP" altLang="en-US" smtClean="0"/>
              <a:t>の</a:t>
            </a:r>
            <a:r>
              <a:rPr lang="en-US" altLang="ja-JP" smtClean="0"/>
              <a:t>WndProc</a:t>
            </a:r>
            <a:r>
              <a:rPr lang="ja-JP" altLang="en-US" smtClean="0"/>
              <a:t>で獲得します。</a:t>
            </a:r>
            <a:endParaRPr lang="en-US" altLang="ja-JP"/>
          </a:p>
          <a:p>
            <a:endParaRPr kumimoji="1" lang="en-US" altLang="ja-JP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10472"/>
            <a:ext cx="4518308" cy="14261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161925" y="532210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3491273" y="1114862"/>
            <a:ext cx="1487127" cy="2180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168900" y="910472"/>
            <a:ext cx="557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mouse</a:t>
            </a:r>
            <a:r>
              <a:rPr kumimoji="1" lang="ja-JP" altLang="en-US" smtClean="0"/>
              <a:t>の位置情報を入れておく</a:t>
            </a:r>
            <a:r>
              <a:rPr kumimoji="1" lang="en-US" altLang="ja-JP" smtClean="0"/>
              <a:t>global</a:t>
            </a:r>
            <a:r>
              <a:rPr kumimoji="1" lang="ja-JP" altLang="en-US" smtClean="0"/>
              <a:t>変数を用意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2449910"/>
            <a:ext cx="5717189" cy="43191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線矢印コネクタ 8"/>
          <p:cNvCxnSpPr/>
          <p:nvPr/>
        </p:nvCxnSpPr>
        <p:spPr>
          <a:xfrm flipH="1">
            <a:off x="3936670" y="2872301"/>
            <a:ext cx="2115051" cy="387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051721" y="2717800"/>
            <a:ext cx="618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U</a:t>
            </a:r>
            <a:r>
              <a:rPr kumimoji="1" lang="en-US" altLang="ja-JP" smtClean="0"/>
              <a:t>ser</a:t>
            </a:r>
            <a:r>
              <a:rPr kumimoji="1" lang="ja-JP" altLang="en-US" smtClean="0"/>
              <a:t>の</a:t>
            </a:r>
            <a:r>
              <a:rPr lang="en-US" altLang="ja-JP"/>
              <a:t>M</a:t>
            </a:r>
            <a:r>
              <a:rPr kumimoji="1" lang="en-US" altLang="ja-JP" smtClean="0"/>
              <a:t>essage</a:t>
            </a:r>
            <a:r>
              <a:rPr kumimoji="1" lang="ja-JP" altLang="en-US" smtClean="0"/>
              <a:t>で</a:t>
            </a:r>
            <a:r>
              <a:rPr lang="en-US" altLang="ja-JP" smtClean="0"/>
              <a:t>WM_MOUSEMOVE</a:t>
            </a:r>
            <a:r>
              <a:rPr lang="ja-JP" altLang="en-US" smtClean="0"/>
              <a:t>の</a:t>
            </a:r>
            <a:r>
              <a:rPr lang="en-US" altLang="ja-JP" smtClean="0"/>
              <a:t>Response</a:t>
            </a:r>
            <a:r>
              <a:rPr lang="ja-JP" altLang="en-US" smtClean="0"/>
              <a:t>を追加</a:t>
            </a:r>
            <a:endParaRPr lang="en-US" altLang="ja-JP" smtClean="0"/>
          </a:p>
          <a:p>
            <a:r>
              <a:rPr lang="en-US" altLang="ja-JP" smtClean="0"/>
              <a:t>Mouse</a:t>
            </a:r>
            <a:r>
              <a:rPr lang="ja-JP" altLang="en-US" smtClean="0"/>
              <a:t>が動いたら、</a:t>
            </a:r>
            <a:r>
              <a:rPr lang="en-US" altLang="ja-JP" smtClean="0"/>
              <a:t>lParam</a:t>
            </a:r>
            <a:r>
              <a:rPr lang="ja-JP" altLang="en-US" smtClean="0"/>
              <a:t>から</a:t>
            </a:r>
            <a:r>
              <a:rPr lang="en-US" altLang="ja-JP"/>
              <a:t>M</a:t>
            </a:r>
            <a:r>
              <a:rPr lang="en-US" altLang="ja-JP" smtClean="0"/>
              <a:t>ouse</a:t>
            </a:r>
            <a:r>
              <a:rPr lang="ja-JP" altLang="en-US" smtClean="0"/>
              <a:t>の位置情報から取得しま</a:t>
            </a:r>
            <a:endParaRPr lang="en-US" altLang="ja-JP" smtClean="0"/>
          </a:p>
          <a:p>
            <a:r>
              <a:rPr lang="ja-JP" altLang="en-US" smtClean="0"/>
              <a:t>す。</a:t>
            </a:r>
            <a:endParaRPr lang="en-US" altLang="ja-JP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721" y="3959541"/>
            <a:ext cx="5139779" cy="127408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/>
          <p:nvPr/>
        </p:nvCxnSpPr>
        <p:spPr>
          <a:xfrm flipV="1">
            <a:off x="6921500" y="4916164"/>
            <a:ext cx="698171" cy="6358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622621" y="5552038"/>
            <a:ext cx="456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変更：描画の位置に</a:t>
            </a:r>
            <a:r>
              <a:rPr kumimoji="1" lang="en-US" altLang="ja-JP" smtClean="0"/>
              <a:t>mouse</a:t>
            </a:r>
            <a:r>
              <a:rPr kumimoji="1" lang="ja-JP" altLang="en-US" smtClean="0"/>
              <a:t>の位置情報を持つ</a:t>
            </a:r>
            <a:endParaRPr kumimoji="1" lang="en-US" altLang="ja-JP" smtClean="0"/>
          </a:p>
          <a:p>
            <a:r>
              <a:rPr kumimoji="1" lang="ja-JP" altLang="en-US" smtClean="0"/>
              <a:t>変数を加える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51721" y="6413500"/>
            <a:ext cx="475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さて、これで</a:t>
            </a:r>
            <a:r>
              <a:rPr lang="en-US" altLang="ja-JP" smtClean="0"/>
              <a:t>Key</a:t>
            </a:r>
            <a:r>
              <a:rPr lang="ja-JP" altLang="en-US" smtClean="0"/>
              <a:t>・</a:t>
            </a:r>
            <a:r>
              <a:rPr lang="en-US" altLang="ja-JP" smtClean="0"/>
              <a:t>Mouse</a:t>
            </a:r>
            <a:r>
              <a:rPr lang="ja-JP" altLang="en-US" smtClean="0"/>
              <a:t>操作は</a:t>
            </a:r>
            <a:r>
              <a:rPr lang="en-US" altLang="ja-JP" smtClean="0"/>
              <a:t>OK</a:t>
            </a:r>
            <a:r>
              <a:rPr lang="ja-JP" altLang="en-US" smtClean="0"/>
              <a:t>になりました。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31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844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・操作関連を</a:t>
            </a:r>
            <a:r>
              <a:rPr kumimoji="1" lang="en-US" altLang="ja-JP" smtClean="0"/>
              <a:t>class</a:t>
            </a:r>
            <a:r>
              <a:rPr kumimoji="1" lang="ja-JP" altLang="en-US" smtClean="0"/>
              <a:t>化しよう。</a:t>
            </a:r>
            <a:endParaRPr kumimoji="1" lang="en-US" altLang="ja-JP" smtClean="0"/>
          </a:p>
          <a:p>
            <a:r>
              <a:rPr lang="en-US" altLang="ja-JP" smtClean="0"/>
              <a:t> Class</a:t>
            </a:r>
            <a:r>
              <a:rPr lang="ja-JP" altLang="en-US" smtClean="0"/>
              <a:t>にしてみよう。今回はそんなに説明は無いです。やる事がそんなにないため・・・。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752475"/>
            <a:ext cx="2408238" cy="39651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1662474" y="1032336"/>
            <a:ext cx="1309326" cy="1979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971800" y="889000"/>
            <a:ext cx="573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追加：「インプット」</a:t>
            </a:r>
            <a:r>
              <a:rPr kumimoji="1" lang="en-US" altLang="ja-JP" smtClean="0"/>
              <a:t>filter</a:t>
            </a:r>
            <a:r>
              <a:rPr kumimoji="1" lang="ja-JP" altLang="en-US" smtClean="0"/>
              <a:t>を用意し、</a:t>
            </a:r>
            <a:r>
              <a:rPr kumimoji="1" lang="en-US" altLang="ja-JP" smtClean="0"/>
              <a:t>Input</a:t>
            </a:r>
            <a:r>
              <a:rPr lang="ja-JP" altLang="en-US"/>
              <a:t>名</a:t>
            </a:r>
            <a:r>
              <a:rPr lang="ja-JP" altLang="en-US" smtClean="0"/>
              <a:t>で</a:t>
            </a:r>
            <a:r>
              <a:rPr lang="ja-JP" altLang="en-US"/>
              <a:t>、</a:t>
            </a:r>
            <a:r>
              <a:rPr kumimoji="1" lang="en-US" altLang="ja-JP" smtClean="0"/>
              <a:t>cpp</a:t>
            </a:r>
            <a:r>
              <a:rPr kumimoji="1" lang="ja-JP" altLang="en-US" smtClean="0"/>
              <a:t>と</a:t>
            </a:r>
            <a:r>
              <a:rPr lang="en-US" altLang="ja-JP" smtClean="0"/>
              <a:t>h</a:t>
            </a:r>
            <a:r>
              <a:rPr lang="ja-JP" altLang="en-US" smtClean="0"/>
              <a:t>を作成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091" y="3155202"/>
            <a:ext cx="2596788" cy="3186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3206373" y="278587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Input.h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477000" y="4564019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空っぽの</a:t>
            </a:r>
            <a:r>
              <a:rPr kumimoji="1" lang="en-US" altLang="ja-JP" smtClean="0"/>
              <a:t>class</a:t>
            </a:r>
            <a:r>
              <a:rPr kumimoji="1" lang="ja-JP" altLang="en-US" smtClean="0"/>
              <a:t>を作成しました。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10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09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Key</a:t>
            </a:r>
            <a:r>
              <a:rPr kumimoji="1" lang="ja-JP" altLang="en-US" smtClean="0"/>
              <a:t>と</a:t>
            </a:r>
            <a:r>
              <a:rPr lang="en-US" altLang="ja-JP" smtClean="0"/>
              <a:t>M</a:t>
            </a:r>
            <a:r>
              <a:rPr kumimoji="1" lang="en-US" altLang="ja-JP" smtClean="0"/>
              <a:t>ouse</a:t>
            </a:r>
            <a:r>
              <a:rPr lang="ja-JP" altLang="en-US" smtClean="0"/>
              <a:t>に必要なモノを入れていく。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8900" y="34290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Input.h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8437" y="6019800"/>
            <a:ext cx="11699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必要となる関数と変数を持ってきました。</a:t>
            </a:r>
            <a:r>
              <a:rPr kumimoji="1" lang="en-US" altLang="ja-JP" smtClean="0"/>
              <a:t>GetMouPosMethod</a:t>
            </a:r>
            <a:r>
              <a:rPr kumimoji="1" lang="ja-JP" altLang="en-US" smtClean="0"/>
              <a:t>は</a:t>
            </a:r>
            <a:r>
              <a:rPr lang="en-US" altLang="ja-JP" smtClean="0"/>
              <a:t>WndProc</a:t>
            </a:r>
            <a:r>
              <a:rPr lang="ja-JP" altLang="en-US" smtClean="0"/>
              <a:t>内で宣言する</a:t>
            </a:r>
            <a:r>
              <a:rPr lang="en-US" altLang="ja-JP" smtClean="0"/>
              <a:t>Method</a:t>
            </a:r>
            <a:r>
              <a:rPr lang="ja-JP" altLang="en-US" smtClean="0"/>
              <a:t>です。</a:t>
            </a:r>
            <a:r>
              <a:rPr lang="en-US" altLang="ja-JP" smtClean="0"/>
              <a:t>Mouse</a:t>
            </a:r>
            <a:r>
              <a:rPr lang="ja-JP" altLang="en-US" smtClean="0"/>
              <a:t>の位置だけは</a:t>
            </a:r>
            <a:endParaRPr lang="en-US" altLang="ja-JP" smtClean="0"/>
          </a:p>
          <a:p>
            <a:r>
              <a:rPr lang="ja-JP" altLang="en-US" smtClean="0"/>
              <a:t>どうしても、</a:t>
            </a:r>
            <a:r>
              <a:rPr lang="en-US" altLang="ja-JP"/>
              <a:t> </a:t>
            </a:r>
            <a:r>
              <a:rPr lang="en-US" altLang="ja-JP" smtClean="0"/>
              <a:t>WndProc</a:t>
            </a:r>
            <a:r>
              <a:rPr lang="ja-JP" altLang="en-US" smtClean="0"/>
              <a:t>でしか取れないため、このような手段を取りました。</a:t>
            </a:r>
            <a:endParaRPr lang="en-US" altLang="ja-JP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" y="712232"/>
            <a:ext cx="5539452" cy="53075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12" y="3396496"/>
            <a:ext cx="938962" cy="23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0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・本体を作成する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3" y="738664"/>
            <a:ext cx="5325220" cy="5992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5868474" y="3187700"/>
            <a:ext cx="6323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Main</a:t>
            </a:r>
            <a:r>
              <a:rPr lang="ja-JP" altLang="en-US" smtClean="0"/>
              <a:t>からそのまま引っ張てきたような感じですね。</a:t>
            </a:r>
            <a:endParaRPr lang="en-US" altLang="ja-JP" smtClean="0"/>
          </a:p>
          <a:p>
            <a:r>
              <a:rPr kumimoji="1" lang="ja-JP" altLang="en-US" smtClean="0"/>
              <a:t>説明しなくても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を見ればわかる</a:t>
            </a:r>
            <a:r>
              <a:rPr kumimoji="1" lang="en-US" altLang="ja-JP" smtClean="0"/>
              <a:t>Level</a:t>
            </a:r>
            <a:r>
              <a:rPr kumimoji="1" lang="ja-JP" altLang="en-US" smtClean="0"/>
              <a:t>ですので</a:t>
            </a:r>
            <a:r>
              <a:rPr lang="ja-JP" altLang="en-US" smtClean="0"/>
              <a:t>省略します</a:t>
            </a:r>
            <a:endParaRPr kumimoji="1"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157163" y="369332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Input.cpp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220200" y="6235700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Class</a:t>
            </a:r>
            <a:r>
              <a:rPr kumimoji="1" lang="ja-JP" altLang="en-US" smtClean="0"/>
              <a:t>はこれで完成です。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14" y="2691646"/>
            <a:ext cx="765486" cy="19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6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58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</a:t>
            </a:r>
            <a:r>
              <a:rPr lang="en-US" altLang="ja-JP" smtClean="0"/>
              <a:t>Main</a:t>
            </a:r>
            <a:r>
              <a:rPr lang="ja-JP" altLang="en-US" smtClean="0"/>
              <a:t>の</a:t>
            </a:r>
            <a:r>
              <a:rPr lang="en-US" altLang="ja-JP" smtClean="0"/>
              <a:t>Key</a:t>
            </a:r>
            <a:r>
              <a:rPr lang="ja-JP" altLang="en-US" smtClean="0"/>
              <a:t>操作系を</a:t>
            </a:r>
            <a:r>
              <a:rPr kumimoji="1" lang="en-US" altLang="ja-JP" smtClean="0"/>
              <a:t>CinputClass</a:t>
            </a:r>
            <a:r>
              <a:rPr kumimoji="1" lang="ja-JP" altLang="en-US" smtClean="0"/>
              <a:t>に乗り換える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" y="585232"/>
            <a:ext cx="4858241" cy="1065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0" y="292616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1967274" y="1118116"/>
            <a:ext cx="3354026" cy="379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333665" y="933450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追加：作った</a:t>
            </a:r>
            <a:r>
              <a:rPr kumimoji="1" lang="en-US" altLang="ja-JP" smtClean="0"/>
              <a:t>class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Header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include</a:t>
            </a:r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" y="1788596"/>
            <a:ext cx="3843338" cy="114335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直線矢印コネクタ 11"/>
          <p:cNvCxnSpPr/>
          <p:nvPr/>
        </p:nvCxnSpPr>
        <p:spPr>
          <a:xfrm flipH="1">
            <a:off x="3478574" y="2030847"/>
            <a:ext cx="1842726" cy="2534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333665" y="1846181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削除：青い部分を削除</a:t>
            </a:r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1" y="3069551"/>
            <a:ext cx="3392105" cy="152784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直線矢印コネクタ 16"/>
          <p:cNvCxnSpPr/>
          <p:nvPr/>
        </p:nvCxnSpPr>
        <p:spPr>
          <a:xfrm flipH="1">
            <a:off x="2424474" y="3174206"/>
            <a:ext cx="2909191" cy="5440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321300" y="2979025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追加：初期化を実行</a:t>
            </a:r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1" y="4691894"/>
            <a:ext cx="4745039" cy="205550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直線矢印コネクタ 22"/>
          <p:cNvCxnSpPr/>
          <p:nvPr/>
        </p:nvCxnSpPr>
        <p:spPr>
          <a:xfrm flipH="1">
            <a:off x="4580869" y="5168900"/>
            <a:ext cx="752796" cy="3020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473700" y="4965700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削除：青い部分を削除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78B7BF2B82E4F418A6EAA90F6BD5458" ma:contentTypeVersion="5" ma:contentTypeDescription="新しいドキュメントを作成します。" ma:contentTypeScope="" ma:versionID="f6047e10610c6753171448c933697605">
  <xsd:schema xmlns:xsd="http://www.w3.org/2001/XMLSchema" xmlns:xs="http://www.w3.org/2001/XMLSchema" xmlns:p="http://schemas.microsoft.com/office/2006/metadata/properties" xmlns:ns2="f4682395-b02f-45d2-a495-12ac8a3585ac" targetNamespace="http://schemas.microsoft.com/office/2006/metadata/properties" ma:root="true" ma:fieldsID="629cc11c85f010d4aa92b6d928b473fb" ns2:_="">
    <xsd:import namespace="f4682395-b02f-45d2-a495-12ac8a3585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682395-b02f-45d2-a495-12ac8a3585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11FDAD-36CE-4FA2-83B9-E80470D8661E}"/>
</file>

<file path=customXml/itemProps2.xml><?xml version="1.0" encoding="utf-8"?>
<ds:datastoreItem xmlns:ds="http://schemas.openxmlformats.org/officeDocument/2006/customXml" ds:itemID="{EC3CEB30-0839-4B4B-83B0-F6FD7E67B0B6}"/>
</file>

<file path=customXml/itemProps3.xml><?xml version="1.0" encoding="utf-8"?>
<ds:datastoreItem xmlns:ds="http://schemas.openxmlformats.org/officeDocument/2006/customXml" ds:itemID="{FFD01519-7234-4424-97E0-15800EA0D99C}"/>
</file>

<file path=docProps/app.xml><?xml version="1.0" encoding="utf-8"?>
<Properties xmlns="http://schemas.openxmlformats.org/officeDocument/2006/extended-properties" xmlns:vt="http://schemas.openxmlformats.org/officeDocument/2006/docPropsVTypes">
  <TotalTime>10210</TotalTime>
  <Words>722</Words>
  <Application>Microsoft Office PowerPoint</Application>
  <PresentationFormat>ワイド画面</PresentationFormat>
  <Paragraphs>82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テーマ</vt:lpstr>
      <vt:lpstr>GameSystem開発指南書１１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612</cp:revision>
  <dcterms:created xsi:type="dcterms:W3CDTF">2016-04-21T00:45:06Z</dcterms:created>
  <dcterms:modified xsi:type="dcterms:W3CDTF">2016-12-28T06:25:57Z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0x010100078B7BF2B82E4F418A6EAA90F6BD5458</vt:lpwstr>
  </property>
</Properties>
</file>