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lang="en-US" altLang="ja-JP" smtClean="0"/>
              <a:t>XAudio2class</a:t>
            </a:r>
            <a:r>
              <a:rPr lang="ja-JP" altLang="en-US" smtClean="0"/>
              <a:t>化</a:t>
            </a:r>
            <a:endParaRPr lang="en-US" altLang="ja-JP" smtClean="0"/>
          </a:p>
          <a:p>
            <a:r>
              <a:rPr lang="en-US" altLang="ja-JP"/>
              <a:t>play</a:t>
            </a:r>
            <a:r>
              <a:rPr lang="ja-JP" altLang="en-US" smtClean="0"/>
              <a:t>・</a:t>
            </a:r>
            <a:r>
              <a:rPr lang="en-US" altLang="ja-JP" smtClean="0"/>
              <a:t>Stop</a:t>
            </a:r>
            <a:r>
              <a:rPr lang="ja-JP" altLang="en-US" smtClean="0"/>
              <a:t>・</a:t>
            </a:r>
            <a:r>
              <a:rPr lang="en-US" altLang="ja-JP" smtClean="0"/>
              <a:t>volume</a:t>
            </a:r>
            <a:r>
              <a:rPr lang="ja-JP" altLang="en-US" smtClean="0"/>
              <a:t>制御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" y="95250"/>
            <a:ext cx="5018087" cy="3967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13" y="95250"/>
            <a:ext cx="2376487" cy="2754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" y="4187307"/>
            <a:ext cx="5079517" cy="244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213" y="2968107"/>
            <a:ext cx="5024222" cy="3668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/>
          <p:cNvSpPr txBox="1"/>
          <p:nvPr/>
        </p:nvSpPr>
        <p:spPr>
          <a:xfrm>
            <a:off x="7961313" y="1103200"/>
            <a:ext cx="305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内容が少し古いので</a:t>
            </a:r>
            <a:endParaRPr kumimoji="1" lang="en-US" altLang="ja-JP" smtClean="0"/>
          </a:p>
          <a:p>
            <a:r>
              <a:rPr lang="en-US" altLang="ja-JP" smtClean="0"/>
              <a:t>Saucecode</a:t>
            </a:r>
            <a:r>
              <a:rPr lang="ja-JP" altLang="en-US" smtClean="0"/>
              <a:t>に</a:t>
            </a:r>
            <a:r>
              <a:rPr kumimoji="1" lang="ja-JP" altLang="en-US" smtClean="0"/>
              <a:t>誤差はあります。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を動かそう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4200"/>
            <a:ext cx="3352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5553" y="29210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main.cpp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574800" y="880982"/>
            <a:ext cx="2628900" cy="516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03700" y="66143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Audio.h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include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6" y="1713468"/>
            <a:ext cx="2664227" cy="12964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2032000" y="2006600"/>
            <a:ext cx="2171700" cy="520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203700" y="1879600"/>
            <a:ext cx="502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Audio</a:t>
            </a:r>
            <a:r>
              <a:rPr kumimoji="1" lang="ja-JP" altLang="en-US" dirty="0" smtClean="0"/>
              <a:t>の初期化</a:t>
            </a:r>
            <a:r>
              <a:rPr kumimoji="1" lang="en-US" altLang="ja-JP" dirty="0" smtClean="0"/>
              <a:t>method</a:t>
            </a:r>
            <a:r>
              <a:rPr lang="ja-JP" altLang="en-US" dirty="0" smtClean="0"/>
              <a:t>の実行に変更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56" y="3224768"/>
            <a:ext cx="4382946" cy="9789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2032000" y="3492500"/>
            <a:ext cx="2971800" cy="2148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130800" y="3352800"/>
            <a:ext cx="47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Audio</a:t>
            </a:r>
            <a:r>
              <a:rPr kumimoji="1" lang="ja-JP" altLang="en-US" dirty="0" smtClean="0"/>
              <a:t>の破棄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実行に変更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2556" y="4495800"/>
            <a:ext cx="1170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変更しても音楽がなっていれば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r>
              <a:rPr lang="en-US" altLang="ja-JP" dirty="0" smtClean="0"/>
              <a:t>class</a:t>
            </a:r>
            <a:r>
              <a:rPr lang="ja-JP" altLang="en-US" dirty="0" smtClean="0"/>
              <a:t>化に成功しましたが、</a:t>
            </a:r>
            <a:r>
              <a:rPr lang="en-US" altLang="ja-JP" dirty="0" smtClean="0"/>
              <a:t>2D</a:t>
            </a:r>
            <a:r>
              <a:rPr lang="ja-JP" altLang="en-US" dirty="0" smtClean="0"/>
              <a:t>描画の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化した時と同じような感じですね。このままでは複数の音楽の読み込みもできず</a:t>
            </a:r>
            <a:endParaRPr lang="en-US" altLang="ja-JP" dirty="0" smtClean="0"/>
          </a:p>
          <a:p>
            <a:r>
              <a:rPr kumimoji="1" lang="ja-JP" altLang="en-US" dirty="0"/>
              <a:t>任意</a:t>
            </a:r>
            <a:r>
              <a:rPr kumimoji="1" lang="ja-JP" altLang="en-US" dirty="0" smtClean="0"/>
              <a:t>の音楽を任意の</a:t>
            </a:r>
            <a:r>
              <a:rPr kumimoji="1" lang="en-US" altLang="ja-JP" dirty="0" smtClean="0"/>
              <a:t>timing</a:t>
            </a:r>
            <a:r>
              <a:rPr kumimoji="1" lang="ja-JP" altLang="en-US" dirty="0" smtClean="0"/>
              <a:t>で出すことはできません。</a:t>
            </a:r>
            <a:endParaRPr kumimoji="1" lang="en-US" altLang="ja-JP" dirty="0" smtClean="0"/>
          </a:p>
          <a:p>
            <a:r>
              <a:rPr lang="ja-JP" altLang="en-US" dirty="0" smtClean="0"/>
              <a:t>このあたりを改良していきましょう。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50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807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・音楽情報を任意の</a:t>
            </a:r>
            <a:r>
              <a:rPr lang="en-US" altLang="ja-JP" dirty="0"/>
              <a:t>T</a:t>
            </a:r>
            <a:r>
              <a:rPr kumimoji="1" lang="en-US" altLang="ja-JP" dirty="0" smtClean="0"/>
              <a:t>iming</a:t>
            </a:r>
            <a:r>
              <a:rPr kumimoji="1" lang="ja-JP" altLang="en-US" dirty="0" smtClean="0"/>
              <a:t>で取得するようにする</a:t>
            </a:r>
            <a:endParaRPr kumimoji="1" lang="en-US" altLang="ja-JP" dirty="0" smtClean="0"/>
          </a:p>
          <a:p>
            <a:r>
              <a:rPr lang="ja-JP" altLang="en-US" dirty="0"/>
              <a:t>　初期化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timing</a:t>
            </a:r>
            <a:r>
              <a:rPr lang="ja-JP" altLang="en-US" dirty="0" smtClean="0"/>
              <a:t>ではなく、こちらが読み込みたい時に読み込むように</a:t>
            </a:r>
            <a:r>
              <a:rPr lang="en-US" altLang="ja-JP" dirty="0" err="1" smtClean="0"/>
              <a:t>LoadMethod</a:t>
            </a:r>
            <a:r>
              <a:rPr lang="ja-JP" altLang="en-US" dirty="0" smtClean="0"/>
              <a:t>を作成</a:t>
            </a:r>
            <a:r>
              <a:rPr lang="ja-JP" altLang="en-US" smtClean="0"/>
              <a:t>しましょう。</a:t>
            </a:r>
            <a:endParaRPr lang="en-US" altLang="ja-JP" smtClean="0"/>
          </a:p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用の音楽を読み込み用にしたいので</a:t>
            </a:r>
            <a:r>
              <a:rPr lang="en-US" altLang="ja-JP" smtClean="0"/>
              <a:t>LoadBackMusic</a:t>
            </a:r>
            <a:r>
              <a:rPr lang="ja-JP" altLang="en-US" smtClean="0"/>
              <a:t>と言う名前にします。</a:t>
            </a:r>
            <a:endParaRPr lang="en-US" altLang="ja-JP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" y="1228724"/>
            <a:ext cx="6126374" cy="171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25059" y="3170392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165600" y="1625600"/>
            <a:ext cx="2501900" cy="919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07200" y="1384300"/>
            <a:ext cx="482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用音楽情報を取得する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を追加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" y="3539724"/>
            <a:ext cx="5129322" cy="1959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44462" y="90513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898900" y="3648669"/>
            <a:ext cx="2908300" cy="625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07200" y="340953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追加：本体を作成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4462" y="5765800"/>
            <a:ext cx="677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Wave</a:t>
            </a:r>
            <a:r>
              <a:rPr kumimoji="1" lang="ja-JP" altLang="en-US" smtClean="0"/>
              <a:t>読み込みする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InitAudioMethod</a:t>
            </a:r>
            <a:r>
              <a:rPr kumimoji="1" lang="ja-JP" altLang="en-US" smtClean="0"/>
              <a:t>から移動させましょう。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7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69332"/>
            <a:ext cx="5721410" cy="6399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194300" y="1511300"/>
            <a:ext cx="1409700" cy="284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4000" y="133021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InitAudio</a:t>
            </a:r>
            <a:r>
              <a:rPr kumimoji="1" lang="ja-JP" altLang="en-US" smtClean="0"/>
              <a:t>から、読み込み部分を</a:t>
            </a:r>
            <a:endParaRPr kumimoji="1" lang="en-US" altLang="ja-JP" smtClean="0"/>
          </a:p>
          <a:p>
            <a:r>
              <a:rPr kumimoji="1" lang="ja-JP" altLang="en-US" smtClean="0"/>
              <a:t>とりあえず持ってきた。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30200" y="5981699"/>
            <a:ext cx="5503569" cy="55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6094411"/>
            <a:ext cx="4480171" cy="3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69332"/>
            <a:ext cx="5247041" cy="6431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854700" y="3023632"/>
            <a:ext cx="554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InitAudio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Wave</a:t>
            </a:r>
            <a:r>
              <a:rPr kumimoji="1" lang="ja-JP" altLang="en-US" smtClean="0"/>
              <a:t>読み込みを音楽を出力する部分を破棄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052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83064"/>
            <a:ext cx="52578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049109" y="1435100"/>
            <a:ext cx="3983391" cy="1274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159500" y="1270000"/>
            <a:ext cx="499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InitAudio</a:t>
            </a:r>
            <a:r>
              <a:rPr kumimoji="1" lang="ja-JP" altLang="en-US" smtClean="0"/>
              <a:t>では、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lang="ja-JP" altLang="en-US" smtClean="0"/>
              <a:t>の作成はしない。</a:t>
            </a:r>
            <a:endParaRPr lang="en-US" altLang="ja-JP" smtClean="0"/>
          </a:p>
          <a:p>
            <a:r>
              <a:rPr kumimoji="1" lang="ja-JP" altLang="en-US" smtClean="0"/>
              <a:t>読み込み</a:t>
            </a:r>
            <a:r>
              <a:rPr kumimoji="1" lang="en-US" altLang="ja-JP" smtClean="0"/>
              <a:t>Method</a:t>
            </a:r>
            <a:r>
              <a:rPr lang="ja-JP" altLang="en-US" smtClean="0"/>
              <a:t>を作ったため。</a:t>
            </a:r>
            <a:endParaRPr kumimoji="1" lang="en-US" altLang="ja-JP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9" y="3041650"/>
            <a:ext cx="3811941" cy="1630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3166710" y="3403600"/>
            <a:ext cx="1227490" cy="3582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83100" y="3213416"/>
            <a:ext cx="56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：引数の</a:t>
            </a:r>
            <a:r>
              <a:rPr kumimoji="1" lang="en-US" altLang="ja-JP" smtClean="0"/>
              <a:t>Name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Wave</a:t>
            </a:r>
            <a:r>
              <a:rPr kumimoji="1" lang="ja-JP" altLang="en-US" smtClean="0"/>
              <a:t>情報を取得するように</a:t>
            </a:r>
            <a:r>
              <a:rPr lang="ja-JP" altLang="en-US" smtClean="0"/>
              <a:t>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9" y="5039932"/>
            <a:ext cx="3684941" cy="18180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3545504" y="5968999"/>
            <a:ext cx="1227490" cy="3582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25059" y="47397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Main.cpp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95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main.cpp</a:t>
            </a:r>
            <a:r>
              <a:rPr lang="ja-JP" altLang="en-US" smtClean="0"/>
              <a:t>で</a:t>
            </a:r>
            <a:r>
              <a:rPr lang="en-US" altLang="ja-JP" smtClean="0"/>
              <a:t>music</a:t>
            </a:r>
            <a:r>
              <a:rPr lang="ja-JP" altLang="en-US" smtClean="0"/>
              <a:t>情報読み込みを指示する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2411" y="6488668"/>
            <a:ext cx="736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これで読み込み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は完成です。続いて</a:t>
            </a:r>
            <a:r>
              <a:rPr lang="en-US" altLang="ja-JP" smtClean="0"/>
              <a:t>Loop</a:t>
            </a:r>
            <a:r>
              <a:rPr lang="ja-JP" altLang="en-US" smtClean="0"/>
              <a:t>再生</a:t>
            </a:r>
            <a:r>
              <a:rPr lang="en-US" altLang="ja-JP" smtClean="0"/>
              <a:t>Method</a:t>
            </a:r>
            <a:r>
              <a:rPr lang="ja-JP" altLang="en-US" smtClean="0"/>
              <a:t>作りましょう。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9103" y="846118"/>
            <a:ext cx="4930597" cy="808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6" y="1123059"/>
            <a:ext cx="3133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309485"/>
            <a:ext cx="50863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-254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641600" y="660400"/>
            <a:ext cx="2806701" cy="903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00700" y="475734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用の音楽再生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050578"/>
            <a:ext cx="5086350" cy="1949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235" y="168124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801586" y="2324100"/>
            <a:ext cx="2646714" cy="692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00700" y="2148364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Method</a:t>
            </a:r>
            <a:r>
              <a:rPr lang="ja-JP" altLang="en-US" smtClean="0"/>
              <a:t>本体を作成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" y="4129087"/>
            <a:ext cx="7248954" cy="25638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6636986" y="4241800"/>
            <a:ext cx="1097314" cy="2828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34300" y="4065432"/>
            <a:ext cx="3567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追加：作成した本体に中身</a:t>
            </a:r>
            <a:r>
              <a:rPr lang="ja-JP" altLang="en-US" smtClean="0"/>
              <a:t>を作成。</a:t>
            </a:r>
            <a:endParaRPr lang="en-US" altLang="ja-JP" smtClean="0"/>
          </a:p>
          <a:p>
            <a:r>
              <a:rPr lang="ja-JP" altLang="en-US" smtClean="0"/>
              <a:t>再生する波形情報と</a:t>
            </a:r>
            <a:r>
              <a:rPr lang="en-US" altLang="ja-JP" smtClean="0"/>
              <a:t>SoundBuffer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ja-JP" altLang="en-US"/>
              <a:t>設定</a:t>
            </a:r>
            <a:r>
              <a:rPr lang="ja-JP" altLang="en-US" smtClean="0"/>
              <a:t>し、</a:t>
            </a:r>
            <a:r>
              <a:rPr lang="en-US" altLang="ja-JP" smtClean="0"/>
              <a:t>soundvoice</a:t>
            </a:r>
            <a:r>
              <a:rPr lang="ja-JP" altLang="en-US" smtClean="0"/>
              <a:t>に</a:t>
            </a:r>
            <a:r>
              <a:rPr lang="en-US" altLang="ja-JP" smtClean="0"/>
              <a:t>Set</a:t>
            </a:r>
            <a:r>
              <a:rPr lang="ja-JP" altLang="en-US" smtClean="0"/>
              <a:t>してから</a:t>
            </a:r>
            <a:endParaRPr lang="en-US" altLang="ja-JP" smtClean="0"/>
          </a:p>
          <a:p>
            <a:r>
              <a:rPr kumimoji="1" lang="en-US" altLang="ja-JP" smtClean="0"/>
              <a:t>StartMethod</a:t>
            </a:r>
            <a:r>
              <a:rPr kumimoji="1" lang="ja-JP" altLang="en-US" smtClean="0"/>
              <a:t>を実行しましょう。</a:t>
            </a:r>
            <a:endParaRPr kumimoji="1" lang="en-US" altLang="ja-JP" smtClean="0"/>
          </a:p>
          <a:p>
            <a:r>
              <a:rPr lang="en-US" altLang="ja-JP" smtClean="0"/>
              <a:t>Ini</a:t>
            </a:r>
            <a:r>
              <a:rPr lang="en-US" altLang="ja-JP"/>
              <a:t>t</a:t>
            </a:r>
            <a:r>
              <a:rPr lang="en-US" altLang="ja-JP" smtClean="0"/>
              <a:t>Audio</a:t>
            </a:r>
            <a:r>
              <a:rPr lang="ja-JP" altLang="en-US" smtClean="0"/>
              <a:t>で一度やりましたね。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62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" y="369332"/>
            <a:ext cx="4809775" cy="7990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877786" y="876300"/>
            <a:ext cx="2646714" cy="865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38800" y="596900"/>
            <a:ext cx="543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追加：とりあえず、再生できるか実験で</a:t>
            </a:r>
            <a:r>
              <a:rPr lang="en-US" altLang="ja-JP" smtClean="0"/>
              <a:t>Main.cpp</a:t>
            </a:r>
            <a:r>
              <a:rPr lang="ja-JP" altLang="en-US" smtClean="0"/>
              <a:t>で実行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1285157"/>
            <a:ext cx="990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これで、任意の</a:t>
            </a:r>
            <a:r>
              <a:rPr kumimoji="1" lang="en-US" altLang="ja-JP" smtClean="0"/>
              <a:t>timing</a:t>
            </a:r>
            <a:r>
              <a:rPr kumimoji="1" lang="ja-JP" altLang="en-US" smtClean="0"/>
              <a:t>で読み込みと再生ができました。続いて、再生している音楽を止めてみましょう。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" y="1948126"/>
            <a:ext cx="6482519" cy="972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0" y="15865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989286" y="2692400"/>
            <a:ext cx="995714" cy="73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985000" y="2507734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追加：停止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" y="3268533"/>
            <a:ext cx="3359340" cy="164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21872" y="289920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40239" y="4025243"/>
            <a:ext cx="995714" cy="73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835953" y="384057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追加：本体を作成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1" y="5094706"/>
            <a:ext cx="8824537" cy="13695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 flipH="1">
            <a:off x="8355249" y="5435600"/>
            <a:ext cx="941152" cy="139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267071" y="5066268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追加：停止命令を実行後</a:t>
            </a:r>
            <a:endParaRPr kumimoji="1" lang="en-US" altLang="ja-JP" smtClean="0"/>
          </a:p>
          <a:p>
            <a:r>
              <a:rPr kumimoji="1" lang="ja-JP" altLang="en-US" smtClean="0"/>
              <a:t>登録した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r>
              <a:rPr kumimoji="1" lang="ja-JP" altLang="en-US" smtClean="0"/>
              <a:t>情報も破棄</a:t>
            </a:r>
            <a:endParaRPr kumimoji="1" lang="en-US" altLang="ja-JP" smtClean="0"/>
          </a:p>
          <a:p>
            <a:r>
              <a:rPr lang="ja-JP" altLang="en-US" smtClean="0"/>
              <a:t>してい</a:t>
            </a:r>
            <a:r>
              <a:rPr lang="ja-JP" altLang="en-US"/>
              <a:t>る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9901" y="6464299"/>
            <a:ext cx="108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この場合、一時停止ではなく、停止後破棄にあたる</a:t>
            </a:r>
            <a:r>
              <a:rPr lang="ja-JP" altLang="en-US" smtClean="0"/>
              <a:t>。これで、</a:t>
            </a:r>
            <a:r>
              <a:rPr lang="en-US" altLang="ja-JP" smtClean="0"/>
              <a:t>StopLoopMusic</a:t>
            </a:r>
            <a:r>
              <a:rPr lang="ja-JP" altLang="en-US" smtClean="0"/>
              <a:t>を呼び出せば止める事ができます。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6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4300" y="127000"/>
            <a:ext cx="70739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IXAudio2SourceVoice::Stop</a:t>
            </a:r>
          </a:p>
          <a:p>
            <a:r>
              <a:rPr lang="ja-JP" altLang="en-US"/>
              <a:t>現在のボイスによるオーディオの使用を停止します。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300" y="900331"/>
            <a:ext cx="70739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IXAudio2SourceVoice::FlushSourceBuffers</a:t>
            </a:r>
          </a:p>
          <a:p>
            <a:r>
              <a:rPr lang="ja-JP" altLang="en-US"/>
              <a:t>保留中のオーディオ バッファーをすべてボイス キューから削除します。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69324"/>
            <a:ext cx="11882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・複数読み込みをしてみよう。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ja-JP" altLang="en-US"/>
              <a:t>現在</a:t>
            </a:r>
            <a:r>
              <a:rPr lang="ja-JP" altLang="en-US" smtClean="0"/>
              <a:t>は、</a:t>
            </a:r>
            <a:r>
              <a:rPr lang="en-US" altLang="ja-JP" smtClean="0"/>
              <a:t>Loop</a:t>
            </a:r>
            <a:r>
              <a:rPr lang="ja-JP" altLang="en-US" smtClean="0"/>
              <a:t>用の</a:t>
            </a:r>
            <a:r>
              <a:rPr lang="en-US" altLang="ja-JP" smtClean="0"/>
              <a:t>Wave</a:t>
            </a:r>
            <a:r>
              <a:rPr lang="ja-JP" altLang="en-US" smtClean="0"/>
              <a:t>情報一つだけしか読み込みができませんでしが、今度は単発</a:t>
            </a:r>
            <a:r>
              <a:rPr lang="en-US" altLang="ja-JP" smtClean="0"/>
              <a:t>SE</a:t>
            </a:r>
            <a:r>
              <a:rPr lang="ja-JP" altLang="en-US" smtClean="0"/>
              <a:t>（</a:t>
            </a:r>
            <a:r>
              <a:rPr lang="en-US" altLang="ja-JP" smtClean="0"/>
              <a:t>SoundEffect</a:t>
            </a:r>
            <a:r>
              <a:rPr lang="ja-JP" altLang="en-US" smtClean="0"/>
              <a:t>）の用意したいので、</a:t>
            </a:r>
            <a:endParaRPr lang="en-US" altLang="ja-JP" smtClean="0"/>
          </a:p>
          <a:p>
            <a:r>
              <a:rPr lang="ja-JP" altLang="en-US" smtClean="0"/>
              <a:t>複数の</a:t>
            </a:r>
            <a:r>
              <a:rPr lang="en-US" altLang="ja-JP" smtClean="0"/>
              <a:t>Wave</a:t>
            </a:r>
            <a:r>
              <a:rPr lang="ja-JP" altLang="en-US" smtClean="0"/>
              <a:t>情報読み込みができるようにします。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82016"/>
            <a:ext cx="7632700" cy="3862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6309619" y="4951631"/>
            <a:ext cx="1757161" cy="11399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066780" y="4713119"/>
            <a:ext cx="3704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  <a:r>
              <a:rPr kumimoji="1" lang="ja-JP" altLang="en-US" smtClean="0"/>
              <a:t>情報を持つ配列を用意。</a:t>
            </a:r>
            <a:endParaRPr kumimoji="1" lang="en-US" altLang="ja-JP" smtClean="0"/>
          </a:p>
          <a:p>
            <a:r>
              <a:rPr kumimoji="1" lang="ja-JP" altLang="en-US" smtClean="0"/>
              <a:t>分かりやすくするため、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用と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用で分けました。</a:t>
            </a:r>
            <a:endParaRPr kumimoji="1" lang="en-US" altLang="ja-JP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245266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49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622300"/>
            <a:ext cx="10302264" cy="227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61937" y="24661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701800" y="3094429"/>
            <a:ext cx="264420" cy="6139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3537" y="370840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 smtClean="0"/>
              <a:t>作成した</a:t>
            </a:r>
            <a:r>
              <a:rPr lang="en-US" altLang="ja-JP" smtClean="0"/>
              <a:t>member</a:t>
            </a:r>
            <a:r>
              <a:rPr lang="ja-JP" altLang="en-US" smtClean="0"/>
              <a:t>変数の本体を作成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765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Audio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化する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5" y="477838"/>
            <a:ext cx="2359715" cy="3029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4029973" y="1808137"/>
            <a:ext cx="574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「オーディオ」</a:t>
            </a:r>
            <a:r>
              <a:rPr kumimoji="1" lang="en-US" altLang="ja-JP" smtClean="0"/>
              <a:t>filter</a:t>
            </a:r>
            <a:r>
              <a:rPr kumimoji="1" lang="ja-JP" altLang="en-US" smtClean="0"/>
              <a:t>で、</a:t>
            </a:r>
            <a:r>
              <a:rPr kumimoji="1" lang="en-US" altLang="ja-JP" smtClean="0"/>
              <a:t>Audio.cpp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Audio.h</a:t>
            </a:r>
            <a:r>
              <a:rPr kumimoji="1" lang="ja-JP" altLang="en-US" smtClean="0"/>
              <a:t>を追加しました。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5" y="3985606"/>
            <a:ext cx="3443288" cy="2746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56485" y="361627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Audio.h</a:t>
            </a: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29973" y="5174386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いつも</a:t>
            </a:r>
            <a:r>
              <a:rPr lang="ja-JP" altLang="en-US"/>
              <a:t>通</a:t>
            </a:r>
            <a:r>
              <a:rPr lang="ja-JP" altLang="en-US" smtClean="0"/>
              <a:t>りの空っぽの</a:t>
            </a:r>
            <a:r>
              <a:rPr lang="en-US" altLang="ja-JP" smtClean="0"/>
              <a:t>class</a:t>
            </a:r>
            <a:r>
              <a:rPr lang="ja-JP" altLang="en-US" smtClean="0"/>
              <a:t>を書きました。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20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9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読み込みを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作成する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SE</a:t>
            </a:r>
            <a:r>
              <a:rPr lang="ja-JP" altLang="en-US" dirty="0" smtClean="0"/>
              <a:t>も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も、基本は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の読み込みなので同じ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です。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の中身を別</a:t>
            </a:r>
            <a:r>
              <a:rPr lang="en-US" altLang="ja-JP" dirty="0"/>
              <a:t>Method</a:t>
            </a:r>
            <a:r>
              <a:rPr lang="ja-JP" altLang="en-US" dirty="0" smtClean="0"/>
              <a:t>にして、</a:t>
            </a:r>
            <a:endParaRPr lang="en-US" altLang="ja-JP" dirty="0" smtClean="0"/>
          </a:p>
          <a:p>
            <a:r>
              <a:rPr lang="en-US" altLang="ja-JP" dirty="0" smtClean="0"/>
              <a:t>SE</a:t>
            </a:r>
            <a:r>
              <a:rPr lang="ja-JP" altLang="en-US" dirty="0" smtClean="0"/>
              <a:t>読み込み・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から飛べるようにしましょう。</a:t>
            </a:r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369496" y="2092239"/>
            <a:ext cx="3056351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82230" y="3428349"/>
            <a:ext cx="3056351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BackMusic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177409" y="2542394"/>
            <a:ext cx="3031299" cy="74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Wave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607471" y="2495813"/>
            <a:ext cx="425887" cy="18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607471" y="3376590"/>
            <a:ext cx="438411" cy="17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031294" y="2449231"/>
            <a:ext cx="33820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031294" y="3765806"/>
            <a:ext cx="338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63876" y="2264566"/>
            <a:ext cx="220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と読み込む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名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4933" y="3574094"/>
            <a:ext cx="1855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読み込む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6652357" y="3428349"/>
            <a:ext cx="938412" cy="52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315196" y="3581140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読み込んだ結果を返す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6652357" y="2195189"/>
            <a:ext cx="938411" cy="25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315196" y="195287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読み込んだ結果を返す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187646">
            <a:off x="6409840" y="2637678"/>
            <a:ext cx="685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Wave</a:t>
            </a:r>
            <a:r>
              <a:rPr lang="ja-JP" altLang="en-US" sz="1200" dirty="0"/>
              <a:t>名</a:t>
            </a:r>
          </a:p>
        </p:txBody>
      </p:sp>
      <p:sp>
        <p:nvSpPr>
          <p:cNvPr id="38" name="正方形/長方形 37"/>
          <p:cNvSpPr/>
          <p:nvPr/>
        </p:nvSpPr>
        <p:spPr>
          <a:xfrm rot="20308455">
            <a:off x="6452510" y="3181074"/>
            <a:ext cx="685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Wave</a:t>
            </a:r>
            <a:r>
              <a:rPr lang="ja-JP" altLang="en-US" sz="1200" dirty="0"/>
              <a:t>名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3043" y="4730118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それでは、このような感じに改造しましょう。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90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7" y="3187647"/>
            <a:ext cx="7230473" cy="2154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3" y="415676"/>
            <a:ext cx="8220965" cy="234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85346" y="8649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5736921" y="1770367"/>
            <a:ext cx="2869139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606060" y="158570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SE</a:t>
            </a:r>
            <a:r>
              <a:rPr lang="ja-JP" altLang="en-US" dirty="0" smtClean="0"/>
              <a:t>読み込み用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7403005" y="2304789"/>
            <a:ext cx="1080056" cy="1947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480120" y="2120123"/>
            <a:ext cx="36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読み込み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2587" y="2818315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6275540" y="3494762"/>
            <a:ext cx="1368280" cy="469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252965" y="4095012"/>
            <a:ext cx="33908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643818" y="3823663"/>
            <a:ext cx="417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追加：作成した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の空の本体を作成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75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425450"/>
            <a:ext cx="7393066" cy="624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5875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08900" y="2832100"/>
            <a:ext cx="454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WaveFile</a:t>
            </a:r>
            <a:r>
              <a:rPr lang="ja-JP" altLang="en-US" smtClean="0"/>
              <a:t>を解析のみの</a:t>
            </a:r>
            <a:r>
              <a:rPr lang="en-US" altLang="ja-JP" smtClean="0"/>
              <a:t>Method</a:t>
            </a:r>
            <a:r>
              <a:rPr lang="ja-JP" altLang="en-US" smtClean="0"/>
              <a:t>にしました。</a:t>
            </a:r>
            <a:endParaRPr lang="en-US" altLang="ja-JP" smtClean="0"/>
          </a:p>
          <a:p>
            <a:r>
              <a:rPr kumimoji="1" lang="ja-JP" altLang="en-US" smtClean="0"/>
              <a:t>解析した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は引数と戻り値で返す仕組みに</a:t>
            </a:r>
            <a:endParaRPr kumimoji="1" lang="en-US" altLang="ja-JP" smtClean="0"/>
          </a:p>
          <a:p>
            <a:r>
              <a:rPr lang="ja-JP" altLang="en-US" smtClean="0"/>
              <a:t>しました</a:t>
            </a:r>
            <a:r>
              <a:rPr lang="ja-JP" altLang="en-US"/>
              <a:t>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86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369332"/>
            <a:ext cx="9108208" cy="4652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5875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5112" y="5245100"/>
            <a:ext cx="1138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BackMusic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Load</a:t>
            </a:r>
            <a:r>
              <a:rPr kumimoji="1" lang="ja-JP" altLang="en-US" smtClean="0"/>
              <a:t>する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から、</a:t>
            </a:r>
            <a:r>
              <a:rPr kumimoji="1" lang="en-US" altLang="ja-JP" smtClean="0"/>
              <a:t>Wavefile</a:t>
            </a:r>
            <a:r>
              <a:rPr kumimoji="1" lang="ja-JP" altLang="en-US" smtClean="0"/>
              <a:t>解析用の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に入り、取得した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を必要な変数に入れるように</a:t>
            </a:r>
            <a:endParaRPr kumimoji="1" lang="en-US" altLang="ja-JP" smtClean="0"/>
          </a:p>
          <a:p>
            <a:r>
              <a:rPr kumimoji="1" lang="ja-JP" altLang="en-US" smtClean="0"/>
              <a:t>しました。なので、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用・</a:t>
            </a:r>
            <a:r>
              <a:rPr kumimoji="1" lang="en-US" altLang="ja-JP" smtClean="0"/>
              <a:t>BackMusic</a:t>
            </a:r>
            <a:r>
              <a:rPr kumimoji="1" lang="ja-JP" altLang="en-US" smtClean="0"/>
              <a:t>用変数ぐらいしか変化はありません。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96900" y="1866900"/>
            <a:ext cx="8636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893887"/>
            <a:ext cx="6773346" cy="27781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01216" y="3974068"/>
            <a:ext cx="8636000" cy="851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4058979"/>
            <a:ext cx="5057436" cy="4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826650"/>
            <a:ext cx="5877328" cy="3900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839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の破棄命令を追加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Loop</a:t>
            </a:r>
            <a:r>
              <a:rPr lang="ja-JP" altLang="en-US" smtClean="0"/>
              <a:t>用の破棄命令はありましたが、</a:t>
            </a:r>
            <a:r>
              <a:rPr lang="en-US" altLang="ja-JP" smtClean="0"/>
              <a:t>SE</a:t>
            </a:r>
            <a:r>
              <a:rPr lang="ja-JP" altLang="en-US" smtClean="0"/>
              <a:t>用はまだありません。なので、追加しましょう。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8750" y="64633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015326"/>
            <a:ext cx="4159250" cy="5779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4519612" y="245731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2666" y="1130300"/>
            <a:ext cx="1147934" cy="2278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800600" y="942645"/>
            <a:ext cx="559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要素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個分破棄命令を加える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0957" y="2162290"/>
            <a:ext cx="46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soundvoice</a:t>
            </a:r>
            <a:r>
              <a:rPr kumimoji="1" lang="ja-JP" altLang="en-US" smtClean="0"/>
              <a:t>要素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個分の初期化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800600" y="3367866"/>
            <a:ext cx="5596340" cy="95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68882"/>
            <a:ext cx="3133725" cy="323850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5560057" y="2346956"/>
            <a:ext cx="890900" cy="3378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3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51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用の再生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SE</a:t>
            </a:r>
            <a:r>
              <a:rPr lang="ja-JP" altLang="en-US" smtClean="0"/>
              <a:t>は</a:t>
            </a:r>
            <a:r>
              <a:rPr lang="en-US" altLang="ja-JP" smtClean="0"/>
              <a:t>Loop</a:t>
            </a:r>
            <a:r>
              <a:rPr lang="ja-JP" altLang="en-US" smtClean="0"/>
              <a:t>しないので別の再生</a:t>
            </a:r>
            <a:r>
              <a:rPr lang="en-US" altLang="ja-JP" smtClean="0"/>
              <a:t>Method</a:t>
            </a:r>
            <a:r>
              <a:rPr lang="ja-JP" altLang="en-US" smtClean="0"/>
              <a:t>を作成しましょう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712232"/>
            <a:ext cx="5492840" cy="29035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5518242" y="2902466"/>
            <a:ext cx="1238158" cy="5638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756400" y="271780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800436"/>
            <a:ext cx="6627329" cy="2867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2660742" y="3949873"/>
            <a:ext cx="4603658" cy="358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404100" y="3800436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の本体作成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141346" y="5233968"/>
            <a:ext cx="4123054" cy="7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313204" y="504930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注意！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設定を無しにしてる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743892" y="712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/>
              <a:t>h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21153" y="6298168"/>
            <a:ext cx="11352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90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で鳴らしてみる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730250"/>
            <a:ext cx="6371984" cy="189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65112" y="36512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cxnSp>
        <p:nvCxnSpPr>
          <p:cNvPr id="5" name="直線矢印コネクタ 4"/>
          <p:cNvCxnSpPr>
            <a:stCxn id="7" idx="1"/>
          </p:cNvCxnSpPr>
          <p:nvPr/>
        </p:nvCxnSpPr>
        <p:spPr>
          <a:xfrm flipH="1">
            <a:off x="3932066" y="914916"/>
            <a:ext cx="3218034" cy="3797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50100" y="730250"/>
            <a:ext cx="379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追加：要素番号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番目に</a:t>
            </a:r>
            <a:r>
              <a:rPr lang="en-US" altLang="ja-JP" smtClean="0"/>
              <a:t>WaveFile</a:t>
            </a:r>
            <a:r>
              <a:rPr lang="ja-JP" altLang="en-US" smtClean="0"/>
              <a:t>登録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547766" y="1605783"/>
            <a:ext cx="4602334" cy="3030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150100" y="141073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追加：要素番号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番目を再生してみる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112" y="2743200"/>
            <a:ext cx="107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 smtClean="0"/>
              <a:t>1</a:t>
            </a:r>
            <a:r>
              <a:rPr lang="ja-JP" altLang="en-US" smtClean="0"/>
              <a:t>回だけ音が流れます。</a:t>
            </a:r>
            <a:r>
              <a:rPr lang="ja-JP" altLang="en-US"/>
              <a:t>単発・</a:t>
            </a:r>
            <a:r>
              <a:rPr lang="en-US" altLang="ja-JP" smtClean="0"/>
              <a:t>LOOP</a:t>
            </a:r>
            <a:r>
              <a:rPr lang="ja-JP" altLang="en-US" smtClean="0"/>
              <a:t>再生が可能になりました。今度は、</a:t>
            </a:r>
            <a:r>
              <a:rPr lang="en-US" altLang="ja-JP" smtClean="0"/>
              <a:t>Volume</a:t>
            </a:r>
            <a:r>
              <a:rPr lang="ja-JP" altLang="en-US" smtClean="0"/>
              <a:t>の変更をしてみましょう。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400" y="3060607"/>
            <a:ext cx="366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MasterVolume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の変更を見ていきましょう。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625012" y="4187732"/>
            <a:ext cx="1333500" cy="1816100"/>
            <a:chOff x="5753100" y="1568450"/>
            <a:chExt cx="1333500" cy="1816100"/>
          </a:xfrm>
        </p:grpSpPr>
        <p:sp>
          <p:nvSpPr>
            <p:cNvPr id="14" name="正方形/長方形 13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625012" y="376228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  <a:r>
              <a:rPr kumimoji="1" lang="ja-JP" altLang="en-US" smtClean="0"/>
              <a:t>出力</a:t>
            </a:r>
            <a:r>
              <a:rPr lang="ja-JP" altLang="en-US"/>
              <a:t>機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9078912" y="5145550"/>
            <a:ext cx="5461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7072312" y="4777250"/>
            <a:ext cx="200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551612" y="4892582"/>
            <a:ext cx="520700" cy="265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468812" y="4482823"/>
            <a:ext cx="2082800" cy="52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SubmixVoice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846262" y="4120795"/>
            <a:ext cx="2076450" cy="70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24" name="直線コネクタ 23"/>
          <p:cNvCxnSpPr/>
          <p:nvPr/>
        </p:nvCxnSpPr>
        <p:spPr>
          <a:xfrm flipV="1">
            <a:off x="11237912" y="4187732"/>
            <a:ext cx="609600" cy="58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1326812" y="5325414"/>
            <a:ext cx="520700" cy="303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1587162" y="4777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519862" y="5326446"/>
            <a:ext cx="539750" cy="315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468812" y="5325414"/>
            <a:ext cx="2082800" cy="53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cxnSp>
        <p:nvCxnSpPr>
          <p:cNvPr id="29" name="直線矢印コネクタ 28"/>
          <p:cNvCxnSpPr>
            <a:stCxn id="23" idx="3"/>
          </p:cNvCxnSpPr>
          <p:nvPr/>
        </p:nvCxnSpPr>
        <p:spPr>
          <a:xfrm>
            <a:off x="3922712" y="4472446"/>
            <a:ext cx="520700" cy="351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65112" y="4428000"/>
            <a:ext cx="1172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効果音１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33" name="直線矢印コネクタ 32"/>
          <p:cNvCxnSpPr>
            <a:endCxn id="23" idx="1"/>
          </p:cNvCxnSpPr>
          <p:nvPr/>
        </p:nvCxnSpPr>
        <p:spPr>
          <a:xfrm flipV="1">
            <a:off x="1437951" y="4472446"/>
            <a:ext cx="408311" cy="319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6" idx="3"/>
            <a:endCxn id="28" idx="1"/>
          </p:cNvCxnSpPr>
          <p:nvPr/>
        </p:nvCxnSpPr>
        <p:spPr>
          <a:xfrm>
            <a:off x="3960812" y="5557249"/>
            <a:ext cx="508000" cy="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884362" y="5205598"/>
            <a:ext cx="2076450" cy="70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37" name="直線矢印コネクタ 36"/>
          <p:cNvCxnSpPr>
            <a:endCxn id="36" idx="1"/>
          </p:cNvCxnSpPr>
          <p:nvPr/>
        </p:nvCxnSpPr>
        <p:spPr>
          <a:xfrm>
            <a:off x="1479226" y="5460025"/>
            <a:ext cx="405136" cy="97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62893" y="5216084"/>
            <a:ext cx="11918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効果音２</a:t>
            </a:r>
            <a:endParaRPr lang="en-US" altLang="ja-JP" smtClean="0"/>
          </a:p>
          <a:p>
            <a:r>
              <a:rPr kumimoji="1" lang="ja-JP" altLang="en-US" smtClean="0"/>
              <a:t>波形情報</a:t>
            </a:r>
            <a:endParaRPr kumimoji="1" lang="ja-JP" altLang="en-US"/>
          </a:p>
        </p:txBody>
      </p:sp>
      <p:sp>
        <p:nvSpPr>
          <p:cNvPr id="39" name="四角形吹き出し 38"/>
          <p:cNvSpPr/>
          <p:nvPr/>
        </p:nvSpPr>
        <p:spPr>
          <a:xfrm>
            <a:off x="4356424" y="3706938"/>
            <a:ext cx="2038350" cy="480020"/>
          </a:xfrm>
          <a:prstGeom prst="wedgeRectCallout">
            <a:avLst>
              <a:gd name="adj1" fmla="val -21518"/>
              <a:gd name="adj2" fmla="val 80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各流れる音の</a:t>
            </a:r>
            <a:r>
              <a:rPr kumimoji="1" lang="en-US" altLang="ja-JP" sz="1400" smtClean="0"/>
              <a:t>Volume</a:t>
            </a:r>
            <a:r>
              <a:rPr kumimoji="1" lang="ja-JP" altLang="en-US" sz="1400" smtClean="0"/>
              <a:t>等の変更</a:t>
            </a:r>
            <a:endParaRPr kumimoji="1" lang="ja-JP" altLang="en-US" sz="1400"/>
          </a:p>
        </p:txBody>
      </p:sp>
      <p:sp>
        <p:nvSpPr>
          <p:cNvPr id="40" name="四角形吹き出し 39"/>
          <p:cNvSpPr/>
          <p:nvPr/>
        </p:nvSpPr>
        <p:spPr>
          <a:xfrm>
            <a:off x="6915473" y="4047000"/>
            <a:ext cx="2163439" cy="491014"/>
          </a:xfrm>
          <a:prstGeom prst="wedgeRectCallout">
            <a:avLst>
              <a:gd name="adj1" fmla="val -21518"/>
              <a:gd name="adj2" fmla="val 80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全体</a:t>
            </a:r>
            <a:r>
              <a:rPr lang="ja-JP" altLang="en-US" sz="1400" smtClean="0"/>
              <a:t>の流れる音の</a:t>
            </a:r>
            <a:r>
              <a:rPr kumimoji="1" lang="en-US" altLang="ja-JP" sz="1400" smtClean="0"/>
              <a:t>Volume</a:t>
            </a:r>
            <a:r>
              <a:rPr kumimoji="1" lang="ja-JP" altLang="en-US" sz="1400" smtClean="0"/>
              <a:t>等の変更</a:t>
            </a:r>
            <a:endParaRPr kumimoji="1" lang="ja-JP" altLang="en-US" sz="14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9400" y="6223000"/>
            <a:ext cx="103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ゲームシステム開発指南書</a:t>
            </a:r>
            <a:r>
              <a:rPr lang="ja-JP" altLang="en-US" dirty="0" smtClean="0"/>
              <a:t>１３にもあった図です。流れる波形は出力機の前に</a:t>
            </a:r>
            <a:r>
              <a:rPr lang="en-US" altLang="ja-JP" dirty="0" err="1" smtClean="0"/>
              <a:t>MasteringVoice</a:t>
            </a:r>
            <a:r>
              <a:rPr lang="ja-JP" altLang="en-US" dirty="0" smtClean="0"/>
              <a:t>を通ります。</a:t>
            </a:r>
            <a:endParaRPr lang="en-US" altLang="ja-JP" dirty="0" smtClean="0"/>
          </a:p>
          <a:p>
            <a:r>
              <a:rPr lang="ja-JP" altLang="en-US" dirty="0"/>
              <a:t>全体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はここでする事になります。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57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asterVolume</a:t>
            </a:r>
            <a:r>
              <a:rPr kumimoji="1" lang="ja-JP" altLang="en-US" dirty="0" smtClean="0"/>
              <a:t>を変更する</a:t>
            </a:r>
            <a:r>
              <a:rPr lang="en-US" altLang="ja-JP" dirty="0"/>
              <a:t>M</a:t>
            </a:r>
            <a:r>
              <a:rPr kumimoji="1" lang="en-US" altLang="ja-JP" dirty="0" smtClean="0"/>
              <a:t>ethod</a:t>
            </a:r>
            <a:r>
              <a:rPr kumimoji="1" lang="ja-JP" altLang="en-US" dirty="0" smtClean="0"/>
              <a:t>を作成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" y="684728"/>
            <a:ext cx="5981332" cy="21796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918200" y="1879600"/>
            <a:ext cx="73660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654800" y="1694934"/>
            <a:ext cx="427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MasterVolume</a:t>
            </a:r>
            <a:r>
              <a:rPr lang="ja-JP" altLang="en-US" dirty="0" smtClean="0"/>
              <a:t>値変更用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39201" y="36566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Audio.h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1" y="3379787"/>
            <a:ext cx="5981332" cy="180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239200" y="286436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438004" y="3784600"/>
            <a:ext cx="3102496" cy="596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54800" y="358140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本体作成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9" y="5327689"/>
            <a:ext cx="4636489" cy="13271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4669286" y="5638213"/>
            <a:ext cx="1617214" cy="56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286500" y="5391079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err="1" smtClean="0"/>
              <a:t>SetVolume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の変更ができます。</a:t>
            </a:r>
            <a:endParaRPr lang="en-US" altLang="ja-JP" dirty="0" smtClean="0"/>
          </a:p>
          <a:p>
            <a:r>
              <a:rPr kumimoji="1" lang="ja-JP" altLang="en-US" dirty="0" smtClean="0"/>
              <a:t>第一引数に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値を入れます。</a:t>
            </a:r>
            <a:endParaRPr kumimoji="1" lang="en-US" altLang="ja-JP" dirty="0" smtClean="0"/>
          </a:p>
          <a:p>
            <a:r>
              <a:rPr lang="ja-JP" altLang="en-US" dirty="0" smtClean="0"/>
              <a:t>通常値が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倍にする場合は</a:t>
            </a:r>
            <a:r>
              <a:rPr lang="en-US" altLang="ja-JP" dirty="0" smtClean="0"/>
              <a:t>2.0f</a:t>
            </a:r>
            <a:r>
              <a:rPr lang="ja-JP" altLang="en-US" dirty="0" err="1"/>
              <a:t>。</a:t>
            </a:r>
            <a:r>
              <a:rPr lang="ja-JP" altLang="en-US" dirty="0" smtClean="0"/>
              <a:t>半分にするには</a:t>
            </a:r>
            <a:endParaRPr lang="en-US" altLang="ja-JP" dirty="0" smtClean="0"/>
          </a:p>
          <a:p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22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65100" y="95052"/>
            <a:ext cx="11760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IXAudio2Voice::</a:t>
            </a:r>
            <a:r>
              <a:rPr lang="en-US" altLang="ja-JP" dirty="0" err="1"/>
              <a:t>SetVolume</a:t>
            </a:r>
            <a:endParaRPr lang="en-US" altLang="ja-JP" dirty="0"/>
          </a:p>
          <a:p>
            <a:r>
              <a:rPr lang="ja-JP" altLang="en-US" dirty="0" smtClean="0"/>
              <a:t>ボイス</a:t>
            </a:r>
            <a:r>
              <a:rPr lang="ja-JP" altLang="en-US" dirty="0"/>
              <a:t>の全体のボリューム レベルを設定します。</a:t>
            </a:r>
          </a:p>
          <a:p>
            <a:r>
              <a:rPr lang="en-US" altLang="ja-JP" dirty="0"/>
              <a:t>HRESULT </a:t>
            </a:r>
            <a:r>
              <a:rPr lang="en-US" altLang="ja-JP" dirty="0" err="1"/>
              <a:t>SetVolume</a:t>
            </a:r>
            <a:r>
              <a:rPr lang="en-US" altLang="ja-JP" dirty="0"/>
              <a:t>(</a:t>
            </a:r>
          </a:p>
          <a:p>
            <a:r>
              <a:rPr lang="en-US" altLang="ja-JP" dirty="0"/>
              <a:t>  float Volume,</a:t>
            </a:r>
          </a:p>
          <a:p>
            <a:r>
              <a:rPr lang="en-US" altLang="ja-JP" dirty="0"/>
              <a:t>  UINT32 </a:t>
            </a:r>
            <a:r>
              <a:rPr lang="en-US" altLang="ja-JP" dirty="0" err="1"/>
              <a:t>OperationSet</a:t>
            </a:r>
            <a:r>
              <a:rPr lang="en-US" altLang="ja-JP" dirty="0"/>
              <a:t> = XAUDIO2_COMMIT_NOW</a:t>
            </a:r>
          </a:p>
          <a:p>
            <a:r>
              <a:rPr lang="en-US" altLang="ja-JP" dirty="0"/>
              <a:t>);</a:t>
            </a:r>
          </a:p>
          <a:p>
            <a:r>
              <a:rPr lang="ja-JP" altLang="en-US" dirty="0"/>
              <a:t>パラメータ</a:t>
            </a:r>
          </a:p>
          <a:p>
            <a:r>
              <a:rPr lang="en-US" altLang="ja-JP" dirty="0"/>
              <a:t>Volume</a:t>
            </a:r>
          </a:p>
          <a:p>
            <a:r>
              <a:rPr lang="ja-JP" altLang="en-US" dirty="0"/>
              <a:t>使用する全体のボリューム レベルです。ボリューム レベルの詳細については、「備考」を参照してください。</a:t>
            </a:r>
          </a:p>
          <a:p>
            <a:r>
              <a:rPr lang="en-US" altLang="ja-JP" dirty="0" err="1"/>
              <a:t>OperationSet</a:t>
            </a:r>
            <a:endParaRPr lang="en-US" altLang="ja-JP" dirty="0"/>
          </a:p>
          <a:p>
            <a:r>
              <a:rPr lang="ja-JP" altLang="en-US" dirty="0"/>
              <a:t>この呼び出しを遅延バッチの一部として指定します。詳細については、「</a:t>
            </a:r>
            <a:r>
              <a:rPr lang="en-US" altLang="ja-JP" dirty="0"/>
              <a:t>XAudio2 </a:t>
            </a:r>
            <a:r>
              <a:rPr lang="ja-JP" altLang="en-US" dirty="0"/>
              <a:t>操作セット」の概要を参照してください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5100" y="3268346"/>
            <a:ext cx="553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https://msdn.microsoft.com/ja-jp/library/bb633462.aspx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886" y="6213929"/>
            <a:ext cx="102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これで、全体の</a:t>
            </a:r>
            <a:r>
              <a:rPr lang="en-US" altLang="ja-JP" dirty="0" smtClean="0"/>
              <a:t>V</a:t>
            </a:r>
            <a:r>
              <a:rPr kumimoji="1" lang="en-US" altLang="ja-JP" dirty="0" smtClean="0"/>
              <a:t>olume</a:t>
            </a:r>
            <a:r>
              <a:rPr kumimoji="1" lang="ja-JP" altLang="en-US" dirty="0" smtClean="0"/>
              <a:t>の上げ下げが可能になりました。</a:t>
            </a:r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では</a:t>
            </a:r>
            <a:r>
              <a:rPr lang="en-US" altLang="ja-JP" dirty="0" err="1" smtClean="0"/>
              <a:t>F</a:t>
            </a:r>
            <a:r>
              <a:rPr kumimoji="1" lang="en-US" altLang="ja-JP" dirty="0" err="1" smtClean="0"/>
              <a:t>adeIN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で用いることになります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" y="3948748"/>
            <a:ext cx="3400883" cy="978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51139" y="360854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374504" y="4373762"/>
            <a:ext cx="727596" cy="88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102100" y="4241800"/>
            <a:ext cx="692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VolumeMethod</a:t>
            </a:r>
            <a:r>
              <a:rPr lang="ja-JP" altLang="en-US" dirty="0" smtClean="0"/>
              <a:t>追加。</a:t>
            </a:r>
            <a:r>
              <a:rPr lang="en-US" altLang="ja-JP" dirty="0" smtClean="0"/>
              <a:t>1.0</a:t>
            </a:r>
            <a:r>
              <a:rPr lang="ja-JP" altLang="en-US" dirty="0" err="1" smtClean="0"/>
              <a:t>ｆ</a:t>
            </a:r>
            <a:r>
              <a:rPr lang="ja-JP" altLang="en-US" dirty="0" smtClean="0"/>
              <a:t>を引数に入れてるので音量に変化なし</a:t>
            </a:r>
            <a:endParaRPr lang="en-US" altLang="ja-JP" dirty="0" smtClean="0"/>
          </a:p>
          <a:p>
            <a:r>
              <a:rPr kumimoji="1" lang="ja-JP" altLang="en-US" dirty="0" smtClean="0"/>
              <a:t>ただの</a:t>
            </a:r>
            <a:r>
              <a:rPr lang="en-US" altLang="ja-JP" dirty="0" err="1" smtClean="0"/>
              <a:t>E</a:t>
            </a:r>
            <a:r>
              <a:rPr kumimoji="1" lang="en-US" altLang="ja-JP" dirty="0" err="1" smtClean="0"/>
              <a:t>rrorCheck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9" y="5132764"/>
            <a:ext cx="3247381" cy="3155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>
            <a:stCxn id="13" idx="1"/>
          </p:cNvCxnSpPr>
          <p:nvPr/>
        </p:nvCxnSpPr>
        <p:spPr>
          <a:xfrm flipH="1">
            <a:off x="3034722" y="5228292"/>
            <a:ext cx="1207078" cy="59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241800" y="5043626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1.0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に値を変更しました。音量が倍になってると思います。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" y="5640055"/>
            <a:ext cx="3606801" cy="2741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3374504" y="5765367"/>
            <a:ext cx="867296" cy="42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241800" y="5602050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変更：値を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に変更しました。音量が標準の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倍になったと思います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0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・必要なモノを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に書き込む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main.cpp</a:t>
            </a:r>
            <a:r>
              <a:rPr lang="ja-JP" altLang="en-US" smtClean="0"/>
              <a:t>から</a:t>
            </a:r>
            <a:r>
              <a:rPr lang="en-US" altLang="ja-JP" smtClean="0"/>
              <a:t>Audio</a:t>
            </a:r>
            <a:r>
              <a:rPr lang="ja-JP" altLang="en-US" smtClean="0"/>
              <a:t>に必要な</a:t>
            </a:r>
            <a:r>
              <a:rPr lang="en-US" altLang="ja-JP" smtClean="0"/>
              <a:t>Header</a:t>
            </a:r>
            <a:r>
              <a:rPr lang="ja-JP" altLang="en-US" smtClean="0"/>
              <a:t>・</a:t>
            </a:r>
            <a:r>
              <a:rPr lang="en-US" altLang="ja-JP"/>
              <a:t>C</a:t>
            </a:r>
            <a:r>
              <a:rPr lang="en-US" altLang="ja-JP" smtClean="0"/>
              <a:t>lass</a:t>
            </a:r>
            <a:r>
              <a:rPr lang="ja-JP" altLang="en-US" smtClean="0"/>
              <a:t>・変数を持ってきます。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922337"/>
            <a:ext cx="7427540" cy="530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31775" y="64633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Audio.h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4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369332"/>
            <a:ext cx="8283931" cy="3570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36000" y="1511300"/>
            <a:ext cx="29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変数の実体と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ethod</a:t>
            </a:r>
            <a:r>
              <a:rPr kumimoji="1" lang="ja-JP" altLang="en-US" dirty="0" smtClean="0"/>
              <a:t>本体を</a:t>
            </a:r>
            <a:endParaRPr kumimoji="1" lang="en-US" altLang="ja-JP" dirty="0" smtClean="0"/>
          </a:p>
          <a:p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699" y="4127500"/>
            <a:ext cx="833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これで、必要なモノの用意は揃いました。では、初期化・破棄関数を持ってきましょう。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6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336549"/>
            <a:ext cx="5224599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14" y="336549"/>
            <a:ext cx="6635935" cy="5213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6525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525" y="6007100"/>
            <a:ext cx="76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InitAudio</a:t>
            </a:r>
            <a:r>
              <a:rPr kumimoji="1" lang="ja-JP" altLang="en-US" dirty="0" smtClean="0"/>
              <a:t>の中身を、</a:t>
            </a:r>
            <a:r>
              <a:rPr lang="ja-JP" altLang="en-US" dirty="0" smtClean="0"/>
              <a:t>作成</a:t>
            </a:r>
            <a:r>
              <a:rPr lang="ja-JP" altLang="en-US" dirty="0"/>
              <a:t>した</a:t>
            </a:r>
            <a:r>
              <a:rPr lang="en-US" altLang="ja-JP" dirty="0" err="1"/>
              <a:t>CAudio</a:t>
            </a:r>
            <a:r>
              <a:rPr lang="en-US" altLang="ja-JP" dirty="0"/>
              <a:t>::</a:t>
            </a:r>
            <a:r>
              <a:rPr lang="en-US" altLang="ja-JP" dirty="0" err="1" smtClean="0"/>
              <a:t>InitAudio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張り付けました。</a:t>
            </a:r>
            <a:endParaRPr kumimoji="1" lang="en-US" altLang="ja-JP" dirty="0" smtClean="0"/>
          </a:p>
          <a:p>
            <a:r>
              <a:rPr lang="en-US" altLang="ja-JP" dirty="0" smtClean="0"/>
              <a:t>global</a:t>
            </a:r>
            <a:r>
              <a:rPr lang="ja-JP" altLang="en-US" dirty="0" smtClean="0"/>
              <a:t>変数のままなので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だらけです。</a:t>
            </a:r>
            <a:r>
              <a:rPr lang="en-US" altLang="ja-JP" dirty="0" smtClean="0"/>
              <a:t>member</a:t>
            </a:r>
            <a:r>
              <a:rPr lang="ja-JP" altLang="en-US" dirty="0" smtClean="0"/>
              <a:t>変数名に書き換えましょう。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68300" y="939800"/>
            <a:ext cx="4992824" cy="77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753099" y="3390901"/>
            <a:ext cx="6348550" cy="546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099" y="3528950"/>
            <a:ext cx="4357983" cy="2000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1010683"/>
            <a:ext cx="3181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44487"/>
            <a:ext cx="4548980" cy="4760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00" y="344487"/>
            <a:ext cx="6081520" cy="4760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47637" y="5308600"/>
            <a:ext cx="1086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global</a:t>
            </a:r>
            <a:r>
              <a:rPr kumimoji="1" lang="ja-JP" altLang="en-US" dirty="0" smtClean="0"/>
              <a:t>変数を</a:t>
            </a:r>
            <a:r>
              <a:rPr kumimoji="1" lang="en-US" altLang="ja-JP" dirty="0" smtClean="0"/>
              <a:t>member</a:t>
            </a:r>
            <a:r>
              <a:rPr kumimoji="1" lang="ja-JP" altLang="en-US" dirty="0" smtClean="0"/>
              <a:t>変数に変えましたが、</a:t>
            </a:r>
            <a:r>
              <a:rPr kumimoji="1" lang="en-US" altLang="ja-JP" dirty="0" smtClean="0"/>
              <a:t>error</a:t>
            </a:r>
            <a:r>
              <a:rPr kumimoji="1" lang="ja-JP" altLang="en-US" dirty="0" smtClean="0"/>
              <a:t>がまだありますね。そうです。</a:t>
            </a:r>
            <a:r>
              <a:rPr lang="en-US" altLang="ja-JP" dirty="0" err="1" smtClean="0"/>
              <a:t>FindChunk</a:t>
            </a:r>
            <a:r>
              <a:rPr lang="ja-JP" altLang="en-US" dirty="0"/>
              <a:t>・</a:t>
            </a:r>
            <a:r>
              <a:rPr lang="en-US" altLang="ja-JP" dirty="0" err="1" smtClean="0"/>
              <a:t>GetWord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GetDWord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まだこっちに持ってきてませんので持ってきましょう。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637" y="2170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55600" y="800100"/>
            <a:ext cx="4341017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4" y="1003300"/>
            <a:ext cx="3133725" cy="3238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173128" y="2895600"/>
            <a:ext cx="5841843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128" y="3084512"/>
            <a:ext cx="4181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21159"/>
            <a:ext cx="699135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7637" y="2170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5651500" y="1245157"/>
            <a:ext cx="1717674" cy="574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69173" y="1081384"/>
            <a:ext cx="52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追加：持ってくる関数を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prototype</a:t>
            </a:r>
          </a:p>
          <a:p>
            <a:r>
              <a:rPr lang="ja-JP" altLang="en-US" dirty="0" smtClean="0"/>
              <a:t>として</a:t>
            </a:r>
            <a:r>
              <a:rPr kumimoji="1" lang="ja-JP" altLang="en-US" dirty="0" smtClean="0"/>
              <a:t>宣言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893972"/>
            <a:ext cx="5131541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12" y="2893971"/>
            <a:ext cx="4598987" cy="3363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47637" y="252464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459413" y="258337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7637" y="6350000"/>
            <a:ext cx="963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Audio.cpp</a:t>
            </a:r>
            <a:r>
              <a:rPr kumimoji="1" lang="ja-JP" altLang="en-US" dirty="0" smtClean="0"/>
              <a:t>に</a:t>
            </a:r>
            <a:r>
              <a:rPr lang="en-US" altLang="ja-JP" dirty="0" err="1"/>
              <a:t>FindChunk</a:t>
            </a:r>
            <a:r>
              <a:rPr lang="ja-JP" altLang="en-US" dirty="0"/>
              <a:t>・</a:t>
            </a:r>
            <a:r>
              <a:rPr lang="en-US" altLang="ja-JP" dirty="0" err="1"/>
              <a:t>GetWord</a:t>
            </a:r>
            <a:r>
              <a:rPr lang="ja-JP" altLang="en-US" dirty="0"/>
              <a:t>・</a:t>
            </a:r>
            <a:r>
              <a:rPr lang="en-US" altLang="ja-JP" dirty="0" err="1" smtClean="0"/>
              <a:t>GetDWord</a:t>
            </a:r>
            <a:r>
              <a:rPr lang="ja-JP" altLang="en-US" dirty="0" smtClean="0"/>
              <a:t>を持ってきました。Ｍｅｔｈｏｄに</a:t>
            </a:r>
            <a:r>
              <a:rPr lang="en-US" altLang="ja-JP" dirty="0" err="1" smtClean="0"/>
              <a:t>CAudio</a:t>
            </a:r>
            <a:r>
              <a:rPr lang="en-US" altLang="ja-JP" dirty="0" smtClean="0"/>
              <a:t>::</a:t>
            </a:r>
            <a:r>
              <a:rPr lang="ja-JP" altLang="en-US" dirty="0" smtClean="0"/>
              <a:t>を付けましょうね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86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347662"/>
            <a:ext cx="4241847" cy="4110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333374" y="-2167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4100" y="347662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破棄する部分も持ってきましょう。</a:t>
            </a:r>
            <a:endParaRPr kumimoji="1" lang="en-US" altLang="ja-JP" dirty="0" smtClean="0"/>
          </a:p>
          <a:p>
            <a:r>
              <a:rPr lang="ja-JP" altLang="en-US" dirty="0" smtClean="0"/>
              <a:t>変数名はちゃんと変えておきましょう。</a:t>
            </a:r>
            <a:r>
              <a:rPr lang="en-US" altLang="ja-JP" dirty="0" smtClean="0"/>
              <a:t>global</a:t>
            </a:r>
            <a:r>
              <a:rPr lang="ja-JP" altLang="en-US" dirty="0" smtClean="0"/>
              <a:t>変数を</a:t>
            </a:r>
            <a:r>
              <a:rPr lang="en-US" altLang="ja-JP" dirty="0" smtClean="0"/>
              <a:t>member</a:t>
            </a:r>
            <a:r>
              <a:rPr lang="ja-JP" altLang="en-US" dirty="0" smtClean="0"/>
              <a:t>変数に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3374" y="4635500"/>
            <a:ext cx="110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とりあえず、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に持って来れました。</a:t>
            </a:r>
            <a:r>
              <a:rPr lang="en-US" altLang="ja-JP" dirty="0" smtClean="0"/>
              <a:t>main.cpp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部分を破棄して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を動くように設定しましょう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3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2018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main.cpp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部分の破棄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6112"/>
            <a:ext cx="2476500" cy="1362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81000" y="326307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青く囲った部分を削除してきましょう。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183959"/>
            <a:ext cx="45720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3686229"/>
            <a:ext cx="5895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5143500"/>
            <a:ext cx="4965700" cy="161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75" y="1032379"/>
            <a:ext cx="5457825" cy="572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8824913" y="372473"/>
            <a:ext cx="305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内容が少し古いので</a:t>
            </a:r>
            <a:endParaRPr kumimoji="1" lang="en-US" altLang="ja-JP" smtClean="0"/>
          </a:p>
          <a:p>
            <a:r>
              <a:rPr lang="en-US" altLang="ja-JP" smtClean="0"/>
              <a:t>Saucecode</a:t>
            </a:r>
            <a:r>
              <a:rPr lang="ja-JP" altLang="en-US" smtClean="0"/>
              <a:t>に</a:t>
            </a:r>
            <a:r>
              <a:rPr kumimoji="1" lang="ja-JP" altLang="en-US" smtClean="0"/>
              <a:t>誤差はあります。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96F1D5-1509-4440-ADB9-75CAB344D7BB}"/>
</file>

<file path=customXml/itemProps2.xml><?xml version="1.0" encoding="utf-8"?>
<ds:datastoreItem xmlns:ds="http://schemas.openxmlformats.org/officeDocument/2006/customXml" ds:itemID="{FF184DED-B17E-4A7A-B7A0-9ACC21BA7BDD}"/>
</file>

<file path=customXml/itemProps3.xml><?xml version="1.0" encoding="utf-8"?>
<ds:datastoreItem xmlns:ds="http://schemas.openxmlformats.org/officeDocument/2006/customXml" ds:itemID="{E974789D-F8E0-4A80-A574-92378E3BE0C2}"/>
</file>

<file path=docProps/app.xml><?xml version="1.0" encoding="utf-8"?>
<Properties xmlns="http://schemas.openxmlformats.org/officeDocument/2006/extended-properties" xmlns:vt="http://schemas.openxmlformats.org/officeDocument/2006/docPropsVTypes">
  <TotalTime>12649</TotalTime>
  <Words>1389</Words>
  <Application>Microsoft Office PowerPoint</Application>
  <PresentationFormat>ワイド画面</PresentationFormat>
  <Paragraphs>185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Office テーマ</vt:lpstr>
      <vt:lpstr>GameSystem開発指南書１４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田中喜人</cp:lastModifiedBy>
  <cp:revision>801</cp:revision>
  <dcterms:created xsi:type="dcterms:W3CDTF">2016-04-21T00:45:06Z</dcterms:created>
  <dcterms:modified xsi:type="dcterms:W3CDTF">2020-03-09T23:48:12Z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