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2018/3/8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dirty="0" smtClean="0"/>
              <a:t>開発指南書</a:t>
            </a:r>
            <a:r>
              <a:rPr lang="ja-JP" altLang="en-US" dirty="0" smtClean="0"/>
              <a:t>１</a:t>
            </a:r>
            <a:r>
              <a:rPr lang="ja-JP" altLang="en-US" dirty="0"/>
              <a:t>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からの開発</a:t>
            </a:r>
            <a:endParaRPr kumimoji="1" lang="en-US" altLang="ja-JP" dirty="0" smtClean="0"/>
          </a:p>
          <a:p>
            <a:r>
              <a:rPr lang="en-US" altLang="ja-JP" dirty="0" err="1" smtClean="0"/>
              <a:t>OggVordis</a:t>
            </a:r>
            <a:r>
              <a:rPr lang="ja-JP" altLang="en-US" dirty="0" smtClean="0"/>
              <a:t>を</a:t>
            </a:r>
            <a:r>
              <a:rPr lang="en-US" altLang="ja-JP" dirty="0"/>
              <a:t>S</a:t>
            </a:r>
            <a:r>
              <a:rPr lang="en-US" altLang="ja-JP" dirty="0" smtClean="0"/>
              <a:t>ystem</a:t>
            </a:r>
            <a:r>
              <a:rPr lang="ja-JP" altLang="en-US" dirty="0" smtClean="0"/>
              <a:t>に組み込む</a:t>
            </a:r>
            <a:endParaRPr lang="en-US" altLang="ja-JP" dirty="0" smtClean="0"/>
          </a:p>
          <a:p>
            <a:r>
              <a:rPr lang="en-US" altLang="ja-JP" dirty="0" err="1" smtClean="0"/>
              <a:t>Ogg</a:t>
            </a:r>
            <a:r>
              <a:rPr lang="en-US" altLang="ja-JP" dirty="0" err="1"/>
              <a:t>File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XAudio2</a:t>
            </a:r>
            <a:r>
              <a:rPr lang="ja-JP" altLang="en-US" dirty="0" smtClean="0"/>
              <a:t>で曲を流す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76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・実験が成功したら実践です。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実験で曲が流れることは確認が取れましたので、実際に本編の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に加えていきましょう。確認が取れてる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lang="ja-JP" altLang="en-US" dirty="0"/>
              <a:t>言うもの</a:t>
            </a:r>
            <a:r>
              <a:rPr lang="ja-JP" altLang="en-US" dirty="0" smtClean="0"/>
              <a:t>は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が起きないと言う品質が良いものです。</a:t>
            </a:r>
            <a:endParaRPr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23" y="1509072"/>
            <a:ext cx="161925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35515" y="1147047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kumimoji="1" lang="en-US" altLang="ja-JP" dirty="0" smtClean="0"/>
              <a:t>Folder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8" y="1217506"/>
            <a:ext cx="1838325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線矢印コネクタ 8"/>
          <p:cNvCxnSpPr/>
          <p:nvPr/>
        </p:nvCxnSpPr>
        <p:spPr>
          <a:xfrm flipH="1">
            <a:off x="1987820" y="1987764"/>
            <a:ext cx="747695" cy="2976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835723" y="2523438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Vorbis</a:t>
            </a: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lib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/>
              <a:t>GameEnglneFolder</a:t>
            </a:r>
            <a:r>
              <a:rPr kumimoji="1" lang="ja-JP" altLang="en-US" dirty="0" smtClean="0"/>
              <a:t>に入れる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08" y="848174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GameEnglneFolder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95" y="4581316"/>
            <a:ext cx="1562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871065" y="4173663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kumimoji="1" lang="en-US" altLang="ja-JP" dirty="0" smtClean="0"/>
              <a:t>Folder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0796" y="36587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続いて、</a:t>
            </a:r>
            <a:endParaRPr kumimoji="1" lang="ja-JP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58" y="4388264"/>
            <a:ext cx="1452939" cy="1889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485101" y="4028033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GameEnglneFolder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727668" y="4966271"/>
            <a:ext cx="1143397" cy="1488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71273" y="6067216"/>
            <a:ext cx="395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がある</a:t>
            </a:r>
            <a:r>
              <a:rPr kumimoji="1" lang="en-US" altLang="ja-JP" dirty="0" err="1" smtClean="0"/>
              <a:t>ogg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vorbisFolder</a:t>
            </a:r>
            <a:r>
              <a:rPr kumimoji="1" lang="ja-JP" altLang="en-US" dirty="0" smtClean="0"/>
              <a:t>を加える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8203" y="6526060"/>
            <a:ext cx="646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必要な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は入れました。続いて、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を加えていきましょう。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29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lib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等を登録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29738" y="1903220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ogg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vorbis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lib</a:t>
            </a:r>
            <a:r>
              <a:rPr kumimoji="1" lang="ja-JP" altLang="en-US" dirty="0" smtClean="0"/>
              <a:t>を追加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4946" y="141805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83724" y="2949532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追加：実験で使用した</a:t>
            </a:r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等を追加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725" y="4396398"/>
            <a:ext cx="343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Error</a:t>
            </a:r>
            <a:r>
              <a:rPr lang="ja-JP" altLang="en-US" dirty="0" smtClean="0"/>
              <a:t>がなければ問題ありません。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5" y="1812067"/>
            <a:ext cx="5868746" cy="23996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284585" y="2090844"/>
            <a:ext cx="1745153" cy="3634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854371" y="3134198"/>
            <a:ext cx="3329353" cy="2227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0" y="2690816"/>
            <a:ext cx="7122803" cy="2245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0" y="1064220"/>
            <a:ext cx="75342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28276"/>
            <a:ext cx="713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OggFile</a:t>
            </a:r>
            <a:r>
              <a:rPr kumimoji="1" lang="ja-JP" altLang="en-US" dirty="0" smtClean="0"/>
              <a:t>を読み込み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組み込むことには成功したので実際に</a:t>
            </a:r>
            <a:r>
              <a:rPr lang="en-US" altLang="ja-JP" dirty="0" err="1" smtClean="0"/>
              <a:t>OggFile</a:t>
            </a:r>
            <a:r>
              <a:rPr lang="ja-JP" altLang="en-US" dirty="0" smtClean="0"/>
              <a:t>を読み込みさせましょう。</a:t>
            </a:r>
            <a:endParaRPr kumimoji="1"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66100" y="66651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Audio.h</a:t>
            </a:r>
            <a:endParaRPr lang="ja-JP" altLang="en-US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 flipV="1">
            <a:off x="2919046" y="1534175"/>
            <a:ext cx="310621" cy="648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9667" y="1997888"/>
            <a:ext cx="390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読み込み用の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を用意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20701" y="2297407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6869723" y="3056351"/>
            <a:ext cx="620841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90564" y="2871685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追加：空の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を追加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0905" y="5117614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さて</a:t>
            </a:r>
            <a:r>
              <a:rPr lang="ja-JP" altLang="en-US" dirty="0" smtClean="0"/>
              <a:t>、この中に実験の成果を入れて、</a:t>
            </a:r>
            <a:r>
              <a:rPr lang="en-US" altLang="ja-JP" dirty="0" smtClean="0"/>
              <a:t>Xaudio2</a:t>
            </a:r>
            <a:r>
              <a:rPr lang="ja-JP" altLang="en-US" dirty="0" smtClean="0"/>
              <a:t>でも音を出力できるようにしましょう。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2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710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読み込みと</a:t>
            </a:r>
            <a:r>
              <a:rPr lang="en-US" altLang="ja-JP" dirty="0" smtClean="0"/>
              <a:t>XAudio2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出力と言う２つ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を混ぜて作り上げる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3" y="752853"/>
            <a:ext cx="599122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86" y="752852"/>
            <a:ext cx="5048250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73622" y="35685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3624" y="5477253"/>
            <a:ext cx="47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ここでは、</a:t>
            </a:r>
            <a:r>
              <a:rPr kumimoji="1" lang="en-US" altLang="ja-JP" dirty="0" err="1" smtClean="0"/>
              <a:t>oggFile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情報と波形情報取得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99886" y="4029204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取得</a:t>
            </a:r>
            <a:r>
              <a:rPr lang="ja-JP" altLang="en-US" dirty="0" smtClean="0"/>
              <a:t>した情報を</a:t>
            </a:r>
            <a:r>
              <a:rPr lang="en-US" altLang="ja-JP" dirty="0" smtClean="0"/>
              <a:t>XAudio2</a:t>
            </a:r>
            <a:r>
              <a:rPr lang="ja-JP" altLang="en-US" dirty="0" smtClean="0"/>
              <a:t>で流れる形式に当てはめる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394" y="6181037"/>
            <a:ext cx="950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実験と</a:t>
            </a:r>
            <a:r>
              <a:rPr kumimoji="1" lang="en-US" altLang="ja-JP" dirty="0" smtClean="0"/>
              <a:t>XAudio2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出力を組み合わせただけです。なのでそんなに説明することはありせんので、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を読んで理解してください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52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1575"/>
            <a:ext cx="1171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LoadSEMusic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Ogg</a:t>
            </a:r>
            <a:r>
              <a:rPr lang="ja-JP" altLang="en-US" dirty="0" smtClean="0"/>
              <a:t>版を用意する。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err="1" smtClean="0"/>
              <a:t>LoadSEMusic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専用ですので、</a:t>
            </a:r>
            <a:r>
              <a:rPr lang="en-US" altLang="ja-JP" dirty="0" err="1" smtClean="0"/>
              <a:t>Ogg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を用意しましょう。名前は同じのほうが良いので</a:t>
            </a:r>
            <a:endParaRPr lang="en-US" altLang="ja-JP" dirty="0" smtClean="0"/>
          </a:p>
          <a:p>
            <a:r>
              <a:rPr lang="en-US" altLang="ja-JP" dirty="0" smtClean="0"/>
              <a:t>Method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OverLoad</a:t>
            </a:r>
            <a:r>
              <a:rPr lang="ja-JP" altLang="en-US" dirty="0" smtClean="0"/>
              <a:t>させます。</a:t>
            </a:r>
            <a:endParaRPr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3" y="1426278"/>
            <a:ext cx="5989805" cy="3087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01873" y="108351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Audio.h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584193" y="3151910"/>
            <a:ext cx="5244870" cy="181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910086" y="2970202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Comment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用とわかるようにした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120090" y="4041602"/>
            <a:ext cx="70897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910086" y="3935392"/>
            <a:ext cx="399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LoadMethod</a:t>
            </a:r>
            <a:r>
              <a:rPr kumimoji="1" lang="ja-JP" altLang="en-US" dirty="0" smtClean="0"/>
              <a:t>を作りました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4443" y="4896091"/>
            <a:ext cx="1098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引数は</a:t>
            </a:r>
            <a:r>
              <a:rPr lang="en-US" altLang="ja-JP" dirty="0" err="1" smtClean="0"/>
              <a:t>wchar_t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Unicode</a:t>
            </a:r>
            <a:r>
              <a:rPr lang="ja-JP" altLang="en-US" dirty="0"/>
              <a:t>です。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Ogg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char*  name</a:t>
            </a:r>
            <a:r>
              <a:rPr kumimoji="1" lang="ja-JP" altLang="en-US" dirty="0" smtClean="0"/>
              <a:t>の</a:t>
            </a:r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ultiByte</a:t>
            </a:r>
            <a:r>
              <a:rPr kumimoji="1" lang="ja-JP" altLang="en-US" dirty="0" smtClean="0"/>
              <a:t>でないといけないので、この違いで</a:t>
            </a:r>
            <a:endParaRPr kumimoji="1" lang="en-US" altLang="ja-JP" dirty="0" smtClean="0"/>
          </a:p>
          <a:p>
            <a:r>
              <a:rPr lang="en-US" altLang="ja-JP" dirty="0" err="1" smtClean="0"/>
              <a:t>OverLoad</a:t>
            </a:r>
            <a:r>
              <a:rPr lang="ja-JP" altLang="en-US" dirty="0" smtClean="0"/>
              <a:t>するようにしましょう。</a:t>
            </a:r>
            <a:r>
              <a:rPr kumimoji="1" lang="en-US" altLang="ja-JP" dirty="0" smtClean="0"/>
              <a:t>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3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4" y="195262"/>
            <a:ext cx="7210425" cy="646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50329" y="20683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Audio.cpp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412994" y="1689904"/>
            <a:ext cx="4318895" cy="671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950007" y="4294208"/>
            <a:ext cx="4781882" cy="5788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731888" y="1416242"/>
            <a:ext cx="4090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err="1" smtClean="0"/>
              <a:t>ogg</a:t>
            </a:r>
            <a:r>
              <a:rPr lang="ja-JP" altLang="en-US" dirty="0" smtClean="0"/>
              <a:t>用の</a:t>
            </a:r>
            <a:r>
              <a:rPr lang="en-US" altLang="ja-JP" dirty="0" err="1" smtClean="0"/>
              <a:t>LoadSEMusic</a:t>
            </a:r>
            <a:r>
              <a:rPr lang="ja-JP" altLang="en-US" dirty="0" smtClean="0"/>
              <a:t>本体を作成</a:t>
            </a:r>
            <a:endParaRPr lang="en-US" altLang="ja-JP" dirty="0" smtClean="0"/>
          </a:p>
          <a:p>
            <a:r>
              <a:rPr kumimoji="1" lang="en-US" altLang="ja-JP" dirty="0" err="1" smtClean="0"/>
              <a:t>LoadOggMethod</a:t>
            </a:r>
            <a:r>
              <a:rPr kumimoji="1" lang="ja-JP" altLang="en-US" dirty="0" smtClean="0"/>
              <a:t>で読み込んでいるように</a:t>
            </a:r>
            <a:endParaRPr kumimoji="1" lang="en-US" altLang="ja-JP" dirty="0" smtClean="0"/>
          </a:p>
          <a:p>
            <a:r>
              <a:rPr lang="ja-JP" altLang="en-US" dirty="0"/>
              <a:t>している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31889" y="4158065"/>
            <a:ext cx="4187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/>
              <a:t> </a:t>
            </a:r>
            <a:r>
              <a:rPr lang="en-US" altLang="ja-JP" dirty="0" err="1"/>
              <a:t>ogg</a:t>
            </a:r>
            <a:r>
              <a:rPr lang="ja-JP" altLang="en-US" dirty="0"/>
              <a:t>用の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本体を作成</a:t>
            </a:r>
            <a:endParaRPr lang="en-US" altLang="ja-JP" dirty="0" smtClean="0"/>
          </a:p>
          <a:p>
            <a:r>
              <a:rPr kumimoji="1" lang="en-US" altLang="ja-JP" dirty="0" err="1" smtClean="0"/>
              <a:t>LoadOggMethod</a:t>
            </a:r>
            <a:r>
              <a:rPr kumimoji="1" lang="ja-JP" altLang="en-US" dirty="0" smtClean="0"/>
              <a:t>で読み込んでいるように</a:t>
            </a:r>
            <a:endParaRPr kumimoji="1" lang="en-US" altLang="ja-JP" dirty="0" smtClean="0"/>
          </a:p>
          <a:p>
            <a:r>
              <a:rPr lang="ja-JP" altLang="en-US" dirty="0"/>
              <a:t>している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340949" y="2941563"/>
            <a:ext cx="35379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694744" y="2731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注意！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4533237" y="5432051"/>
            <a:ext cx="35379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887032" y="5222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注意！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16142" y="6018835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それではちゃんと動くか実験です。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5" y="3138343"/>
            <a:ext cx="4700207" cy="700597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43987" y="3838940"/>
            <a:ext cx="6941590" cy="455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34" y="5601206"/>
            <a:ext cx="4152900" cy="3333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02985" y="5922809"/>
            <a:ext cx="6941590" cy="455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5" y="505851"/>
            <a:ext cx="4227915" cy="3938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00545" y="12732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412994" y="949176"/>
            <a:ext cx="2443795" cy="335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56788" y="793870"/>
            <a:ext cx="482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変更：読み込みする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oggFile</a:t>
            </a:r>
            <a:r>
              <a:rPr lang="ja-JP" altLang="en-US" dirty="0" smtClean="0"/>
              <a:t>にする。</a:t>
            </a:r>
            <a:endParaRPr lang="en-US" altLang="ja-JP" dirty="0" smtClean="0"/>
          </a:p>
          <a:p>
            <a:r>
              <a:rPr kumimoji="1" lang="en-US" altLang="ja-JP" dirty="0" err="1" smtClean="0"/>
              <a:t>oggFile</a:t>
            </a:r>
            <a:r>
              <a:rPr kumimoji="1" lang="ja-JP" altLang="en-US" dirty="0" smtClean="0"/>
              <a:t>読み込みでは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は付けないようしましょう。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16547" y="2858418"/>
            <a:ext cx="31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oggFile</a:t>
            </a:r>
            <a:r>
              <a:rPr lang="ja-JP" altLang="en-US" dirty="0" smtClean="0"/>
              <a:t>の音がなれば成功です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7867" y="5324355"/>
            <a:ext cx="95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これで、音楽部分は終了です。音楽は</a:t>
            </a:r>
            <a:r>
              <a:rPr lang="ja-JP" altLang="en-US" dirty="0"/>
              <a:t>とても重要</a:t>
            </a:r>
            <a:r>
              <a:rPr lang="ja-JP" altLang="en-US" dirty="0" smtClean="0"/>
              <a:t>な要素です。作る</a:t>
            </a:r>
            <a:r>
              <a:rPr lang="en-US" altLang="ja-JP" dirty="0" smtClean="0"/>
              <a:t>Game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必ず用意しましょう。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09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8C354E-D3AE-4792-B2AB-D7FAAF6E9EA7}"/>
</file>

<file path=customXml/itemProps2.xml><?xml version="1.0" encoding="utf-8"?>
<ds:datastoreItem xmlns:ds="http://schemas.openxmlformats.org/officeDocument/2006/customXml" ds:itemID="{BAC88202-E22F-41D3-BC5E-A4AF03C08E59}"/>
</file>

<file path=customXml/itemProps3.xml><?xml version="1.0" encoding="utf-8"?>
<ds:datastoreItem xmlns:ds="http://schemas.openxmlformats.org/officeDocument/2006/customXml" ds:itemID="{CBEC6669-169B-40B5-9FDF-E1BD77CCC0F1}"/>
</file>

<file path=docProps/app.xml><?xml version="1.0" encoding="utf-8"?>
<Properties xmlns="http://schemas.openxmlformats.org/officeDocument/2006/extended-properties" xmlns:vt="http://schemas.openxmlformats.org/officeDocument/2006/docPropsVTypes">
  <TotalTime>13827</TotalTime>
  <Words>332</Words>
  <Application>Microsoft Office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GameSystem開発指南書１７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921</cp:revision>
  <dcterms:created xsi:type="dcterms:W3CDTF">2016-04-21T00:45:06Z</dcterms:created>
  <dcterms:modified xsi:type="dcterms:W3CDTF">2018-03-08T02:31:36Z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