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en-US" altLang="ja-JP" smtClean="0"/>
              <a:t>22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/>
          </a:p>
          <a:p>
            <a:r>
              <a:rPr lang="en-US" altLang="ja-JP" smtClean="0"/>
              <a:t>TaskSystem</a:t>
            </a:r>
            <a:r>
              <a:rPr lang="ja-JP" altLang="en-US" smtClean="0"/>
              <a:t>を作り上げる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60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object</a:t>
            </a:r>
            <a:r>
              <a:rPr lang="ja-JP" altLang="en-US" smtClean="0"/>
              <a:t>が持つ</a:t>
            </a:r>
            <a:r>
              <a:rPr lang="en-US" altLang="ja-JP" smtClean="0"/>
              <a:t>Action</a:t>
            </a:r>
            <a:r>
              <a:rPr lang="ja-JP" altLang="en-US" smtClean="0"/>
              <a:t>を全て実行させる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" y="665650"/>
            <a:ext cx="5540166" cy="1632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89879" y="369332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580185" y="738664"/>
            <a:ext cx="375139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49108" y="553998"/>
            <a:ext cx="501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の要素全ての</a:t>
            </a:r>
            <a:r>
              <a:rPr kumimoji="1" lang="en-US" altLang="ja-JP" smtClean="0"/>
              <a:t>ActionMethod</a:t>
            </a:r>
            <a:r>
              <a:rPr kumimoji="1" lang="ja-JP" altLang="en-US" smtClean="0"/>
              <a:t>を実行させる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879" y="2297723"/>
            <a:ext cx="10463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に実装する。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MessageLoop</a:t>
            </a:r>
            <a:r>
              <a:rPr lang="ja-JP" altLang="en-US" smtClean="0"/>
              <a:t>内に入れたいのですが、</a:t>
            </a:r>
            <a:r>
              <a:rPr lang="en-US" altLang="ja-JP"/>
              <a:t>T</a:t>
            </a:r>
            <a:r>
              <a:rPr lang="en-US" altLang="ja-JP" smtClean="0"/>
              <a:t>est</a:t>
            </a:r>
            <a:r>
              <a:rPr lang="ja-JP" altLang="en-US" smtClean="0"/>
              <a:t>用の内容が色々書かれていますので一度整頓して、</a:t>
            </a:r>
            <a:r>
              <a:rPr lang="en-US" altLang="ja-JP" smtClean="0"/>
              <a:t>Hero</a:t>
            </a:r>
            <a:r>
              <a:rPr lang="ja-JP" altLang="en-US" smtClean="0"/>
              <a:t>を内で</a:t>
            </a:r>
            <a:endParaRPr lang="en-US" altLang="ja-JP" smtClean="0"/>
          </a:p>
          <a:p>
            <a:r>
              <a:rPr kumimoji="1" lang="ja-JP" altLang="en-US"/>
              <a:t>簡単</a:t>
            </a:r>
            <a:r>
              <a:rPr kumimoji="1" lang="ja-JP" altLang="en-US" smtClean="0"/>
              <a:t>な動きと描画行うように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9" y="3588726"/>
            <a:ext cx="7036224" cy="3116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89879" y="32193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18935" y="4595446"/>
            <a:ext cx="487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各</a:t>
            </a:r>
            <a:r>
              <a:rPr kumimoji="1" lang="en-US" altLang="ja-JP" smtClean="0"/>
              <a:t>system</a:t>
            </a:r>
            <a:r>
              <a:rPr kumimoji="1" lang="ja-JP" altLang="en-US" smtClean="0"/>
              <a:t>の位置の整頓し、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resource</a:t>
            </a:r>
            <a:r>
              <a:rPr kumimoji="1" lang="ja-JP" altLang="en-US" smtClean="0"/>
              <a:t>読み</a:t>
            </a:r>
            <a:endParaRPr kumimoji="1" lang="en-US" altLang="ja-JP" smtClean="0"/>
          </a:p>
          <a:p>
            <a:r>
              <a:rPr kumimoji="1" lang="ja-JP" altLang="en-US" smtClean="0"/>
              <a:t>込みを消しました。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36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6" y="375869"/>
            <a:ext cx="6486367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4614452" y="2752355"/>
            <a:ext cx="2384225" cy="142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98677" y="999121"/>
            <a:ext cx="411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</a:t>
            </a:r>
            <a:r>
              <a:rPr kumimoji="1" lang="en-US" altLang="ja-JP" smtClean="0"/>
              <a:t>essageLoop</a:t>
            </a:r>
            <a:r>
              <a:rPr kumimoji="1" lang="ja-JP" altLang="en-US" smtClean="0"/>
              <a:t>内の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用</a:t>
            </a:r>
            <a:r>
              <a:rPr lang="en-US" altLang="ja-JP"/>
              <a:t>C</a:t>
            </a:r>
            <a:r>
              <a:rPr kumimoji="1" lang="en-US" altLang="ja-JP" smtClean="0"/>
              <a:t>ode</a:t>
            </a:r>
            <a:r>
              <a:rPr kumimoji="1" lang="ja-JP" altLang="en-US" smtClean="0"/>
              <a:t>は全て破棄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27631" y="2638056"/>
            <a:ext cx="373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ActionMethod</a:t>
            </a:r>
            <a:r>
              <a:rPr lang="ja-JP" altLang="en-US" smtClean="0"/>
              <a:t>実行する</a:t>
            </a:r>
            <a:endParaRPr lang="en-US" altLang="ja-JP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860637" y="4290646"/>
            <a:ext cx="2138040" cy="91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7631" y="407963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System</a:t>
            </a:r>
            <a:r>
              <a:rPr kumimoji="1" lang="ja-JP" altLang="en-US" smtClean="0"/>
              <a:t>破棄も整理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796" y="4997546"/>
            <a:ext cx="109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かなりスッキリしました。</a:t>
            </a:r>
            <a:r>
              <a:rPr lang="en-US" altLang="ja-JP" smtClean="0"/>
              <a:t>List</a:t>
            </a:r>
            <a:r>
              <a:rPr lang="ja-JP" altLang="en-US" smtClean="0"/>
              <a:t>内の</a:t>
            </a:r>
            <a:r>
              <a:rPr lang="en-US" altLang="ja-JP" smtClean="0"/>
              <a:t>ActionMethod</a:t>
            </a:r>
            <a:r>
              <a:rPr lang="ja-JP" altLang="en-US" smtClean="0"/>
              <a:t>実行もできるようになりました。</a:t>
            </a:r>
            <a:r>
              <a:rPr lang="en-US" altLang="ja-JP" smtClean="0"/>
              <a:t>Hero</a:t>
            </a:r>
            <a:r>
              <a:rPr lang="ja-JP" altLang="en-US" smtClean="0"/>
              <a:t>の</a:t>
            </a:r>
            <a:r>
              <a:rPr lang="en-US" altLang="ja-JP" smtClean="0"/>
              <a:t>Action</a:t>
            </a:r>
            <a:r>
              <a:rPr lang="ja-JP" altLang="en-US" smtClean="0"/>
              <a:t>に</a:t>
            </a:r>
            <a:r>
              <a:rPr lang="en-US" altLang="ja-JP" smtClean="0"/>
              <a:t>BreakPoint</a:t>
            </a:r>
            <a:r>
              <a:rPr lang="ja-JP" altLang="en-US" smtClean="0"/>
              <a:t>を置いて</a:t>
            </a:r>
            <a:endParaRPr lang="en-US" altLang="ja-JP" smtClean="0"/>
          </a:p>
          <a:p>
            <a:r>
              <a:rPr kumimoji="1" lang="ja-JP" altLang="en-US"/>
              <a:t>確認</a:t>
            </a:r>
            <a:r>
              <a:rPr kumimoji="1" lang="ja-JP" altLang="en-US" smtClean="0"/>
              <a:t>しましょう</a:t>
            </a:r>
            <a:r>
              <a:rPr kumimoji="1" lang="ja-JP" altLang="en-US"/>
              <a:t>。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6" y="5913706"/>
            <a:ext cx="2969486" cy="772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32960" y="5556513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Hero.cpp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4197" y="5979217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F5</a:t>
            </a:r>
            <a:r>
              <a:rPr kumimoji="1" lang="ja-JP" altLang="en-US" smtClean="0"/>
              <a:t>を連打して、何度も実行してる事を確認しましょう。</a:t>
            </a:r>
            <a:endParaRPr kumimoji="1" lang="en-US" altLang="ja-JP" smtClean="0"/>
          </a:p>
          <a:p>
            <a:r>
              <a:rPr lang="ja-JP" altLang="en-US" smtClean="0"/>
              <a:t>描画していないのでわかりずらいですけど・・・。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5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3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内の</a:t>
            </a:r>
            <a:r>
              <a:rPr lang="en-US" altLang="ja-JP" smtClean="0"/>
              <a:t>D</a:t>
            </a:r>
            <a:r>
              <a:rPr kumimoji="1" lang="en-US" altLang="ja-JP" smtClean="0"/>
              <a:t>rawMethod</a:t>
            </a:r>
            <a:r>
              <a:rPr kumimoji="1" lang="ja-JP" altLang="en-US" smtClean="0"/>
              <a:t>実行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8" y="628284"/>
            <a:ext cx="5669574" cy="1681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89879" y="314142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7" y="2668465"/>
            <a:ext cx="5669575" cy="2236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91597" y="234856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>
            <a:stCxn id="9" idx="1"/>
          </p:cNvCxnSpPr>
          <p:nvPr/>
        </p:nvCxnSpPr>
        <p:spPr>
          <a:xfrm flipH="1">
            <a:off x="5493685" y="868140"/>
            <a:ext cx="567146" cy="23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60831" y="683474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追加：ほとんどの</a:t>
            </a:r>
            <a:r>
              <a:rPr kumimoji="1" lang="en-US" altLang="ja-JP" smtClean="0"/>
              <a:t>ListAction</a:t>
            </a:r>
            <a:r>
              <a:rPr kumimoji="1" lang="ja-JP" altLang="en-US" smtClean="0"/>
              <a:t>と同じ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0246" y="3786775"/>
            <a:ext cx="1160586" cy="4569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66338" y="3622431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内の</a:t>
            </a:r>
            <a:r>
              <a:rPr lang="en-US" altLang="ja-JP" smtClean="0"/>
              <a:t>D</a:t>
            </a:r>
            <a:r>
              <a:rPr kumimoji="1" lang="en-US" altLang="ja-JP" smtClean="0"/>
              <a:t>raw</a:t>
            </a:r>
            <a:r>
              <a:rPr lang="en-US" altLang="ja-JP"/>
              <a:t>Method</a:t>
            </a:r>
            <a:r>
              <a:rPr lang="ja-JP" altLang="en-US" smtClean="0"/>
              <a:t>を実行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1597" y="5146431"/>
            <a:ext cx="9120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と</a:t>
            </a:r>
            <a:r>
              <a:rPr lang="en-US" altLang="ja-JP"/>
              <a:t>D</a:t>
            </a:r>
            <a:r>
              <a:rPr kumimoji="1" lang="en-US" altLang="ja-JP" smtClean="0"/>
              <a:t>raw</a:t>
            </a:r>
            <a:r>
              <a:rPr kumimoji="1" lang="ja-JP" altLang="en-US" smtClean="0"/>
              <a:t>がしっかり動くかどうか</a:t>
            </a:r>
            <a:r>
              <a:rPr kumimoji="1" lang="en-US" altLang="ja-JP" smtClean="0"/>
              <a:t>Test</a:t>
            </a:r>
            <a:r>
              <a:rPr kumimoji="1" lang="ja-JP" altLang="en-US" smtClean="0"/>
              <a:t>しましょう。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en-US" altLang="ja-JP" smtClean="0"/>
              <a:t>HERO</a:t>
            </a:r>
            <a:r>
              <a:rPr lang="ja-JP" altLang="en-US" smtClean="0"/>
              <a:t>の</a:t>
            </a:r>
            <a:r>
              <a:rPr lang="en-US" altLang="ja-JP" smtClean="0"/>
              <a:t>Program</a:t>
            </a:r>
            <a:r>
              <a:rPr lang="ja-JP" altLang="en-US" smtClean="0"/>
              <a:t>に位置を</a:t>
            </a:r>
            <a:r>
              <a:rPr lang="en-US" altLang="ja-JP" smtClean="0"/>
              <a:t>Random</a:t>
            </a:r>
            <a:r>
              <a:rPr lang="ja-JP" altLang="en-US" smtClean="0"/>
              <a:t>に配置、斜めに移動し、領域外に行かないように反射する。</a:t>
            </a:r>
            <a:endParaRPr lang="en-US" altLang="ja-JP" smtClean="0"/>
          </a:p>
          <a:p>
            <a:r>
              <a:rPr kumimoji="1" lang="ja-JP" altLang="en-US"/>
              <a:t>初</a:t>
            </a:r>
            <a:r>
              <a:rPr kumimoji="1" lang="ja-JP" altLang="en-US" smtClean="0"/>
              <a:t>めは自分でやってみてください。できると思いますが、次の</a:t>
            </a:r>
            <a:r>
              <a:rPr kumimoji="1" lang="en-US" altLang="ja-JP" smtClean="0"/>
              <a:t>page</a:t>
            </a:r>
            <a:r>
              <a:rPr kumimoji="1" lang="ja-JP" altLang="en-US" smtClean="0"/>
              <a:t>に回答を置いておきます。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4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" y="367133"/>
            <a:ext cx="3511348" cy="2669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4020854" y="0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54" y="367133"/>
            <a:ext cx="3432635" cy="6236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104408" y="0"/>
            <a:ext cx="8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Hero.h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58587" y="367133"/>
            <a:ext cx="375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ついで</a:t>
            </a:r>
            <a:r>
              <a:rPr lang="ja-JP" altLang="en-US"/>
              <a:t>に</a:t>
            </a:r>
            <a:r>
              <a:rPr kumimoji="1" lang="en-US" altLang="ja-JP" smtClean="0"/>
              <a:t>Hero</a:t>
            </a:r>
            <a:r>
              <a:rPr kumimoji="1" lang="ja-JP" altLang="en-US" smtClean="0"/>
              <a:t>を複数配置してみよう。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87" y="976732"/>
            <a:ext cx="3541169" cy="195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7858587" y="6074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47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10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・自動削除を加える</a:t>
            </a:r>
            <a:endParaRPr kumimoji="1" lang="en-US" altLang="ja-JP" smtClean="0"/>
          </a:p>
          <a:p>
            <a:r>
              <a:rPr lang="en-US" altLang="ja-JP" smtClean="0"/>
              <a:t>System</a:t>
            </a:r>
            <a:r>
              <a:rPr lang="ja-JP" altLang="en-US" smtClean="0"/>
              <a:t>に条件を満たしたら自動的に</a:t>
            </a:r>
            <a:r>
              <a:rPr lang="en-US" altLang="ja-JP" smtClean="0"/>
              <a:t>List</a:t>
            </a:r>
            <a:r>
              <a:rPr lang="ja-JP" altLang="en-US" smtClean="0"/>
              <a:t>内の要素を削除する仕組みを作りましょう。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9" y="820533"/>
            <a:ext cx="2675426" cy="2365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10873" y="515733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538047" y="1441938"/>
            <a:ext cx="1963616" cy="1230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215663" y="1767579"/>
            <a:ext cx="2285999" cy="2616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607169" y="1195754"/>
            <a:ext cx="437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追加：基本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</a:t>
            </a:r>
            <a:r>
              <a:rPr lang="en-US" altLang="ja-JP" smtClean="0"/>
              <a:t>CObj</a:t>
            </a:r>
            <a:r>
              <a:rPr lang="ja-JP" altLang="en-US" smtClean="0"/>
              <a:t>に削除用</a:t>
            </a:r>
            <a:r>
              <a:rPr lang="en-US" altLang="ja-JP" smtClean="0"/>
              <a:t>flag</a:t>
            </a:r>
            <a:r>
              <a:rPr lang="ja-JP" altLang="en-US" smtClean="0"/>
              <a:t>を用意</a:t>
            </a:r>
            <a:endParaRPr lang="en-US" altLang="ja-JP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07169" y="184454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は</a:t>
            </a:r>
            <a:r>
              <a:rPr lang="en-US" altLang="ja-JP" smtClean="0"/>
              <a:t>C</a:t>
            </a:r>
            <a:r>
              <a:rPr kumimoji="1" lang="en-US" altLang="ja-JP" smtClean="0"/>
              <a:t>onstructor</a:t>
            </a:r>
            <a:r>
              <a:rPr kumimoji="1" lang="ja-JP" altLang="en-US" smtClean="0"/>
              <a:t>で初期化しましょう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7" y="3442133"/>
            <a:ext cx="3038475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正方形/長方形 20"/>
          <p:cNvSpPr/>
          <p:nvPr/>
        </p:nvSpPr>
        <p:spPr>
          <a:xfrm>
            <a:off x="190383" y="3155346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3249857" y="3619908"/>
            <a:ext cx="1251805" cy="28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07169" y="3442133"/>
            <a:ext cx="722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ActionMethod</a:t>
            </a:r>
            <a:r>
              <a:rPr lang="ja-JP" altLang="en-US" smtClean="0"/>
              <a:t>内で、削除するかどうかを判断し</a:t>
            </a:r>
            <a:r>
              <a:rPr lang="en-US" altLang="ja-JP" smtClean="0"/>
              <a:t>list</a:t>
            </a:r>
            <a:r>
              <a:rPr lang="ja-JP" altLang="en-US" smtClean="0"/>
              <a:t>の</a:t>
            </a:r>
            <a:r>
              <a:rPr lang="en-US" altLang="ja-JP" smtClean="0"/>
              <a:t>eraseMethod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kumimoji="1" lang="ja-JP" altLang="en-US"/>
              <a:t>要素</a:t>
            </a:r>
            <a:r>
              <a:rPr kumimoji="1" lang="ja-JP" altLang="en-US" smtClean="0"/>
              <a:t>を削除します。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52680" y="5295803"/>
            <a:ext cx="786927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l</a:t>
            </a:r>
            <a:r>
              <a:rPr kumimoji="1" lang="en-US" altLang="ja-JP" smtClean="0"/>
              <a:t>ist::eraseMethod</a:t>
            </a:r>
          </a:p>
          <a:p>
            <a:r>
              <a:rPr lang="en-US" altLang="ja-JP"/>
              <a:t> </a:t>
            </a:r>
            <a:r>
              <a:rPr lang="ja-JP" altLang="en-US" smtClean="0"/>
              <a:t>引数で指定した</a:t>
            </a:r>
            <a:r>
              <a:rPr lang="en-US" altLang="ja-JP" smtClean="0"/>
              <a:t>iterator</a:t>
            </a:r>
            <a:r>
              <a:rPr lang="ja-JP" altLang="en-US" smtClean="0"/>
              <a:t>の要素を削除する。戻り値は、次の要素の</a:t>
            </a:r>
            <a:r>
              <a:rPr lang="en-US" altLang="ja-JP" smtClean="0"/>
              <a:t>address</a:t>
            </a:r>
            <a:r>
              <a:rPr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2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1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・削除実験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Zkey</a:t>
            </a:r>
            <a:r>
              <a:rPr lang="ja-JP" altLang="en-US" smtClean="0"/>
              <a:t>を押したら消えるようにしてみよう。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" y="850654"/>
            <a:ext cx="2778727" cy="1869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44732" y="517377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616812" y="1031631"/>
            <a:ext cx="876665" cy="2404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493477" y="850654"/>
            <a:ext cx="40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Zkey</a:t>
            </a:r>
            <a:r>
              <a:rPr kumimoji="1" lang="ja-JP" altLang="en-US" smtClean="0"/>
              <a:t>を押すと</a:t>
            </a:r>
            <a:r>
              <a:rPr kumimoji="1" lang="en-US" altLang="ja-JP" smtClean="0"/>
              <a:t>is_delete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true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93477" y="2157046"/>
            <a:ext cx="785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</a:t>
            </a:r>
            <a:r>
              <a:rPr kumimoji="1" lang="en-US" altLang="ja-JP" smtClean="0"/>
              <a:t>s_delete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true</a:t>
            </a:r>
            <a:r>
              <a:rPr kumimoji="1" lang="ja-JP" altLang="en-US" smtClean="0"/>
              <a:t>になると</a:t>
            </a:r>
            <a:r>
              <a:rPr lang="en-US" altLang="ja-JP" smtClean="0"/>
              <a:t>M</a:t>
            </a:r>
            <a:r>
              <a:rPr kumimoji="1" lang="en-US" altLang="ja-JP" smtClean="0"/>
              <a:t>essageLoop</a:t>
            </a:r>
            <a:r>
              <a:rPr kumimoji="1" lang="ja-JP" altLang="en-US" smtClean="0"/>
              <a:t>内にある</a:t>
            </a:r>
            <a:r>
              <a:rPr lang="en-US" altLang="ja-JP" smtClean="0"/>
              <a:t>CTaskSystem</a:t>
            </a:r>
            <a:r>
              <a:rPr lang="en-US" altLang="ja-JP"/>
              <a:t>::</a:t>
            </a:r>
            <a:r>
              <a:rPr lang="en-US" altLang="ja-JP"/>
              <a:t>ListAction</a:t>
            </a:r>
            <a:r>
              <a:rPr lang="en-US" altLang="ja-JP" smtClean="0"/>
              <a:t>()</a:t>
            </a:r>
            <a:r>
              <a:rPr lang="ja-JP" altLang="en-US"/>
              <a:t>内</a:t>
            </a:r>
            <a:r>
              <a:rPr lang="ja-JP" altLang="en-US" smtClean="0"/>
              <a:t>にある</a:t>
            </a:r>
            <a:endParaRPr lang="en-US" altLang="ja-JP" smtClean="0"/>
          </a:p>
          <a:p>
            <a:r>
              <a:rPr lang="ja-JP" altLang="en-US" smtClean="0"/>
              <a:t>削除命令が実行され削除されます。</a:t>
            </a:r>
            <a:endParaRPr lang="en-US" altLang="ja-JP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2688772"/>
            <a:ext cx="1174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L</a:t>
            </a:r>
            <a:r>
              <a:rPr kumimoji="1" lang="en-US" altLang="ja-JP" smtClean="0"/>
              <a:t>istAction</a:t>
            </a:r>
            <a:r>
              <a:rPr kumimoji="1" lang="ja-JP" altLang="en-US" smtClean="0"/>
              <a:t>と</a:t>
            </a:r>
            <a:r>
              <a:rPr lang="en-US" altLang="ja-JP" smtClean="0"/>
              <a:t>L</a:t>
            </a:r>
            <a:r>
              <a:rPr kumimoji="1" lang="en-US" altLang="ja-JP" smtClean="0"/>
              <a:t>istDraw</a:t>
            </a:r>
            <a:r>
              <a:rPr kumimoji="1" lang="ja-JP" altLang="en-US" smtClean="0"/>
              <a:t>の配置位置を変える。</a:t>
            </a:r>
            <a:endParaRPr kumimoji="1" lang="en-US" altLang="ja-JP" smtClean="0"/>
          </a:p>
          <a:p>
            <a:r>
              <a:rPr lang="en-US" altLang="ja-JP" smtClean="0"/>
              <a:t>ListAction</a:t>
            </a:r>
            <a:r>
              <a:rPr lang="ja-JP" altLang="en-US" smtClean="0"/>
              <a:t>は、</a:t>
            </a:r>
            <a:r>
              <a:rPr lang="en-US" altLang="ja-JP" smtClean="0"/>
              <a:t>object</a:t>
            </a:r>
            <a:r>
              <a:rPr lang="ja-JP" altLang="en-US" smtClean="0"/>
              <a:t>の動きや制御。</a:t>
            </a:r>
            <a:r>
              <a:rPr lang="en-US" altLang="ja-JP"/>
              <a:t> </a:t>
            </a:r>
            <a:r>
              <a:rPr lang="en-US" altLang="ja-JP" smtClean="0"/>
              <a:t>ListDraw</a:t>
            </a:r>
            <a:r>
              <a:rPr lang="ja-JP" altLang="en-US" smtClean="0"/>
              <a:t>は描画を担当しているので、現状同じ場所に置いてるのは少しおかしいので</a:t>
            </a:r>
            <a:endParaRPr lang="en-US" altLang="ja-JP" smtClean="0"/>
          </a:p>
          <a:p>
            <a:r>
              <a:rPr kumimoji="1" lang="ja-JP" altLang="en-US" smtClean="0"/>
              <a:t>位置を変更します。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5" y="3576933"/>
            <a:ext cx="3980818" cy="32458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2262005" y="4385658"/>
            <a:ext cx="2485841" cy="412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747846" y="4193048"/>
            <a:ext cx="479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ListAction</a:t>
            </a:r>
            <a:r>
              <a:rPr kumimoji="1" lang="ja-JP" altLang="en-US" smtClean="0"/>
              <a:t>を</a:t>
            </a:r>
            <a:r>
              <a:rPr lang="en-US" altLang="ja-JP" smtClean="0"/>
              <a:t>R</a:t>
            </a:r>
            <a:r>
              <a:rPr kumimoji="1" lang="en-US" altLang="ja-JP" smtClean="0"/>
              <a:t>endering</a:t>
            </a:r>
            <a:r>
              <a:rPr kumimoji="1" lang="ja-JP" altLang="en-US" smtClean="0"/>
              <a:t>の設定前に置いた。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4861" y="5143326"/>
            <a:ext cx="7453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MethodName</a:t>
            </a:r>
            <a:r>
              <a:rPr kumimoji="1" lang="ja-JP" altLang="en-US" smtClean="0"/>
              <a:t>通りの役割通りになりました。これで</a:t>
            </a:r>
            <a:r>
              <a:rPr lang="en-US" altLang="ja-JP"/>
              <a:t>O</a:t>
            </a:r>
            <a:r>
              <a:rPr kumimoji="1" lang="en-US" altLang="ja-JP" smtClean="0"/>
              <a:t>bject</a:t>
            </a:r>
            <a:r>
              <a:rPr kumimoji="1" lang="ja-JP" altLang="en-US" smtClean="0"/>
              <a:t>の管理が</a:t>
            </a:r>
            <a:endParaRPr kumimoji="1" lang="en-US" altLang="ja-JP" smtClean="0"/>
          </a:p>
          <a:p>
            <a:r>
              <a:rPr lang="ja-JP" altLang="en-US" smtClean="0"/>
              <a:t>あまり</a:t>
            </a:r>
            <a:r>
              <a:rPr lang="en-US" altLang="ja-JP" smtClean="0"/>
              <a:t>memory</a:t>
            </a:r>
            <a:r>
              <a:rPr lang="ja-JP" altLang="en-US"/>
              <a:t>管理</a:t>
            </a:r>
            <a:r>
              <a:rPr lang="ja-JP" altLang="en-US" smtClean="0"/>
              <a:t>を意識しない良いので、</a:t>
            </a:r>
            <a:r>
              <a:rPr lang="en-US" altLang="ja-JP" smtClean="0"/>
              <a:t>Game</a:t>
            </a:r>
            <a:r>
              <a:rPr lang="ja-JP" altLang="en-US"/>
              <a:t>作</a:t>
            </a:r>
            <a:r>
              <a:rPr lang="ja-JP" altLang="en-US" smtClean="0"/>
              <a:t>りに集中できますね。</a:t>
            </a:r>
            <a:endParaRPr lang="en-US" altLang="ja-JP" smtClean="0"/>
          </a:p>
          <a:p>
            <a:r>
              <a:rPr kumimoji="1" lang="ja-JP" altLang="en-US"/>
              <a:t>簡単</a:t>
            </a:r>
            <a:r>
              <a:rPr kumimoji="1" lang="ja-JP" altLang="en-US" smtClean="0"/>
              <a:t>ですが</a:t>
            </a:r>
            <a:r>
              <a:rPr kumimoji="1" lang="en-US" altLang="ja-JP" smtClean="0"/>
              <a:t>TaskSystem</a:t>
            </a:r>
            <a:r>
              <a:rPr kumimoji="1" lang="ja-JP" altLang="en-US" smtClean="0"/>
              <a:t>完成です。</a:t>
            </a:r>
            <a:endParaRPr kumimoji="1" lang="en-US" altLang="ja-JP" smtClean="0"/>
          </a:p>
          <a:p>
            <a:r>
              <a:rPr lang="ja-JP" altLang="en-US" smtClean="0"/>
              <a:t>ですが、</a:t>
            </a:r>
            <a:r>
              <a:rPr lang="en-US" altLang="ja-JP" smtClean="0"/>
              <a:t>TaskSystem</a:t>
            </a:r>
            <a:r>
              <a:rPr lang="ja-JP" altLang="en-US" smtClean="0"/>
              <a:t>に本当の完成はありません。ここから自分が使い勝手を</a:t>
            </a:r>
            <a:endParaRPr lang="en-US" altLang="ja-JP" smtClean="0"/>
          </a:p>
          <a:p>
            <a:r>
              <a:rPr lang="ja-JP" altLang="en-US" smtClean="0"/>
              <a:t>良くし本当の意味で</a:t>
            </a:r>
            <a:r>
              <a:rPr lang="en-US" altLang="ja-JP" smtClean="0"/>
              <a:t>OriginalSystem</a:t>
            </a:r>
            <a:r>
              <a:rPr lang="ja-JP" altLang="en-US" smtClean="0"/>
              <a:t>にしましょう。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2480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266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T</a:t>
            </a:r>
            <a:r>
              <a:rPr kumimoji="1" lang="en-US" altLang="ja-JP" smtClean="0"/>
              <a:t>askSystem</a:t>
            </a:r>
            <a:r>
              <a:rPr kumimoji="1" lang="ja-JP" altLang="en-US" smtClean="0"/>
              <a:t>を作り上げる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継承・</a:t>
            </a:r>
            <a:r>
              <a:rPr lang="en-US" altLang="ja-JP" smtClean="0"/>
              <a:t>OverRide</a:t>
            </a:r>
            <a:r>
              <a:rPr lang="ja-JP" altLang="en-US" smtClean="0"/>
              <a:t>・</a:t>
            </a:r>
            <a:r>
              <a:rPr lang="en-US" altLang="ja-JP" smtClean="0"/>
              <a:t>TemplateClass</a:t>
            </a:r>
            <a:r>
              <a:rPr lang="ja-JP" altLang="en-US" smtClean="0"/>
              <a:t>・</a:t>
            </a:r>
            <a:r>
              <a:rPr lang="en-US" altLang="ja-JP" smtClean="0"/>
              <a:t>list</a:t>
            </a:r>
            <a:r>
              <a:rPr lang="ja-JP" altLang="en-US" smtClean="0"/>
              <a:t>・</a:t>
            </a:r>
            <a:r>
              <a:rPr lang="en-US" altLang="ja-JP" smtClean="0"/>
              <a:t>STL</a:t>
            </a:r>
            <a:r>
              <a:rPr lang="ja-JP" altLang="en-US" smtClean="0"/>
              <a:t>・</a:t>
            </a:r>
            <a:r>
              <a:rPr lang="en-US" altLang="ja-JP" smtClean="0"/>
              <a:t>SmartPointer</a:t>
            </a:r>
            <a:r>
              <a:rPr lang="ja-JP" altLang="en-US" smtClean="0"/>
              <a:t>と</a:t>
            </a:r>
            <a:r>
              <a:rPr lang="en-US" altLang="ja-JP" smtClean="0"/>
              <a:t>TaskSystem</a:t>
            </a:r>
            <a:r>
              <a:rPr lang="ja-JP" altLang="en-US" smtClean="0"/>
              <a:t>作り上げるために必要な事は一通りやりました。</a:t>
            </a:r>
            <a:endParaRPr lang="en-US" altLang="ja-JP" smtClean="0"/>
          </a:p>
          <a:p>
            <a:r>
              <a:rPr kumimoji="1" lang="ja-JP" altLang="en-US" smtClean="0"/>
              <a:t>それでは、実際に</a:t>
            </a:r>
            <a:r>
              <a:rPr kumimoji="1" lang="en-US" altLang="ja-JP" smtClean="0"/>
              <a:t>TaskSystem</a:t>
            </a:r>
            <a:r>
              <a:rPr kumimoji="1" lang="ja-JP" altLang="en-US" smtClean="0"/>
              <a:t>を作り上げましょう。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2" y="1819485"/>
            <a:ext cx="2777708" cy="33890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>
            <a:stCxn id="6" idx="1"/>
          </p:cNvCxnSpPr>
          <p:nvPr/>
        </p:nvCxnSpPr>
        <p:spPr>
          <a:xfrm flipH="1">
            <a:off x="2813538" y="3329354"/>
            <a:ext cx="71518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3528722" y="3144688"/>
            <a:ext cx="42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追加：「タスクシステム」</a:t>
            </a:r>
            <a:r>
              <a:rPr kumimoji="1" lang="en-US" altLang="ja-JP" smtClean="0"/>
              <a:t>filter</a:t>
            </a:r>
            <a:r>
              <a:rPr lang="ja-JP" altLang="en-US" smtClean="0"/>
              <a:t>・</a:t>
            </a:r>
            <a:r>
              <a:rPr kumimoji="1" lang="en-US" altLang="ja-JP" smtClean="0"/>
              <a:t>cpp</a:t>
            </a:r>
            <a:r>
              <a:rPr lang="ja-JP" altLang="en-US"/>
              <a:t>・</a:t>
            </a:r>
            <a:r>
              <a:rPr lang="en-US" altLang="ja-JP" smtClean="0"/>
              <a:t>h</a:t>
            </a:r>
            <a:r>
              <a:rPr lang="ja-JP" altLang="en-US" smtClean="0"/>
              <a:t>を用意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04492" y="1453662"/>
            <a:ext cx="7620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久々に、</a:t>
            </a:r>
            <a:r>
              <a:rPr kumimoji="1" lang="en-US" altLang="ja-JP" smtClean="0"/>
              <a:t>GameEngine</a:t>
            </a:r>
            <a:r>
              <a:rPr kumimoji="1" lang="ja-JP" altLang="en-US" smtClean="0"/>
              <a:t>を立ち上げる事になりますが、覚えていますか？</a:t>
            </a:r>
            <a:endParaRPr kumimoji="1" lang="en-US" altLang="ja-JP" smtClean="0"/>
          </a:p>
          <a:p>
            <a:r>
              <a:rPr lang="ja-JP" altLang="en-US"/>
              <a:t>忘</a:t>
            </a:r>
            <a:r>
              <a:rPr lang="ja-JP" altLang="en-US" smtClean="0"/>
              <a:t>れてるなら見直してみましょう。しっかりと</a:t>
            </a:r>
            <a:r>
              <a:rPr lang="en-US" altLang="ja-JP" smtClean="0"/>
              <a:t>comment</a:t>
            </a:r>
            <a:r>
              <a:rPr lang="ja-JP" altLang="en-US" smtClean="0"/>
              <a:t>を入れているはずなので</a:t>
            </a:r>
            <a:endParaRPr lang="en-US" altLang="ja-JP" smtClean="0"/>
          </a:p>
          <a:p>
            <a:r>
              <a:rPr kumimoji="1" lang="en-US" altLang="ja-JP"/>
              <a:t>10</a:t>
            </a:r>
            <a:r>
              <a:rPr kumimoji="1" lang="ja-JP" altLang="en-US" smtClean="0"/>
              <a:t>分</a:t>
            </a:r>
            <a:r>
              <a:rPr lang="ja-JP" altLang="en-US" smtClean="0"/>
              <a:t>も見たら把握できるでしょう。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46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TaskSystem</a:t>
            </a:r>
            <a:r>
              <a:rPr lang="ja-JP" altLang="en-US" smtClean="0"/>
              <a:t>用の</a:t>
            </a:r>
            <a:r>
              <a:rPr lang="en-US" altLang="ja-JP" smtClean="0"/>
              <a:t>class</a:t>
            </a:r>
            <a:r>
              <a:rPr lang="ja-JP" altLang="en-US" smtClean="0"/>
              <a:t>を用意する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41070" y="334107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" y="656547"/>
            <a:ext cx="4167990" cy="4349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>
            <a:off x="2750060" y="867508"/>
            <a:ext cx="2056402" cy="1043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806462" y="656547"/>
            <a:ext cx="6806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v</a:t>
            </a:r>
            <a:r>
              <a:rPr kumimoji="1" lang="en-US" altLang="ja-JP" b="1" smtClean="0"/>
              <a:t>irtual</a:t>
            </a:r>
            <a:r>
              <a:rPr kumimoji="1" lang="ja-JP" altLang="en-US" b="1" smtClean="0"/>
              <a:t>を付けた関数に</a:t>
            </a:r>
            <a:r>
              <a:rPr kumimoji="1" lang="en-US" altLang="ja-JP" b="1" smtClean="0"/>
              <a:t>=0</a:t>
            </a:r>
            <a:r>
              <a:rPr kumimoji="1" lang="ja-JP" altLang="en-US" b="1" smtClean="0"/>
              <a:t>を付ける事で、純粋仮想関数となります。</a:t>
            </a:r>
            <a:endParaRPr kumimoji="1" lang="en-US" altLang="ja-JP" b="1" smtClean="0"/>
          </a:p>
          <a:p>
            <a:r>
              <a:rPr lang="ja-JP" altLang="en-US" b="1" smtClean="0"/>
              <a:t>この関数は関数としての実体はありません。</a:t>
            </a:r>
            <a:endParaRPr lang="en-US" altLang="ja-JP" b="1" smtClean="0"/>
          </a:p>
          <a:p>
            <a:r>
              <a:rPr kumimoji="1" lang="ja-JP" altLang="en-US" b="1" smtClean="0"/>
              <a:t>よって、この</a:t>
            </a:r>
            <a:r>
              <a:rPr kumimoji="1" lang="en-US" altLang="ja-JP" b="1" smtClean="0"/>
              <a:t>class</a:t>
            </a:r>
            <a:r>
              <a:rPr kumimoji="1" lang="ja-JP" altLang="en-US" b="1" smtClean="0"/>
              <a:t>は継承専用となり、単体では実体を作り上げる事は</a:t>
            </a:r>
            <a:endParaRPr kumimoji="1" lang="en-US" altLang="ja-JP" b="1" smtClean="0"/>
          </a:p>
          <a:p>
            <a:r>
              <a:rPr lang="ja-JP" altLang="en-US" b="1" smtClean="0"/>
              <a:t>できません。この純粋仮想関数を持った</a:t>
            </a:r>
            <a:r>
              <a:rPr lang="en-US" altLang="ja-JP" b="1" smtClean="0"/>
              <a:t>class</a:t>
            </a:r>
            <a:r>
              <a:rPr lang="ja-JP" altLang="en-US" b="1" smtClean="0"/>
              <a:t>は抽象</a:t>
            </a:r>
            <a:r>
              <a:rPr lang="en-US" altLang="ja-JP" b="1" smtClean="0"/>
              <a:t>class</a:t>
            </a:r>
            <a:r>
              <a:rPr lang="ja-JP" altLang="en-US" b="1" smtClean="0"/>
              <a:t>と言います。</a:t>
            </a:r>
            <a:endParaRPr kumimoji="1" lang="ja-JP" altLang="en-US" b="1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39" y="2473569"/>
            <a:ext cx="4359387" cy="2532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4946039" y="2104237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353" y="5334000"/>
            <a:ext cx="106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ObjectClass</a:t>
            </a:r>
            <a:r>
              <a:rPr lang="ja-JP" altLang="en-US" smtClean="0"/>
              <a:t>は</a:t>
            </a:r>
            <a:r>
              <a:rPr lang="en-US" altLang="ja-JP" smtClean="0"/>
              <a:t>Hero</a:t>
            </a:r>
            <a:r>
              <a:rPr lang="ja-JP" altLang="en-US" smtClean="0"/>
              <a:t>や</a:t>
            </a:r>
            <a:r>
              <a:rPr lang="en-US" altLang="ja-JP" smtClean="0"/>
              <a:t>Enemy</a:t>
            </a:r>
            <a:r>
              <a:rPr lang="ja-JP" altLang="en-US" smtClean="0"/>
              <a:t>に継承して、</a:t>
            </a:r>
            <a:r>
              <a:rPr lang="en-US" altLang="ja-JP" smtClean="0"/>
              <a:t>list</a:t>
            </a:r>
            <a:r>
              <a:rPr lang="ja-JP" altLang="en-US" smtClean="0"/>
              <a:t>に入れる用の</a:t>
            </a:r>
            <a:r>
              <a:rPr lang="en-US" altLang="ja-JP" smtClean="0"/>
              <a:t>class</a:t>
            </a:r>
            <a:r>
              <a:rPr lang="ja-JP" altLang="en-US" smtClean="0"/>
              <a:t>です。よって、単体で実体作る事はありません。</a:t>
            </a:r>
            <a:endParaRPr lang="en-US" altLang="ja-JP" smtClean="0"/>
          </a:p>
          <a:p>
            <a:r>
              <a:rPr lang="ja-JP" altLang="en-US" smtClean="0"/>
              <a:t>誤って、単体で作られても厄介なので、</a:t>
            </a:r>
            <a:r>
              <a:rPr lang="en-US" altLang="ja-JP" smtClean="0">
                <a:solidFill>
                  <a:srgbClr val="FF0000"/>
                </a:solidFill>
              </a:rPr>
              <a:t>AbstractClass</a:t>
            </a:r>
            <a:r>
              <a:rPr lang="ja-JP" altLang="en-US" smtClean="0">
                <a:solidFill>
                  <a:srgbClr val="FF0000"/>
                </a:solidFill>
              </a:rPr>
              <a:t>（アブストラクト（抽象）クラス）</a:t>
            </a:r>
            <a:r>
              <a:rPr lang="ja-JP" altLang="en-US" smtClean="0"/>
              <a:t>にしています。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407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0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STL</a:t>
            </a:r>
            <a:r>
              <a:rPr kumimoji="1" lang="ja-JP" altLang="en-US" smtClean="0"/>
              <a:t>の</a:t>
            </a:r>
            <a:r>
              <a:rPr lang="en-US" altLang="ja-JP" smtClean="0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を</a:t>
            </a:r>
            <a:r>
              <a:rPr lang="en-US" altLang="ja-JP" smtClean="0"/>
              <a:t>C</a:t>
            </a:r>
            <a:r>
              <a:rPr kumimoji="1" lang="en-US" altLang="ja-JP" smtClean="0"/>
              <a:t>lass</a:t>
            </a:r>
            <a:r>
              <a:rPr lang="ja-JP" altLang="en-US" smtClean="0"/>
              <a:t>に設置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454" y="474473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18185" y="796436"/>
            <a:ext cx="682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kumimoji="1" lang="ja-JP" altLang="en-US" smtClean="0"/>
              <a:t>と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を使用するので</a:t>
            </a:r>
            <a:r>
              <a:rPr lang="en-US" altLang="ja-JP" smtClean="0"/>
              <a:t>H</a:t>
            </a:r>
            <a:r>
              <a:rPr kumimoji="1" lang="en-US" altLang="ja-JP" smtClean="0"/>
              <a:t>eader</a:t>
            </a:r>
            <a:r>
              <a:rPr lang="ja-JP" altLang="en-US" smtClean="0"/>
              <a:t>と、</a:t>
            </a:r>
            <a:r>
              <a:rPr lang="en-US" altLang="ja-JP" smtClean="0"/>
              <a:t>using</a:t>
            </a:r>
            <a:r>
              <a:rPr lang="ja-JP" altLang="en-US" smtClean="0"/>
              <a:t>命令を追加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18185" y="5196944"/>
            <a:ext cx="599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を用意。この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は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harePointer&lt;CObj&gt;</a:t>
            </a:r>
            <a:r>
              <a:rPr kumimoji="1" lang="ja-JP" altLang="en-US" smtClean="0"/>
              <a:t>を持つように</a:t>
            </a:r>
            <a:endParaRPr kumimoji="1" lang="en-US" altLang="ja-JP" smtClean="0"/>
          </a:p>
          <a:p>
            <a:r>
              <a:rPr lang="ja-JP" altLang="en-US"/>
              <a:t>定義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4031" y="2074985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kumimoji="1" lang="ja-JP" altLang="en-US" smtClean="0"/>
              <a:t>を忘れていたので追加。このような継承で使う場合、</a:t>
            </a:r>
            <a:endParaRPr kumimoji="1" lang="en-US" altLang="ja-JP" smtClean="0"/>
          </a:p>
          <a:p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lang="ja-JP" altLang="en-US" smtClean="0"/>
              <a:t>は仮想関数にしましょう。</a:t>
            </a:r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156249" y="847290"/>
            <a:ext cx="4352513" cy="5142946"/>
            <a:chOff x="156249" y="847290"/>
            <a:chExt cx="4352513" cy="5142946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49" y="847290"/>
              <a:ext cx="4352513" cy="51429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972" y="1987515"/>
              <a:ext cx="2141474" cy="1389347"/>
            </a:xfrm>
            <a:prstGeom prst="rect">
              <a:avLst/>
            </a:prstGeom>
          </p:spPr>
        </p:pic>
      </p:grpSp>
      <p:cxnSp>
        <p:nvCxnSpPr>
          <p:cNvPr id="20" name="直線矢印コネクタ 19"/>
          <p:cNvCxnSpPr/>
          <p:nvPr/>
        </p:nvCxnSpPr>
        <p:spPr>
          <a:xfrm flipH="1">
            <a:off x="1840523" y="2332892"/>
            <a:ext cx="2977663" cy="3884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840523" y="1008185"/>
            <a:ext cx="2977664" cy="5013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64889" y="5357446"/>
            <a:ext cx="553296" cy="162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825261" y="542705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6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8" y="369332"/>
            <a:ext cx="5044586" cy="2522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113568" y="0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991720" y="840086"/>
            <a:ext cx="553296" cy="1626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545016" y="65542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L</a:t>
            </a:r>
            <a:r>
              <a:rPr kumimoji="1" lang="en-US" altLang="ja-JP" smtClean="0"/>
              <a:t>ist</a:t>
            </a:r>
            <a:r>
              <a:rPr lang="ja-JP" altLang="en-US" smtClean="0"/>
              <a:t>の本体を用意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3568" y="3118338"/>
            <a:ext cx="566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InitTaskSystem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m_task_list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を作りましょう。</a:t>
            </a:r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7" y="3913675"/>
            <a:ext cx="5009177" cy="294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113567" y="3564886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881506" y="4876800"/>
            <a:ext cx="896498" cy="5090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884985" y="4677508"/>
            <a:ext cx="378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</a:t>
            </a:r>
            <a:r>
              <a:rPr kumimoji="1" lang="en-US" altLang="ja-JP" smtClean="0"/>
              <a:t>_task_list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で実体を作成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2372768" y="6002215"/>
            <a:ext cx="3405236" cy="485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778004" y="5841475"/>
            <a:ext cx="621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lang="ja-JP" altLang="en-US" smtClean="0"/>
              <a:t>の実体を破棄する。破棄をすると持っている要素は</a:t>
            </a:r>
            <a:endParaRPr lang="en-US" altLang="ja-JP" smtClean="0"/>
          </a:p>
          <a:p>
            <a:r>
              <a:rPr lang="en-US" altLang="ja-JP" smtClean="0"/>
              <a:t>SmartPointer</a:t>
            </a:r>
            <a:r>
              <a:rPr lang="ja-JP" altLang="en-US" smtClean="0"/>
              <a:t>なので、</a:t>
            </a:r>
            <a:r>
              <a:rPr lang="en-US" altLang="ja-JP" smtClean="0"/>
              <a:t>list</a:t>
            </a:r>
            <a:r>
              <a:rPr lang="ja-JP" altLang="en-US" smtClean="0"/>
              <a:t>ある全ての要素が自動的に破棄される</a:t>
            </a:r>
            <a:endParaRPr lang="en-US" altLang="ja-JP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051538" y="91924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04292" y="4483160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75386" y="5353472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に組み込む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1" y="745514"/>
            <a:ext cx="3672986" cy="1923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079014" y="1707228"/>
            <a:ext cx="2211632" cy="3740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396154" y="1547446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TaskSystem.h</a:t>
            </a:r>
            <a:r>
              <a:rPr lang="ja-JP" altLang="en-US" smtClean="0"/>
              <a:t>を</a:t>
            </a:r>
            <a:r>
              <a:rPr lang="en-US" altLang="ja-JP" smtClean="0"/>
              <a:t>include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521" y="37618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</a:t>
            </a:r>
            <a:r>
              <a:rPr kumimoji="1" lang="en-US" altLang="ja-JP" smtClean="0"/>
              <a:t>ain.cpp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0" y="2784963"/>
            <a:ext cx="3672987" cy="21028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290338" y="3630656"/>
            <a:ext cx="1000308" cy="3255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396154" y="3424109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追加：初期化</a:t>
            </a:r>
            <a:r>
              <a:rPr lang="en-US" altLang="ja-JP" smtClean="0"/>
              <a:t>Method</a:t>
            </a:r>
            <a:r>
              <a:rPr lang="ja-JP" altLang="en-US" smtClean="0"/>
              <a:t>を実行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07" y="5084573"/>
            <a:ext cx="8167477" cy="14033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5329437" y="4920079"/>
            <a:ext cx="2267117" cy="11917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596554" y="4759569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追加：破棄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実行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8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list</a:t>
            </a:r>
            <a:r>
              <a:rPr lang="ja-JP" altLang="en-US" smtClean="0"/>
              <a:t>へ</a:t>
            </a:r>
            <a:r>
              <a:rPr lang="ja-JP" altLang="en-US"/>
              <a:t>の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追加・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・</a:t>
            </a:r>
            <a:r>
              <a:rPr lang="en-US" altLang="ja-JP"/>
              <a:t>D</a:t>
            </a:r>
            <a:r>
              <a:rPr kumimoji="1" lang="en-US" altLang="ja-JP" smtClean="0"/>
              <a:t>rawMethod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" y="650996"/>
            <a:ext cx="451485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8890" y="369332"/>
            <a:ext cx="142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321486" y="1230923"/>
            <a:ext cx="684268" cy="310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11262" y="1043354"/>
            <a:ext cx="571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O</a:t>
            </a:r>
            <a:r>
              <a:rPr kumimoji="1" lang="en-US" altLang="ja-JP" smtClean="0"/>
              <a:t>bject</a:t>
            </a:r>
            <a:r>
              <a:rPr kumimoji="1" lang="ja-JP" altLang="en-US" smtClean="0"/>
              <a:t>追加・</a:t>
            </a:r>
            <a:r>
              <a:rPr kumimoji="1" lang="en-US" altLang="ja-JP" smtClean="0"/>
              <a:t>Action</a:t>
            </a:r>
            <a:r>
              <a:rPr kumimoji="1" lang="ja-JP" altLang="en-US" smtClean="0"/>
              <a:t>実行・</a:t>
            </a:r>
            <a:r>
              <a:rPr lang="en-US" altLang="ja-JP"/>
              <a:t>D</a:t>
            </a:r>
            <a:r>
              <a:rPr kumimoji="1" lang="en-US" altLang="ja-JP" smtClean="0"/>
              <a:t>raw</a:t>
            </a:r>
            <a:r>
              <a:rPr kumimoji="1" lang="ja-JP" altLang="en-US" smtClean="0"/>
              <a:t>実行</a:t>
            </a:r>
            <a:r>
              <a:rPr kumimoji="1" lang="en-US" altLang="ja-JP" smtClean="0"/>
              <a:t>Method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0" y="2874294"/>
            <a:ext cx="4514850" cy="3241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05272" y="2529169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364984" y="3774831"/>
            <a:ext cx="684268" cy="310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111262" y="3575538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各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の空本体を作成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8770" y="631873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追加から順番に作っていきましょう。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5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4" y="475627"/>
            <a:ext cx="4797757" cy="2091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53865" y="65520"/>
            <a:ext cx="16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TaskSystem.cpp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93231" y="738554"/>
            <a:ext cx="734554" cy="2169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427785" y="586154"/>
            <a:ext cx="6731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追加：登録する</a:t>
            </a:r>
            <a:r>
              <a:rPr kumimoji="1" lang="en-US" altLang="ja-JP" smtClean="0"/>
              <a:t>Cobj</a:t>
            </a:r>
            <a:r>
              <a:rPr kumimoji="1" lang="ja-JP" altLang="en-US" smtClean="0"/>
              <a:t>を継承した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のの</a:t>
            </a:r>
            <a:r>
              <a:rPr kumimoji="1" lang="en-US" altLang="ja-JP" smtClean="0"/>
              <a:t>address</a:t>
            </a:r>
            <a:r>
              <a:rPr kumimoji="1" lang="ja-JP" altLang="en-US" smtClean="0"/>
              <a:t>を引数で引き取り、</a:t>
            </a:r>
            <a:endParaRPr kumimoji="1" lang="en-US" altLang="ja-JP" smtClean="0"/>
          </a:p>
          <a:p>
            <a:r>
              <a:rPr lang="en-US" altLang="ja-JP" smtClean="0"/>
              <a:t>S</a:t>
            </a:r>
            <a:r>
              <a:rPr kumimoji="1" lang="en-US" altLang="ja-JP" smtClean="0"/>
              <a:t>ystem</a:t>
            </a:r>
            <a:r>
              <a:rPr lang="ja-JP" altLang="en-US" smtClean="0"/>
              <a:t>の内部で</a:t>
            </a:r>
            <a:r>
              <a:rPr lang="en-US" altLang="ja-JP" smtClean="0"/>
              <a:t>S</a:t>
            </a:r>
            <a:r>
              <a:rPr kumimoji="1" lang="en-US" altLang="ja-JP" smtClean="0"/>
              <a:t>harePointer</a:t>
            </a:r>
            <a:r>
              <a:rPr kumimoji="1" lang="ja-JP" altLang="en-US" smtClean="0"/>
              <a:t>に格納している</a:t>
            </a:r>
            <a:endParaRPr kumimoji="1" lang="en-US" altLang="ja-JP" smtClean="0"/>
          </a:p>
          <a:p>
            <a:r>
              <a:rPr lang="ja-JP" altLang="en-US" smtClean="0"/>
              <a:t>こうすることで、</a:t>
            </a:r>
            <a:r>
              <a:rPr lang="en-US" altLang="ja-JP" smtClean="0"/>
              <a:t>object</a:t>
            </a:r>
            <a:r>
              <a:rPr lang="ja-JP" altLang="en-US" smtClean="0"/>
              <a:t>の</a:t>
            </a:r>
            <a:r>
              <a:rPr lang="en-US" altLang="ja-JP" smtClean="0"/>
              <a:t>memory</a:t>
            </a:r>
            <a:r>
              <a:rPr lang="ja-JP" altLang="en-US" smtClean="0"/>
              <a:t>管理を使用者は意識せずに扱える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4525326" y="1846441"/>
            <a:ext cx="902459" cy="58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27785" y="1661884"/>
            <a:ext cx="566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lang="ja-JP" altLang="en-US" smtClean="0"/>
              <a:t>の末端に追加させる。１行でできるからすごく楽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2576729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D</a:t>
            </a:r>
            <a:r>
              <a:rPr kumimoji="1" lang="en-US" altLang="ja-JP" smtClean="0"/>
              <a:t>ebug</a:t>
            </a:r>
            <a:r>
              <a:rPr kumimoji="1" lang="ja-JP" altLang="en-US" smtClean="0"/>
              <a:t>用の</a:t>
            </a:r>
            <a:r>
              <a:rPr lang="en-US" altLang="ja-JP" smtClean="0"/>
              <a:t>O</a:t>
            </a:r>
            <a:r>
              <a:rPr kumimoji="1" lang="en-US" altLang="ja-JP" smtClean="0"/>
              <a:t>bjectClass</a:t>
            </a:r>
            <a:r>
              <a:rPr kumimoji="1" lang="ja-JP" altLang="en-US" smtClean="0"/>
              <a:t>を用意する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追加</a:t>
            </a:r>
            <a:r>
              <a:rPr lang="en-US" altLang="ja-JP" smtClean="0"/>
              <a:t>Method</a:t>
            </a:r>
            <a:r>
              <a:rPr lang="ja-JP" altLang="en-US" smtClean="0"/>
              <a:t>がしっかり動くかどうかの実験用の</a:t>
            </a:r>
            <a:r>
              <a:rPr lang="en-US" altLang="ja-JP" smtClean="0"/>
              <a:t>HeroObject</a:t>
            </a:r>
            <a:r>
              <a:rPr lang="ja-JP" altLang="en-US" smtClean="0"/>
              <a:t>を用意しましょう。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" y="3509792"/>
            <a:ext cx="2089168" cy="22875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V="1">
            <a:off x="424745" y="4962848"/>
            <a:ext cx="285353" cy="895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53864" y="585809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debug</a:t>
            </a:r>
            <a:r>
              <a:rPr lang="ja-JP" altLang="en-US" smtClean="0"/>
              <a:t>用追加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686533" y="3176240"/>
            <a:ext cx="8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Hero.h</a:t>
            </a: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06" y="3503021"/>
            <a:ext cx="2003801" cy="2294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095" y="3493529"/>
            <a:ext cx="2070874" cy="3342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正方形/長方形 26"/>
          <p:cNvSpPr/>
          <p:nvPr/>
        </p:nvSpPr>
        <p:spPr>
          <a:xfrm>
            <a:off x="4992884" y="3176240"/>
            <a:ext cx="10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Hero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78577" y="4764141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これまで指南書でやってきたような</a:t>
            </a:r>
            <a:endParaRPr kumimoji="1" lang="en-US" altLang="ja-JP" smtClean="0"/>
          </a:p>
          <a:p>
            <a:r>
              <a:rPr lang="ja-JP" altLang="en-US"/>
              <a:t>内容</a:t>
            </a:r>
            <a:r>
              <a:rPr lang="ja-JP" altLang="en-US" smtClean="0"/>
              <a:t>になってきましたね。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69476" y="1265524"/>
            <a:ext cx="105508" cy="140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336431" y="1347584"/>
            <a:ext cx="70339" cy="314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0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60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HeroObject</a:t>
            </a:r>
            <a:r>
              <a:rPr kumimoji="1" lang="ja-JP" altLang="en-US" smtClean="0"/>
              <a:t>を作成して、</a:t>
            </a:r>
            <a:r>
              <a:rPr kumimoji="1" lang="en-US" altLang="ja-JP" smtClean="0"/>
              <a:t>Insert</a:t>
            </a:r>
            <a:r>
              <a:rPr kumimoji="1" lang="ja-JP" altLang="en-US" smtClean="0"/>
              <a:t>してみる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23520"/>
            <a:ext cx="4397793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53192" y="31176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4122081" y="820615"/>
            <a:ext cx="778165" cy="2285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17477" y="623520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debug</a:t>
            </a:r>
            <a:r>
              <a:rPr kumimoji="1" lang="ja-JP" altLang="en-US" smtClean="0"/>
              <a:t>用</a:t>
            </a:r>
            <a:r>
              <a:rPr lang="en-US" altLang="ja-JP" smtClean="0"/>
              <a:t>O</a:t>
            </a:r>
            <a:r>
              <a:rPr kumimoji="1" lang="en-US" altLang="ja-JP" smtClean="0"/>
              <a:t>bjectHeader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include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258833"/>
            <a:ext cx="4374602" cy="256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3384947" y="2907323"/>
            <a:ext cx="1632530" cy="5099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17477" y="2637692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new</a:t>
            </a:r>
            <a:r>
              <a:rPr kumimoji="1" lang="ja-JP" altLang="en-US" smtClean="0"/>
              <a:t>で作成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05816" y="3417275"/>
            <a:ext cx="1711661" cy="269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017477" y="3232609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に登録させる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2412" y="5040923"/>
            <a:ext cx="1167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</a:t>
            </a:r>
            <a:r>
              <a:rPr lang="ja-JP" altLang="en-US" smtClean="0"/>
              <a:t>し、</a:t>
            </a:r>
            <a:r>
              <a:rPr lang="en-US" altLang="ja-JP" smtClean="0"/>
              <a:t>program</a:t>
            </a:r>
            <a:r>
              <a:rPr lang="ja-JP" altLang="en-US" smtClean="0"/>
              <a:t>を終了しても</a:t>
            </a:r>
            <a:r>
              <a:rPr lang="en-US" altLang="ja-JP" smtClean="0"/>
              <a:t>MemoryLeak</a:t>
            </a:r>
            <a:r>
              <a:rPr lang="ja-JP" altLang="en-US" smtClean="0"/>
              <a:t>（メモリーリーク）は起きません。しっかりと</a:t>
            </a:r>
            <a:r>
              <a:rPr lang="en-US" altLang="ja-JP" smtClean="0"/>
              <a:t>SmartPointer</a:t>
            </a:r>
            <a:r>
              <a:rPr lang="ja-JP" altLang="en-US" smtClean="0"/>
              <a:t>が働いているからです。</a:t>
            </a:r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7" y="5578243"/>
            <a:ext cx="22955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テキスト ボックス 18"/>
          <p:cNvSpPr txBox="1"/>
          <p:nvPr/>
        </p:nvSpPr>
        <p:spPr>
          <a:xfrm>
            <a:off x="252412" y="6248400"/>
            <a:ext cx="12125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CHero</a:t>
            </a:r>
            <a:r>
              <a:rPr lang="ja-JP" altLang="en-US" smtClean="0"/>
              <a:t>の</a:t>
            </a:r>
            <a:r>
              <a:rPr lang="en-US" altLang="ja-JP" smtClean="0"/>
              <a:t>D</a:t>
            </a:r>
            <a:r>
              <a:rPr kumimoji="1" lang="en-US" altLang="ja-JP" smtClean="0"/>
              <a:t>estructor</a:t>
            </a:r>
            <a:r>
              <a:rPr kumimoji="1" lang="ja-JP" altLang="en-US" smtClean="0"/>
              <a:t>に</a:t>
            </a:r>
            <a:r>
              <a:rPr lang="en-US" altLang="ja-JP" smtClean="0"/>
              <a:t>B</a:t>
            </a:r>
            <a:r>
              <a:rPr kumimoji="1" lang="en-US" altLang="ja-JP" smtClean="0"/>
              <a:t>reakPoint</a:t>
            </a:r>
            <a:r>
              <a:rPr kumimoji="1" lang="ja-JP" altLang="en-US" smtClean="0"/>
              <a:t>を置いて、確認してください。たしかに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Delete</a:t>
            </a:r>
            <a:r>
              <a:rPr kumimoji="1" lang="ja-JP" altLang="en-US" smtClean="0"/>
              <a:t>すると</a:t>
            </a:r>
            <a:r>
              <a:rPr kumimoji="1" lang="en-US" altLang="ja-JP" smtClean="0"/>
              <a:t>list</a:t>
            </a:r>
            <a:r>
              <a:rPr kumimoji="1" lang="ja-JP" altLang="en-US" smtClean="0"/>
              <a:t>の要素が自動的に破棄され</a:t>
            </a:r>
            <a:r>
              <a:rPr lang="ja-JP" altLang="en-US" smtClean="0"/>
              <a:t>たため</a:t>
            </a:r>
            <a:endParaRPr lang="en-US" altLang="ja-JP" smtClean="0"/>
          </a:p>
          <a:p>
            <a:r>
              <a:rPr lang="en-US" altLang="ja-JP" smtClean="0"/>
              <a:t>Destructor</a:t>
            </a:r>
            <a:r>
              <a:rPr lang="ja-JP" altLang="en-US" smtClean="0"/>
              <a:t>が起動しました。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76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EE7722-EF42-41A0-BE27-5A9D4FC7DA9B}"/>
</file>

<file path=customXml/itemProps2.xml><?xml version="1.0" encoding="utf-8"?>
<ds:datastoreItem xmlns:ds="http://schemas.openxmlformats.org/officeDocument/2006/customXml" ds:itemID="{8C7F107C-33FA-4DC4-8B0C-7494F1EDAEA0}"/>
</file>

<file path=customXml/itemProps3.xml><?xml version="1.0" encoding="utf-8"?>
<ds:datastoreItem xmlns:ds="http://schemas.openxmlformats.org/officeDocument/2006/customXml" ds:itemID="{C2B9AAEC-0586-4CA5-8A33-29BC54C46BF7}"/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1053</Words>
  <Application>Microsoft Office PowerPoint</Application>
  <PresentationFormat>ワイド画面</PresentationFormat>
  <Paragraphs>120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GameSystem開発指南書22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1109</cp:revision>
  <dcterms:created xsi:type="dcterms:W3CDTF">2016-04-21T00:45:06Z</dcterms:created>
  <dcterms:modified xsi:type="dcterms:W3CDTF">2017-02-23T07:40:57Z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