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151" autoAdjust="0"/>
  </p:normalViewPr>
  <p:slideViewPr>
    <p:cSldViewPr snapToGrid="0">
      <p:cViewPr varScale="1">
        <p:scale>
          <a:sx n="63" d="100"/>
          <a:sy n="63" d="100"/>
        </p:scale>
        <p:origin x="21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03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244A0-86E6-4E60-AAEA-FF833876D5FE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5A32D-2D62-4528-8CE8-4F213285E81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23E6B867-1F12-476C-9218-C8DA73562749}" type="parTrans" cxnId="{5CB05758-B5AA-4261-AC46-DDE627CE04EE}">
      <dgm:prSet/>
      <dgm:spPr/>
      <dgm:t>
        <a:bodyPr/>
        <a:lstStyle/>
        <a:p>
          <a:endParaRPr lang="en-US"/>
        </a:p>
      </dgm:t>
    </dgm:pt>
    <dgm:pt modelId="{9304BC74-F231-46E8-B33B-DF6FFF5C0661}" type="sibTrans" cxnId="{5CB05758-B5AA-4261-AC46-DDE627CE04E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8B0EE0B-7B48-4641-A942-FD0888C1947D}" type="pres">
      <dgm:prSet presAssocID="{778244A0-86E6-4E60-AAEA-FF833876D5FE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61764-7CE1-490D-8097-95F26880E225}" type="pres">
      <dgm:prSet presAssocID="{CBE5A32D-2D62-4528-8CE8-4F213285E813}" presName="gear1" presStyleLbl="node1" presStyleIdx="0" presStyleCnt="1" custScaleX="73073" custScaleY="77181" custLinFactNeighborX="9193" custLinFactNeighborY="-586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0F8EF-A13C-43A8-8DE3-15F2D7FB2521}" type="pres">
      <dgm:prSet presAssocID="{CBE5A32D-2D62-4528-8CE8-4F213285E813}" presName="gear1srcNode" presStyleLbl="node1" presStyleIdx="0" presStyleCnt="1"/>
      <dgm:spPr/>
      <dgm:t>
        <a:bodyPr/>
        <a:lstStyle/>
        <a:p>
          <a:endParaRPr lang="en-US"/>
        </a:p>
      </dgm:t>
    </dgm:pt>
    <dgm:pt modelId="{FE2FEBE3-FCE4-4E81-A9FA-19DB42257B4B}" type="pres">
      <dgm:prSet presAssocID="{CBE5A32D-2D62-4528-8CE8-4F213285E813}" presName="gear1dstNode" presStyleLbl="node1" presStyleIdx="0" presStyleCnt="1"/>
      <dgm:spPr/>
      <dgm:t>
        <a:bodyPr/>
        <a:lstStyle/>
        <a:p>
          <a:endParaRPr lang="en-US"/>
        </a:p>
      </dgm:t>
    </dgm:pt>
    <dgm:pt modelId="{762EB9AA-181A-4718-BE2D-CAA44260E221}" type="pres">
      <dgm:prSet presAssocID="{9304BC74-F231-46E8-B33B-DF6FFF5C0661}" presName="connector1" presStyleLbl="sibTrans2D1" presStyleIdx="0" presStyleCnt="1" custAng="6774694" custScaleX="239459" custScaleY="363999" custLinFactNeighborX="-79282" custLinFactNeighborY="-26690"/>
      <dgm:spPr/>
      <dgm:t>
        <a:bodyPr/>
        <a:lstStyle/>
        <a:p>
          <a:endParaRPr lang="en-US"/>
        </a:p>
      </dgm:t>
    </dgm:pt>
  </dgm:ptLst>
  <dgm:cxnLst>
    <dgm:cxn modelId="{03EB8470-D370-4E42-93D3-E737DFEBD280}" type="presOf" srcId="{CBE5A32D-2D62-4528-8CE8-4F213285E813}" destId="{28A0F8EF-A13C-43A8-8DE3-15F2D7FB2521}" srcOrd="1" destOrd="0" presId="urn:microsoft.com/office/officeart/2005/8/layout/gear1"/>
    <dgm:cxn modelId="{A5C582A3-F71D-4BB5-A17C-B843E8B0830C}" type="presOf" srcId="{CBE5A32D-2D62-4528-8CE8-4F213285E813}" destId="{FE2FEBE3-FCE4-4E81-A9FA-19DB42257B4B}" srcOrd="2" destOrd="0" presId="urn:microsoft.com/office/officeart/2005/8/layout/gear1"/>
    <dgm:cxn modelId="{DF49F9EC-8453-4135-9F2D-BD04BF04CBE0}" type="presOf" srcId="{CBE5A32D-2D62-4528-8CE8-4F213285E813}" destId="{6BE61764-7CE1-490D-8097-95F26880E225}" srcOrd="0" destOrd="0" presId="urn:microsoft.com/office/officeart/2005/8/layout/gear1"/>
    <dgm:cxn modelId="{5CB05758-B5AA-4261-AC46-DDE627CE04EE}" srcId="{778244A0-86E6-4E60-AAEA-FF833876D5FE}" destId="{CBE5A32D-2D62-4528-8CE8-4F213285E813}" srcOrd="0" destOrd="0" parTransId="{23E6B867-1F12-476C-9218-C8DA73562749}" sibTransId="{9304BC74-F231-46E8-B33B-DF6FFF5C0661}"/>
    <dgm:cxn modelId="{23107907-2A6D-4BBD-B51C-2742FEBB3CF4}" type="presOf" srcId="{9304BC74-F231-46E8-B33B-DF6FFF5C0661}" destId="{762EB9AA-181A-4718-BE2D-CAA44260E221}" srcOrd="0" destOrd="0" presId="urn:microsoft.com/office/officeart/2005/8/layout/gear1"/>
    <dgm:cxn modelId="{8B2BB6D0-9AB3-4478-8114-B8B4C84F5E4F}" type="presOf" srcId="{778244A0-86E6-4E60-AAEA-FF833876D5FE}" destId="{48B0EE0B-7B48-4641-A942-FD0888C1947D}" srcOrd="0" destOrd="0" presId="urn:microsoft.com/office/officeart/2005/8/layout/gear1"/>
    <dgm:cxn modelId="{68A91D42-90B5-44C0-84F0-4C7A94CCAEA2}" type="presParOf" srcId="{48B0EE0B-7B48-4641-A942-FD0888C1947D}" destId="{6BE61764-7CE1-490D-8097-95F26880E225}" srcOrd="0" destOrd="0" presId="urn:microsoft.com/office/officeart/2005/8/layout/gear1"/>
    <dgm:cxn modelId="{836ABC02-53A5-4DF1-AAF3-B7FEC4C8BBE7}" type="presParOf" srcId="{48B0EE0B-7B48-4641-A942-FD0888C1947D}" destId="{28A0F8EF-A13C-43A8-8DE3-15F2D7FB2521}" srcOrd="1" destOrd="0" presId="urn:microsoft.com/office/officeart/2005/8/layout/gear1"/>
    <dgm:cxn modelId="{083A18ED-17F1-45C5-BD1D-3B1C863F4127}" type="presParOf" srcId="{48B0EE0B-7B48-4641-A942-FD0888C1947D}" destId="{FE2FEBE3-FCE4-4E81-A9FA-19DB42257B4B}" srcOrd="2" destOrd="0" presId="urn:microsoft.com/office/officeart/2005/8/layout/gear1"/>
    <dgm:cxn modelId="{EBDBF2F6-370F-4E9B-A769-E79FA94EAAD1}" type="presParOf" srcId="{48B0EE0B-7B48-4641-A942-FD0888C1947D}" destId="{762EB9AA-181A-4718-BE2D-CAA44260E221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61764-7CE1-490D-8097-95F26880E225}">
      <dsp:nvSpPr>
        <dsp:cNvPr id="0" name=""/>
        <dsp:cNvSpPr/>
      </dsp:nvSpPr>
      <dsp:spPr>
        <a:xfrm>
          <a:off x="993658" y="383755"/>
          <a:ext cx="1038329" cy="1096702"/>
        </a:xfrm>
        <a:prstGeom prst="gear9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202408" y="636774"/>
        <a:ext cx="620829" cy="571229"/>
      </dsp:txXfrm>
    </dsp:sp>
    <dsp:sp modelId="{762EB9AA-181A-4718-BE2D-CAA44260E221}">
      <dsp:nvSpPr>
        <dsp:cNvPr id="0" name=""/>
        <dsp:cNvSpPr/>
      </dsp:nvSpPr>
      <dsp:spPr>
        <a:xfrm rot="6774694">
          <a:off x="-1903865" y="-1940246"/>
          <a:ext cx="4185184" cy="6361853"/>
        </a:xfrm>
        <a:prstGeom prst="circularArrow">
          <a:avLst>
            <a:gd name="adj1" fmla="val 4878"/>
            <a:gd name="adj2" fmla="val 312630"/>
            <a:gd name="adj3" fmla="val 2985518"/>
            <a:gd name="adj4" fmla="val 15450173"/>
            <a:gd name="adj5" fmla="val 5691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91E6-414A-4672-A7A4-DE8776FD58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20EC5-BBD4-4B33-B699-1193F699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0EC5-BBD4-4B33-B699-1193F6995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20EC5-BBD4-4B33-B699-1193F6995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0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4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E4CE-DD2F-442C-A64E-37584194EAD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E102-0878-4FEE-8525-5B650584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4587200" y="-7518400"/>
            <a:ext cx="26299886" cy="933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97885" y="101600"/>
            <a:ext cx="10668615" cy="6642100"/>
          </a:xfrm>
          <a:custGeom>
            <a:avLst/>
            <a:gdLst/>
            <a:ahLst/>
            <a:cxnLst/>
            <a:rect l="l" t="t" r="r" b="b"/>
            <a:pathLst>
              <a:path w="10668615" h="6642100">
                <a:moveTo>
                  <a:pt x="3091261" y="2064377"/>
                </a:moveTo>
                <a:cubicBezTo>
                  <a:pt x="3043363" y="2064377"/>
                  <a:pt x="2999164" y="2073371"/>
                  <a:pt x="2958664" y="2091358"/>
                </a:cubicBezTo>
                <a:cubicBezTo>
                  <a:pt x="2918163" y="2109346"/>
                  <a:pt x="2883286" y="2135533"/>
                  <a:pt x="2854033" y="2169918"/>
                </a:cubicBezTo>
                <a:cubicBezTo>
                  <a:pt x="2824779" y="2204304"/>
                  <a:pt x="2801474" y="2248940"/>
                  <a:pt x="2784116" y="2303827"/>
                </a:cubicBezTo>
                <a:cubicBezTo>
                  <a:pt x="2766757" y="2358714"/>
                  <a:pt x="2758079" y="2420538"/>
                  <a:pt x="2758079" y="2489300"/>
                </a:cubicBezTo>
                <a:cubicBezTo>
                  <a:pt x="2758079" y="2558841"/>
                  <a:pt x="2766757" y="2621463"/>
                  <a:pt x="2784116" y="2677165"/>
                </a:cubicBezTo>
                <a:cubicBezTo>
                  <a:pt x="2801474" y="2732868"/>
                  <a:pt x="2825618" y="2778627"/>
                  <a:pt x="2856547" y="2814444"/>
                </a:cubicBezTo>
                <a:cubicBezTo>
                  <a:pt x="2887476" y="2850261"/>
                  <a:pt x="2922822" y="2876982"/>
                  <a:pt x="2962584" y="2894608"/>
                </a:cubicBezTo>
                <a:cubicBezTo>
                  <a:pt x="3002346" y="2912233"/>
                  <a:pt x="3046375" y="2921045"/>
                  <a:pt x="3094672" y="2921045"/>
                </a:cubicBezTo>
                <a:cubicBezTo>
                  <a:pt x="3156558" y="2921045"/>
                  <a:pt x="3213125" y="2905737"/>
                  <a:pt x="3264375" y="2875121"/>
                </a:cubicBezTo>
                <a:cubicBezTo>
                  <a:pt x="3315624" y="2844504"/>
                  <a:pt x="3356683" y="2796658"/>
                  <a:pt x="3387548" y="2731584"/>
                </a:cubicBezTo>
                <a:cubicBezTo>
                  <a:pt x="3418414" y="2666509"/>
                  <a:pt x="3433847" y="2585748"/>
                  <a:pt x="3433847" y="2489300"/>
                </a:cubicBezTo>
                <a:cubicBezTo>
                  <a:pt x="3433847" y="2400300"/>
                  <a:pt x="3419671" y="2323599"/>
                  <a:pt x="3391319" y="2259200"/>
                </a:cubicBezTo>
                <a:cubicBezTo>
                  <a:pt x="3362967" y="2194800"/>
                  <a:pt x="3322707" y="2146230"/>
                  <a:pt x="3270538" y="2113488"/>
                </a:cubicBezTo>
                <a:cubicBezTo>
                  <a:pt x="3218368" y="2080747"/>
                  <a:pt x="3158610" y="2064377"/>
                  <a:pt x="3091261" y="2064377"/>
                </a:cubicBezTo>
                <a:close/>
                <a:moveTo>
                  <a:pt x="8897388" y="1850427"/>
                </a:moveTo>
                <a:cubicBezTo>
                  <a:pt x="8859076" y="1850427"/>
                  <a:pt x="8826873" y="1856388"/>
                  <a:pt x="8800782" y="1868311"/>
                </a:cubicBezTo>
                <a:cubicBezTo>
                  <a:pt x="8774690" y="1880233"/>
                  <a:pt x="8755521" y="1899256"/>
                  <a:pt x="8743272" y="1925379"/>
                </a:cubicBezTo>
                <a:cubicBezTo>
                  <a:pt x="8731024" y="1951502"/>
                  <a:pt x="8724899" y="1984037"/>
                  <a:pt x="8724899" y="2022984"/>
                </a:cubicBezTo>
                <a:lnTo>
                  <a:pt x="8724899" y="2962438"/>
                </a:lnTo>
                <a:cubicBezTo>
                  <a:pt x="8724899" y="3021851"/>
                  <a:pt x="8738637" y="3065463"/>
                  <a:pt x="8766109" y="3093276"/>
                </a:cubicBezTo>
                <a:cubicBezTo>
                  <a:pt x="8793582" y="3121089"/>
                  <a:pt x="8837342" y="3134995"/>
                  <a:pt x="8897388" y="3134995"/>
                </a:cubicBezTo>
                <a:lnTo>
                  <a:pt x="9585468" y="3134995"/>
                </a:lnTo>
                <a:cubicBezTo>
                  <a:pt x="9630268" y="3134995"/>
                  <a:pt x="9664551" y="3124135"/>
                  <a:pt x="9688319" y="3102415"/>
                </a:cubicBezTo>
                <a:cubicBezTo>
                  <a:pt x="9712086" y="3080695"/>
                  <a:pt x="9723970" y="3052558"/>
                  <a:pt x="9723970" y="3018005"/>
                </a:cubicBezTo>
                <a:cubicBezTo>
                  <a:pt x="9723970" y="2982492"/>
                  <a:pt x="9712037" y="2953830"/>
                  <a:pt x="9688169" y="2932019"/>
                </a:cubicBezTo>
                <a:cubicBezTo>
                  <a:pt x="9664302" y="2910208"/>
                  <a:pt x="9630068" y="2899303"/>
                  <a:pt x="9585468" y="2899303"/>
                </a:cubicBezTo>
                <a:lnTo>
                  <a:pt x="9013645" y="2899303"/>
                </a:lnTo>
                <a:lnTo>
                  <a:pt x="9013645" y="2578378"/>
                </a:lnTo>
                <a:lnTo>
                  <a:pt x="9520661" y="2578378"/>
                </a:lnTo>
                <a:cubicBezTo>
                  <a:pt x="9565044" y="2578378"/>
                  <a:pt x="9598370" y="2567729"/>
                  <a:pt x="9620637" y="2546430"/>
                </a:cubicBezTo>
                <a:cubicBezTo>
                  <a:pt x="9642906" y="2525131"/>
                  <a:pt x="9654040" y="2497807"/>
                  <a:pt x="9654040" y="2464459"/>
                </a:cubicBezTo>
                <a:cubicBezTo>
                  <a:pt x="9654040" y="2431111"/>
                  <a:pt x="9642675" y="2404073"/>
                  <a:pt x="9619944" y="2383345"/>
                </a:cubicBezTo>
                <a:cubicBezTo>
                  <a:pt x="9597215" y="2362616"/>
                  <a:pt x="9564120" y="2352252"/>
                  <a:pt x="9520661" y="2352252"/>
                </a:cubicBezTo>
                <a:lnTo>
                  <a:pt x="9013645" y="2352252"/>
                </a:lnTo>
                <a:lnTo>
                  <a:pt x="9013645" y="2080032"/>
                </a:lnTo>
                <a:lnTo>
                  <a:pt x="9565859" y="2080032"/>
                </a:lnTo>
                <a:cubicBezTo>
                  <a:pt x="9611220" y="2080032"/>
                  <a:pt x="9645502" y="2069464"/>
                  <a:pt x="9668703" y="2048328"/>
                </a:cubicBezTo>
                <a:cubicBezTo>
                  <a:pt x="9691905" y="2027192"/>
                  <a:pt x="9703505" y="1999352"/>
                  <a:pt x="9703505" y="1964808"/>
                </a:cubicBezTo>
                <a:cubicBezTo>
                  <a:pt x="9703505" y="1931007"/>
                  <a:pt x="9691855" y="1903493"/>
                  <a:pt x="9668553" y="1882267"/>
                </a:cubicBezTo>
                <a:cubicBezTo>
                  <a:pt x="9645253" y="1861040"/>
                  <a:pt x="9611021" y="1850427"/>
                  <a:pt x="9565859" y="1850427"/>
                </a:cubicBezTo>
                <a:close/>
                <a:moveTo>
                  <a:pt x="172489" y="1850427"/>
                </a:moveTo>
                <a:lnTo>
                  <a:pt x="840960" y="1850427"/>
                </a:lnTo>
                <a:cubicBezTo>
                  <a:pt x="886122" y="1850427"/>
                  <a:pt x="920353" y="1861040"/>
                  <a:pt x="943654" y="1882267"/>
                </a:cubicBezTo>
                <a:cubicBezTo>
                  <a:pt x="966955" y="1903493"/>
                  <a:pt x="978606" y="1931007"/>
                  <a:pt x="978606" y="1964808"/>
                </a:cubicBezTo>
                <a:cubicBezTo>
                  <a:pt x="978606" y="1999352"/>
                  <a:pt x="967005" y="2027192"/>
                  <a:pt x="943804" y="2048328"/>
                </a:cubicBezTo>
                <a:cubicBezTo>
                  <a:pt x="920602" y="2069464"/>
                  <a:pt x="886321" y="2080032"/>
                  <a:pt x="840960" y="2080032"/>
                </a:cubicBezTo>
                <a:lnTo>
                  <a:pt x="288745" y="2080032"/>
                </a:lnTo>
                <a:lnTo>
                  <a:pt x="288745" y="2352252"/>
                </a:lnTo>
                <a:lnTo>
                  <a:pt x="795762" y="2352252"/>
                </a:lnTo>
                <a:cubicBezTo>
                  <a:pt x="839220" y="2352252"/>
                  <a:pt x="872315" y="2362616"/>
                  <a:pt x="895045" y="2383345"/>
                </a:cubicBezTo>
                <a:cubicBezTo>
                  <a:pt x="917775" y="2404073"/>
                  <a:pt x="929141" y="2431111"/>
                  <a:pt x="929141" y="2464459"/>
                </a:cubicBezTo>
                <a:cubicBezTo>
                  <a:pt x="929141" y="2497807"/>
                  <a:pt x="918006" y="2525131"/>
                  <a:pt x="895738" y="2546430"/>
                </a:cubicBezTo>
                <a:cubicBezTo>
                  <a:pt x="873470" y="2567729"/>
                  <a:pt x="840144" y="2578378"/>
                  <a:pt x="795762" y="2578378"/>
                </a:cubicBezTo>
                <a:lnTo>
                  <a:pt x="288745" y="2578378"/>
                </a:lnTo>
                <a:lnTo>
                  <a:pt x="288745" y="2899303"/>
                </a:lnTo>
                <a:lnTo>
                  <a:pt x="860569" y="2899303"/>
                </a:lnTo>
                <a:cubicBezTo>
                  <a:pt x="905169" y="2899303"/>
                  <a:pt x="939403" y="2910208"/>
                  <a:pt x="963270" y="2932019"/>
                </a:cubicBezTo>
                <a:cubicBezTo>
                  <a:pt x="987137" y="2953830"/>
                  <a:pt x="999071" y="2982492"/>
                  <a:pt x="999071" y="3018005"/>
                </a:cubicBezTo>
                <a:cubicBezTo>
                  <a:pt x="999071" y="3052558"/>
                  <a:pt x="987187" y="3080695"/>
                  <a:pt x="963420" y="3102415"/>
                </a:cubicBezTo>
                <a:cubicBezTo>
                  <a:pt x="939652" y="3124135"/>
                  <a:pt x="905368" y="3134995"/>
                  <a:pt x="860569" y="3134995"/>
                </a:cubicBezTo>
                <a:lnTo>
                  <a:pt x="172489" y="3134995"/>
                </a:lnTo>
                <a:cubicBezTo>
                  <a:pt x="112443" y="3134995"/>
                  <a:pt x="68683" y="3121089"/>
                  <a:pt x="41210" y="3093276"/>
                </a:cubicBezTo>
                <a:cubicBezTo>
                  <a:pt x="13737" y="3065463"/>
                  <a:pt x="0" y="3021851"/>
                  <a:pt x="0" y="2962438"/>
                </a:cubicBezTo>
                <a:lnTo>
                  <a:pt x="0" y="2022984"/>
                </a:lnTo>
                <a:cubicBezTo>
                  <a:pt x="0" y="1984037"/>
                  <a:pt x="6124" y="1951502"/>
                  <a:pt x="18373" y="1925379"/>
                </a:cubicBezTo>
                <a:cubicBezTo>
                  <a:pt x="30621" y="1899256"/>
                  <a:pt x="49792" y="1880233"/>
                  <a:pt x="75883" y="1868311"/>
                </a:cubicBezTo>
                <a:cubicBezTo>
                  <a:pt x="101974" y="1856388"/>
                  <a:pt x="134176" y="1850427"/>
                  <a:pt x="172489" y="1850427"/>
                </a:cubicBezTo>
                <a:close/>
                <a:moveTo>
                  <a:pt x="7786017" y="1828684"/>
                </a:moveTo>
                <a:cubicBezTo>
                  <a:pt x="7743410" y="1828684"/>
                  <a:pt x="7708981" y="1843279"/>
                  <a:pt x="7682731" y="1872469"/>
                </a:cubicBezTo>
                <a:cubicBezTo>
                  <a:pt x="7656482" y="1901659"/>
                  <a:pt x="7643356" y="1944030"/>
                  <a:pt x="7643356" y="1999583"/>
                </a:cubicBezTo>
                <a:lnTo>
                  <a:pt x="7643356" y="2962398"/>
                </a:lnTo>
                <a:cubicBezTo>
                  <a:pt x="7643356" y="3021828"/>
                  <a:pt x="7657094" y="3065452"/>
                  <a:pt x="7684566" y="3093269"/>
                </a:cubicBezTo>
                <a:cubicBezTo>
                  <a:pt x="7712039" y="3121087"/>
                  <a:pt x="7755799" y="3134995"/>
                  <a:pt x="7815845" y="3134995"/>
                </a:cubicBezTo>
                <a:lnTo>
                  <a:pt x="8427186" y="3134995"/>
                </a:lnTo>
                <a:cubicBezTo>
                  <a:pt x="8473599" y="3134995"/>
                  <a:pt x="8509422" y="3123881"/>
                  <a:pt x="8534657" y="3101654"/>
                </a:cubicBezTo>
                <a:cubicBezTo>
                  <a:pt x="8559893" y="3079426"/>
                  <a:pt x="8572510" y="3050384"/>
                  <a:pt x="8572510" y="3014526"/>
                </a:cubicBezTo>
                <a:cubicBezTo>
                  <a:pt x="8572510" y="2979529"/>
                  <a:pt x="8559721" y="2950416"/>
                  <a:pt x="8534141" y="2927188"/>
                </a:cubicBezTo>
                <a:cubicBezTo>
                  <a:pt x="8508561" y="2903959"/>
                  <a:pt x="8472910" y="2892345"/>
                  <a:pt x="8427186" y="2892345"/>
                </a:cubicBezTo>
                <a:lnTo>
                  <a:pt x="7932101" y="2892345"/>
                </a:lnTo>
                <a:lnTo>
                  <a:pt x="7932101" y="1999610"/>
                </a:lnTo>
                <a:cubicBezTo>
                  <a:pt x="7932101" y="1943749"/>
                  <a:pt x="7918572" y="1901296"/>
                  <a:pt x="7891510" y="1872251"/>
                </a:cubicBezTo>
                <a:cubicBezTo>
                  <a:pt x="7864449" y="1843207"/>
                  <a:pt x="7829285" y="1828684"/>
                  <a:pt x="7786017" y="1828684"/>
                </a:cubicBezTo>
                <a:close/>
                <a:moveTo>
                  <a:pt x="6897904" y="1828684"/>
                </a:moveTo>
                <a:cubicBezTo>
                  <a:pt x="6812790" y="1828684"/>
                  <a:pt x="6732373" y="1843959"/>
                  <a:pt x="6656653" y="1874507"/>
                </a:cubicBezTo>
                <a:cubicBezTo>
                  <a:pt x="6580934" y="1905056"/>
                  <a:pt x="6514958" y="1949507"/>
                  <a:pt x="6458725" y="2007859"/>
                </a:cubicBezTo>
                <a:cubicBezTo>
                  <a:pt x="6402493" y="2066212"/>
                  <a:pt x="6359406" y="2136128"/>
                  <a:pt x="6329464" y="2217610"/>
                </a:cubicBezTo>
                <a:cubicBezTo>
                  <a:pt x="6299522" y="2299091"/>
                  <a:pt x="6284551" y="2391435"/>
                  <a:pt x="6284551" y="2494641"/>
                </a:cubicBezTo>
                <a:cubicBezTo>
                  <a:pt x="6284551" y="2558329"/>
                  <a:pt x="6290483" y="2618269"/>
                  <a:pt x="6302347" y="2674461"/>
                </a:cubicBezTo>
                <a:cubicBezTo>
                  <a:pt x="6314210" y="2730653"/>
                  <a:pt x="6332182" y="2783887"/>
                  <a:pt x="6356262" y="2834163"/>
                </a:cubicBezTo>
                <a:cubicBezTo>
                  <a:pt x="6380342" y="2884438"/>
                  <a:pt x="6407865" y="2924076"/>
                  <a:pt x="6438830" y="2953075"/>
                </a:cubicBezTo>
                <a:cubicBezTo>
                  <a:pt x="6479572" y="3008384"/>
                  <a:pt x="6522894" y="3049788"/>
                  <a:pt x="6568799" y="3077288"/>
                </a:cubicBezTo>
                <a:cubicBezTo>
                  <a:pt x="6614703" y="3104788"/>
                  <a:pt x="6665199" y="3124905"/>
                  <a:pt x="6720285" y="3137638"/>
                </a:cubicBezTo>
                <a:cubicBezTo>
                  <a:pt x="6775371" y="3150372"/>
                  <a:pt x="6836852" y="3156738"/>
                  <a:pt x="6904726" y="3156738"/>
                </a:cubicBezTo>
                <a:cubicBezTo>
                  <a:pt x="6994342" y="3156738"/>
                  <a:pt x="7072966" y="3142329"/>
                  <a:pt x="7140595" y="3113510"/>
                </a:cubicBezTo>
                <a:cubicBezTo>
                  <a:pt x="7208224" y="3084692"/>
                  <a:pt x="7263847" y="3047154"/>
                  <a:pt x="7307465" y="3000896"/>
                </a:cubicBezTo>
                <a:cubicBezTo>
                  <a:pt x="7351082" y="2954638"/>
                  <a:pt x="7383179" y="2907207"/>
                  <a:pt x="7403759" y="2858603"/>
                </a:cubicBezTo>
                <a:cubicBezTo>
                  <a:pt x="7424337" y="2809998"/>
                  <a:pt x="7434627" y="2764886"/>
                  <a:pt x="7434627" y="2723267"/>
                </a:cubicBezTo>
                <a:cubicBezTo>
                  <a:pt x="7434627" y="2687518"/>
                  <a:pt x="7421990" y="2657323"/>
                  <a:pt x="7396720" y="2632681"/>
                </a:cubicBezTo>
                <a:cubicBezTo>
                  <a:pt x="7371448" y="2608039"/>
                  <a:pt x="7341327" y="2595718"/>
                  <a:pt x="7306358" y="2595718"/>
                </a:cubicBezTo>
                <a:cubicBezTo>
                  <a:pt x="7265481" y="2595718"/>
                  <a:pt x="7235881" y="2607677"/>
                  <a:pt x="7217558" y="2631594"/>
                </a:cubicBezTo>
                <a:cubicBezTo>
                  <a:pt x="7199235" y="2655511"/>
                  <a:pt x="7184955" y="2683120"/>
                  <a:pt x="7174718" y="2714420"/>
                </a:cubicBezTo>
                <a:cubicBezTo>
                  <a:pt x="7149179" y="2784351"/>
                  <a:pt x="7112812" y="2836271"/>
                  <a:pt x="7065617" y="2870181"/>
                </a:cubicBezTo>
                <a:cubicBezTo>
                  <a:pt x="7018421" y="2904091"/>
                  <a:pt x="6960243" y="2921045"/>
                  <a:pt x="6891082" y="2921045"/>
                </a:cubicBezTo>
                <a:cubicBezTo>
                  <a:pt x="6827339" y="2921045"/>
                  <a:pt x="6772038" y="2906115"/>
                  <a:pt x="6725177" y="2876255"/>
                </a:cubicBezTo>
                <a:cubicBezTo>
                  <a:pt x="6678317" y="2846395"/>
                  <a:pt x="6641868" y="2800638"/>
                  <a:pt x="6615831" y="2738983"/>
                </a:cubicBezTo>
                <a:cubicBezTo>
                  <a:pt x="6589794" y="2677329"/>
                  <a:pt x="6576775" y="2598653"/>
                  <a:pt x="6576775" y="2502958"/>
                </a:cubicBezTo>
                <a:cubicBezTo>
                  <a:pt x="6576775" y="2361058"/>
                  <a:pt x="6606103" y="2252487"/>
                  <a:pt x="6664759" y="2177243"/>
                </a:cubicBezTo>
                <a:cubicBezTo>
                  <a:pt x="6723415" y="2101999"/>
                  <a:pt x="6801697" y="2064377"/>
                  <a:pt x="6899602" y="2064377"/>
                </a:cubicBezTo>
                <a:cubicBezTo>
                  <a:pt x="6961171" y="2064377"/>
                  <a:pt x="7012951" y="2078841"/>
                  <a:pt x="7054942" y="2107767"/>
                </a:cubicBezTo>
                <a:cubicBezTo>
                  <a:pt x="7096933" y="2136694"/>
                  <a:pt x="7133791" y="2180959"/>
                  <a:pt x="7165518" y="2240562"/>
                </a:cubicBezTo>
                <a:cubicBezTo>
                  <a:pt x="7186491" y="2280080"/>
                  <a:pt x="7206164" y="2308554"/>
                  <a:pt x="7224537" y="2325984"/>
                </a:cubicBezTo>
                <a:cubicBezTo>
                  <a:pt x="7242909" y="2343415"/>
                  <a:pt x="7270753" y="2352130"/>
                  <a:pt x="7308070" y="2352130"/>
                </a:cubicBezTo>
                <a:cubicBezTo>
                  <a:pt x="7342659" y="2352130"/>
                  <a:pt x="7371830" y="2339261"/>
                  <a:pt x="7395585" y="2313523"/>
                </a:cubicBezTo>
                <a:cubicBezTo>
                  <a:pt x="7419339" y="2287785"/>
                  <a:pt x="7431216" y="2258187"/>
                  <a:pt x="7431216" y="2224730"/>
                </a:cubicBezTo>
                <a:cubicBezTo>
                  <a:pt x="7431216" y="2168552"/>
                  <a:pt x="7409226" y="2109407"/>
                  <a:pt x="7365247" y="2047295"/>
                </a:cubicBezTo>
                <a:cubicBezTo>
                  <a:pt x="7321267" y="1985183"/>
                  <a:pt x="7258348" y="1933220"/>
                  <a:pt x="7176492" y="1891406"/>
                </a:cubicBezTo>
                <a:cubicBezTo>
                  <a:pt x="7094634" y="1849591"/>
                  <a:pt x="7001772" y="1828684"/>
                  <a:pt x="6897904" y="1828684"/>
                </a:cubicBezTo>
                <a:close/>
                <a:moveTo>
                  <a:pt x="5292589" y="1828684"/>
                </a:moveTo>
                <a:cubicBezTo>
                  <a:pt x="5255136" y="1828684"/>
                  <a:pt x="5223403" y="1840869"/>
                  <a:pt x="5197389" y="1865239"/>
                </a:cubicBezTo>
                <a:cubicBezTo>
                  <a:pt x="5171375" y="1889610"/>
                  <a:pt x="5158367" y="1918768"/>
                  <a:pt x="5158367" y="1952714"/>
                </a:cubicBezTo>
                <a:cubicBezTo>
                  <a:pt x="5158367" y="1973288"/>
                  <a:pt x="5164190" y="1996116"/>
                  <a:pt x="5175837" y="2021197"/>
                </a:cubicBezTo>
                <a:cubicBezTo>
                  <a:pt x="5187482" y="2046278"/>
                  <a:pt x="5206106" y="2078841"/>
                  <a:pt x="5231709" y="2118883"/>
                </a:cubicBezTo>
                <a:lnTo>
                  <a:pt x="5536978" y="2593557"/>
                </a:lnTo>
                <a:lnTo>
                  <a:pt x="5536978" y="2984942"/>
                </a:lnTo>
                <a:cubicBezTo>
                  <a:pt x="5536978" y="3042081"/>
                  <a:pt x="5550182" y="3084998"/>
                  <a:pt x="5576591" y="3113694"/>
                </a:cubicBezTo>
                <a:cubicBezTo>
                  <a:pt x="5603000" y="3142390"/>
                  <a:pt x="5637635" y="3156738"/>
                  <a:pt x="5680495" y="3156738"/>
                </a:cubicBezTo>
                <a:cubicBezTo>
                  <a:pt x="5722794" y="3156738"/>
                  <a:pt x="5757573" y="3142118"/>
                  <a:pt x="5784834" y="3112879"/>
                </a:cubicBezTo>
                <a:cubicBezTo>
                  <a:pt x="5812094" y="3083639"/>
                  <a:pt x="5825724" y="3040994"/>
                  <a:pt x="5825724" y="2984942"/>
                </a:cubicBezTo>
                <a:lnTo>
                  <a:pt x="5825724" y="2592946"/>
                </a:lnTo>
                <a:lnTo>
                  <a:pt x="6127854" y="2125366"/>
                </a:lnTo>
                <a:cubicBezTo>
                  <a:pt x="6159662" y="2080249"/>
                  <a:pt x="6181355" y="2045800"/>
                  <a:pt x="6192933" y="2022019"/>
                </a:cubicBezTo>
                <a:cubicBezTo>
                  <a:pt x="6204512" y="1998238"/>
                  <a:pt x="6210300" y="1973999"/>
                  <a:pt x="6210300" y="1949303"/>
                </a:cubicBezTo>
                <a:cubicBezTo>
                  <a:pt x="6210300" y="1917558"/>
                  <a:pt x="6197807" y="1889519"/>
                  <a:pt x="6172821" y="1865185"/>
                </a:cubicBezTo>
                <a:cubicBezTo>
                  <a:pt x="6147835" y="1840851"/>
                  <a:pt x="6117005" y="1828684"/>
                  <a:pt x="6080333" y="1828684"/>
                </a:cubicBezTo>
                <a:cubicBezTo>
                  <a:pt x="6057222" y="1828684"/>
                  <a:pt x="6037266" y="1833053"/>
                  <a:pt x="6020465" y="1841791"/>
                </a:cubicBezTo>
                <a:cubicBezTo>
                  <a:pt x="6003664" y="1850529"/>
                  <a:pt x="5989103" y="1862261"/>
                  <a:pt x="5976782" y="1876987"/>
                </a:cubicBezTo>
                <a:cubicBezTo>
                  <a:pt x="5964461" y="1891713"/>
                  <a:pt x="5953266" y="1907368"/>
                  <a:pt x="5943196" y="1923952"/>
                </a:cubicBezTo>
                <a:cubicBezTo>
                  <a:pt x="5933126" y="1940535"/>
                  <a:pt x="5920989" y="1960482"/>
                  <a:pt x="5906784" y="1983792"/>
                </a:cubicBezTo>
                <a:lnTo>
                  <a:pt x="5685917" y="2354862"/>
                </a:lnTo>
                <a:lnTo>
                  <a:pt x="5467455" y="1983792"/>
                </a:lnTo>
                <a:cubicBezTo>
                  <a:pt x="5430982" y="1924154"/>
                  <a:pt x="5402757" y="1883392"/>
                  <a:pt x="5382781" y="1861509"/>
                </a:cubicBezTo>
                <a:cubicBezTo>
                  <a:pt x="5362805" y="1839626"/>
                  <a:pt x="5332740" y="1828684"/>
                  <a:pt x="5292589" y="1828684"/>
                </a:cubicBezTo>
                <a:close/>
                <a:moveTo>
                  <a:pt x="4507129" y="1828684"/>
                </a:moveTo>
                <a:cubicBezTo>
                  <a:pt x="4422015" y="1828684"/>
                  <a:pt x="4341598" y="1843959"/>
                  <a:pt x="4265878" y="1874507"/>
                </a:cubicBezTo>
                <a:cubicBezTo>
                  <a:pt x="4190159" y="1905056"/>
                  <a:pt x="4124183" y="1949507"/>
                  <a:pt x="4067951" y="2007859"/>
                </a:cubicBezTo>
                <a:cubicBezTo>
                  <a:pt x="4011718" y="2066212"/>
                  <a:pt x="3968631" y="2136128"/>
                  <a:pt x="3938689" y="2217610"/>
                </a:cubicBezTo>
                <a:cubicBezTo>
                  <a:pt x="3908748" y="2299091"/>
                  <a:pt x="3893777" y="2391435"/>
                  <a:pt x="3893777" y="2494641"/>
                </a:cubicBezTo>
                <a:cubicBezTo>
                  <a:pt x="3893777" y="2558329"/>
                  <a:pt x="3899708" y="2618269"/>
                  <a:pt x="3911572" y="2674461"/>
                </a:cubicBezTo>
                <a:cubicBezTo>
                  <a:pt x="3923435" y="2730653"/>
                  <a:pt x="3941407" y="2783887"/>
                  <a:pt x="3965487" y="2834163"/>
                </a:cubicBezTo>
                <a:cubicBezTo>
                  <a:pt x="3989567" y="2884438"/>
                  <a:pt x="4017090" y="2924076"/>
                  <a:pt x="4048056" y="2953075"/>
                </a:cubicBezTo>
                <a:cubicBezTo>
                  <a:pt x="4088797" y="3008384"/>
                  <a:pt x="4132119" y="3049788"/>
                  <a:pt x="4178024" y="3077288"/>
                </a:cubicBezTo>
                <a:cubicBezTo>
                  <a:pt x="4223929" y="3104788"/>
                  <a:pt x="4274424" y="3124905"/>
                  <a:pt x="4329510" y="3137638"/>
                </a:cubicBezTo>
                <a:cubicBezTo>
                  <a:pt x="4384597" y="3150372"/>
                  <a:pt x="4446077" y="3156738"/>
                  <a:pt x="4513951" y="3156738"/>
                </a:cubicBezTo>
                <a:cubicBezTo>
                  <a:pt x="4603568" y="3156738"/>
                  <a:pt x="4682191" y="3142329"/>
                  <a:pt x="4749820" y="3113510"/>
                </a:cubicBezTo>
                <a:cubicBezTo>
                  <a:pt x="4817450" y="3084692"/>
                  <a:pt x="4873072" y="3047154"/>
                  <a:pt x="4916690" y="3000896"/>
                </a:cubicBezTo>
                <a:cubicBezTo>
                  <a:pt x="4960307" y="2954638"/>
                  <a:pt x="4992405" y="2907207"/>
                  <a:pt x="5012983" y="2858603"/>
                </a:cubicBezTo>
                <a:cubicBezTo>
                  <a:pt x="5033562" y="2809998"/>
                  <a:pt x="5043851" y="2764886"/>
                  <a:pt x="5043851" y="2723267"/>
                </a:cubicBezTo>
                <a:cubicBezTo>
                  <a:pt x="5043851" y="2687518"/>
                  <a:pt x="5031216" y="2657323"/>
                  <a:pt x="5005944" y="2632681"/>
                </a:cubicBezTo>
                <a:cubicBezTo>
                  <a:pt x="4980672" y="2608039"/>
                  <a:pt x="4950552" y="2595718"/>
                  <a:pt x="4915582" y="2595718"/>
                </a:cubicBezTo>
                <a:cubicBezTo>
                  <a:pt x="4874706" y="2595718"/>
                  <a:pt x="4845106" y="2607677"/>
                  <a:pt x="4826783" y="2631594"/>
                </a:cubicBezTo>
                <a:cubicBezTo>
                  <a:pt x="4808460" y="2655511"/>
                  <a:pt x="4794180" y="2683120"/>
                  <a:pt x="4783942" y="2714420"/>
                </a:cubicBezTo>
                <a:cubicBezTo>
                  <a:pt x="4758404" y="2784351"/>
                  <a:pt x="4722037" y="2836271"/>
                  <a:pt x="4674841" y="2870181"/>
                </a:cubicBezTo>
                <a:cubicBezTo>
                  <a:pt x="4627646" y="2904091"/>
                  <a:pt x="4569468" y="2921045"/>
                  <a:pt x="4500307" y="2921045"/>
                </a:cubicBezTo>
                <a:cubicBezTo>
                  <a:pt x="4436565" y="2921045"/>
                  <a:pt x="4381263" y="2906115"/>
                  <a:pt x="4334403" y="2876255"/>
                </a:cubicBezTo>
                <a:cubicBezTo>
                  <a:pt x="4287542" y="2846395"/>
                  <a:pt x="4251093" y="2800638"/>
                  <a:pt x="4225056" y="2738983"/>
                </a:cubicBezTo>
                <a:cubicBezTo>
                  <a:pt x="4199019" y="2677329"/>
                  <a:pt x="4186001" y="2598653"/>
                  <a:pt x="4186001" y="2502958"/>
                </a:cubicBezTo>
                <a:cubicBezTo>
                  <a:pt x="4186001" y="2361058"/>
                  <a:pt x="4215329" y="2252487"/>
                  <a:pt x="4273984" y="2177243"/>
                </a:cubicBezTo>
                <a:cubicBezTo>
                  <a:pt x="4332641" y="2101999"/>
                  <a:pt x="4410922" y="2064377"/>
                  <a:pt x="4508828" y="2064377"/>
                </a:cubicBezTo>
                <a:cubicBezTo>
                  <a:pt x="4570396" y="2064377"/>
                  <a:pt x="4622176" y="2078841"/>
                  <a:pt x="4664167" y="2107767"/>
                </a:cubicBezTo>
                <a:cubicBezTo>
                  <a:pt x="4706158" y="2136694"/>
                  <a:pt x="4743016" y="2180959"/>
                  <a:pt x="4774742" y="2240562"/>
                </a:cubicBezTo>
                <a:cubicBezTo>
                  <a:pt x="4795716" y="2280080"/>
                  <a:pt x="4815388" y="2308554"/>
                  <a:pt x="4833761" y="2325984"/>
                </a:cubicBezTo>
                <a:cubicBezTo>
                  <a:pt x="4852134" y="2343415"/>
                  <a:pt x="4879978" y="2352130"/>
                  <a:pt x="4917294" y="2352130"/>
                </a:cubicBezTo>
                <a:cubicBezTo>
                  <a:pt x="4951883" y="2352130"/>
                  <a:pt x="4981055" y="2339261"/>
                  <a:pt x="5004809" y="2313523"/>
                </a:cubicBezTo>
                <a:cubicBezTo>
                  <a:pt x="5028564" y="2287785"/>
                  <a:pt x="5040440" y="2258187"/>
                  <a:pt x="5040440" y="2224730"/>
                </a:cubicBezTo>
                <a:cubicBezTo>
                  <a:pt x="5040440" y="2168552"/>
                  <a:pt x="5018451" y="2109407"/>
                  <a:pt x="4974471" y="2047295"/>
                </a:cubicBezTo>
                <a:cubicBezTo>
                  <a:pt x="4930492" y="1985183"/>
                  <a:pt x="4867573" y="1933220"/>
                  <a:pt x="4785716" y="1891406"/>
                </a:cubicBezTo>
                <a:cubicBezTo>
                  <a:pt x="4703859" y="1849591"/>
                  <a:pt x="4610997" y="1828684"/>
                  <a:pt x="4507129" y="1828684"/>
                </a:cubicBezTo>
                <a:close/>
                <a:moveTo>
                  <a:pt x="3091261" y="1828684"/>
                </a:moveTo>
                <a:cubicBezTo>
                  <a:pt x="3223901" y="1828684"/>
                  <a:pt x="3338296" y="1855894"/>
                  <a:pt x="3434445" y="1910315"/>
                </a:cubicBezTo>
                <a:cubicBezTo>
                  <a:pt x="3530594" y="1964736"/>
                  <a:pt x="3603235" y="2041828"/>
                  <a:pt x="3652370" y="2141591"/>
                </a:cubicBezTo>
                <a:cubicBezTo>
                  <a:pt x="3701503" y="2241355"/>
                  <a:pt x="3726071" y="2357824"/>
                  <a:pt x="3726071" y="2490999"/>
                </a:cubicBezTo>
                <a:cubicBezTo>
                  <a:pt x="3726071" y="2589186"/>
                  <a:pt x="3712643" y="2678875"/>
                  <a:pt x="3685786" y="2760067"/>
                </a:cubicBezTo>
                <a:cubicBezTo>
                  <a:pt x="3658928" y="2841258"/>
                  <a:pt x="3618453" y="2911848"/>
                  <a:pt x="3564358" y="2971835"/>
                </a:cubicBezTo>
                <a:cubicBezTo>
                  <a:pt x="3510264" y="3031823"/>
                  <a:pt x="3443978" y="3077637"/>
                  <a:pt x="3365500" y="3109277"/>
                </a:cubicBezTo>
                <a:cubicBezTo>
                  <a:pt x="3287021" y="3140918"/>
                  <a:pt x="3197316" y="3156738"/>
                  <a:pt x="3096384" y="3156738"/>
                </a:cubicBezTo>
                <a:cubicBezTo>
                  <a:pt x="2995842" y="3156738"/>
                  <a:pt x="2905919" y="3140549"/>
                  <a:pt x="2826617" y="3108170"/>
                </a:cubicBezTo>
                <a:cubicBezTo>
                  <a:pt x="2747313" y="3075791"/>
                  <a:pt x="2680914" y="3029905"/>
                  <a:pt x="2627418" y="2970510"/>
                </a:cubicBezTo>
                <a:cubicBezTo>
                  <a:pt x="2573921" y="2911116"/>
                  <a:pt x="2533620" y="2840017"/>
                  <a:pt x="2506514" y="2757213"/>
                </a:cubicBezTo>
                <a:cubicBezTo>
                  <a:pt x="2479408" y="2674409"/>
                  <a:pt x="2465855" y="2585105"/>
                  <a:pt x="2465855" y="2489300"/>
                </a:cubicBezTo>
                <a:cubicBezTo>
                  <a:pt x="2465855" y="2391140"/>
                  <a:pt x="2479972" y="2301003"/>
                  <a:pt x="2508205" y="2218887"/>
                </a:cubicBezTo>
                <a:cubicBezTo>
                  <a:pt x="2536439" y="2136772"/>
                  <a:pt x="2577601" y="2066597"/>
                  <a:pt x="2631691" y="2008362"/>
                </a:cubicBezTo>
                <a:cubicBezTo>
                  <a:pt x="2685781" y="1950127"/>
                  <a:pt x="2751504" y="1905622"/>
                  <a:pt x="2828859" y="1874847"/>
                </a:cubicBezTo>
                <a:cubicBezTo>
                  <a:pt x="2906213" y="1844072"/>
                  <a:pt x="2993681" y="1828684"/>
                  <a:pt x="3091261" y="1828684"/>
                </a:cubicBezTo>
                <a:close/>
                <a:moveTo>
                  <a:pt x="1763929" y="1828684"/>
                </a:moveTo>
                <a:cubicBezTo>
                  <a:pt x="1867797" y="1828684"/>
                  <a:pt x="1960659" y="1849591"/>
                  <a:pt x="2042516" y="1891406"/>
                </a:cubicBezTo>
                <a:cubicBezTo>
                  <a:pt x="2124374" y="1933220"/>
                  <a:pt x="2187292" y="1985183"/>
                  <a:pt x="2231271" y="2047295"/>
                </a:cubicBezTo>
                <a:cubicBezTo>
                  <a:pt x="2275251" y="2109407"/>
                  <a:pt x="2297241" y="2168552"/>
                  <a:pt x="2297241" y="2224730"/>
                </a:cubicBezTo>
                <a:cubicBezTo>
                  <a:pt x="2297241" y="2258187"/>
                  <a:pt x="2285364" y="2287785"/>
                  <a:pt x="2261610" y="2313523"/>
                </a:cubicBezTo>
                <a:cubicBezTo>
                  <a:pt x="2237856" y="2339261"/>
                  <a:pt x="2208684" y="2352130"/>
                  <a:pt x="2174094" y="2352130"/>
                </a:cubicBezTo>
                <a:cubicBezTo>
                  <a:pt x="2136778" y="2352130"/>
                  <a:pt x="2108934" y="2343415"/>
                  <a:pt x="2090561" y="2325984"/>
                </a:cubicBezTo>
                <a:cubicBezTo>
                  <a:pt x="2072188" y="2308554"/>
                  <a:pt x="2052516" y="2280080"/>
                  <a:pt x="2031543" y="2240562"/>
                </a:cubicBezTo>
                <a:cubicBezTo>
                  <a:pt x="1999816" y="2180959"/>
                  <a:pt x="1962958" y="2136694"/>
                  <a:pt x="1920967" y="2107767"/>
                </a:cubicBezTo>
                <a:cubicBezTo>
                  <a:pt x="1878976" y="2078841"/>
                  <a:pt x="1827196" y="2064377"/>
                  <a:pt x="1765628" y="2064377"/>
                </a:cubicBezTo>
                <a:cubicBezTo>
                  <a:pt x="1667722" y="2064377"/>
                  <a:pt x="1589441" y="2101999"/>
                  <a:pt x="1530785" y="2177243"/>
                </a:cubicBezTo>
                <a:cubicBezTo>
                  <a:pt x="1472129" y="2252487"/>
                  <a:pt x="1442801" y="2361058"/>
                  <a:pt x="1442801" y="2502958"/>
                </a:cubicBezTo>
                <a:cubicBezTo>
                  <a:pt x="1442801" y="2598653"/>
                  <a:pt x="1455819" y="2677329"/>
                  <a:pt x="1481856" y="2738983"/>
                </a:cubicBezTo>
                <a:cubicBezTo>
                  <a:pt x="1507894" y="2800638"/>
                  <a:pt x="1544342" y="2846395"/>
                  <a:pt x="1591203" y="2876255"/>
                </a:cubicBezTo>
                <a:cubicBezTo>
                  <a:pt x="1638063" y="2906115"/>
                  <a:pt x="1693364" y="2921045"/>
                  <a:pt x="1757107" y="2921045"/>
                </a:cubicBezTo>
                <a:cubicBezTo>
                  <a:pt x="1826268" y="2921045"/>
                  <a:pt x="1884446" y="2904091"/>
                  <a:pt x="1931641" y="2870181"/>
                </a:cubicBezTo>
                <a:cubicBezTo>
                  <a:pt x="1978837" y="2836271"/>
                  <a:pt x="2015204" y="2784351"/>
                  <a:pt x="2040743" y="2714420"/>
                </a:cubicBezTo>
                <a:cubicBezTo>
                  <a:pt x="2050980" y="2683120"/>
                  <a:pt x="2065260" y="2655511"/>
                  <a:pt x="2083583" y="2631594"/>
                </a:cubicBezTo>
                <a:cubicBezTo>
                  <a:pt x="2101906" y="2607677"/>
                  <a:pt x="2131506" y="2595718"/>
                  <a:pt x="2172382" y="2595718"/>
                </a:cubicBezTo>
                <a:cubicBezTo>
                  <a:pt x="2207352" y="2595718"/>
                  <a:pt x="2237473" y="2608039"/>
                  <a:pt x="2262744" y="2632681"/>
                </a:cubicBezTo>
                <a:cubicBezTo>
                  <a:pt x="2288016" y="2657323"/>
                  <a:pt x="2300651" y="2687518"/>
                  <a:pt x="2300651" y="2723267"/>
                </a:cubicBezTo>
                <a:cubicBezTo>
                  <a:pt x="2300651" y="2764886"/>
                  <a:pt x="2290362" y="2809998"/>
                  <a:pt x="2269784" y="2858603"/>
                </a:cubicBezTo>
                <a:cubicBezTo>
                  <a:pt x="2249205" y="2907207"/>
                  <a:pt x="2217107" y="2954638"/>
                  <a:pt x="2173490" y="3000896"/>
                </a:cubicBezTo>
                <a:cubicBezTo>
                  <a:pt x="2129873" y="3047154"/>
                  <a:pt x="2074250" y="3084692"/>
                  <a:pt x="2006620" y="3113510"/>
                </a:cubicBezTo>
                <a:cubicBezTo>
                  <a:pt x="1938991" y="3142329"/>
                  <a:pt x="1860368" y="3156738"/>
                  <a:pt x="1770751" y="3156738"/>
                </a:cubicBezTo>
                <a:cubicBezTo>
                  <a:pt x="1702877" y="3156738"/>
                  <a:pt x="1641397" y="3150372"/>
                  <a:pt x="1586311" y="3137638"/>
                </a:cubicBezTo>
                <a:cubicBezTo>
                  <a:pt x="1531224" y="3124905"/>
                  <a:pt x="1480728" y="3104788"/>
                  <a:pt x="1434824" y="3077288"/>
                </a:cubicBezTo>
                <a:cubicBezTo>
                  <a:pt x="1388919" y="3049788"/>
                  <a:pt x="1345597" y="3008384"/>
                  <a:pt x="1304856" y="2953075"/>
                </a:cubicBezTo>
                <a:cubicBezTo>
                  <a:pt x="1273890" y="2924076"/>
                  <a:pt x="1246368" y="2884438"/>
                  <a:pt x="1222287" y="2834163"/>
                </a:cubicBezTo>
                <a:cubicBezTo>
                  <a:pt x="1198207" y="2783887"/>
                  <a:pt x="1180235" y="2730653"/>
                  <a:pt x="1168372" y="2674461"/>
                </a:cubicBezTo>
                <a:cubicBezTo>
                  <a:pt x="1156508" y="2618269"/>
                  <a:pt x="1150577" y="2558329"/>
                  <a:pt x="1150577" y="2494641"/>
                </a:cubicBezTo>
                <a:cubicBezTo>
                  <a:pt x="1150577" y="2391435"/>
                  <a:pt x="1165548" y="2299091"/>
                  <a:pt x="1195489" y="2217610"/>
                </a:cubicBezTo>
                <a:cubicBezTo>
                  <a:pt x="1225431" y="2136128"/>
                  <a:pt x="1268518" y="2066212"/>
                  <a:pt x="1324751" y="2007859"/>
                </a:cubicBezTo>
                <a:cubicBezTo>
                  <a:pt x="1380983" y="1949507"/>
                  <a:pt x="1446959" y="1905056"/>
                  <a:pt x="1522679" y="1874507"/>
                </a:cubicBezTo>
                <a:cubicBezTo>
                  <a:pt x="1598398" y="1843959"/>
                  <a:pt x="1678815" y="1828684"/>
                  <a:pt x="1763929" y="1828684"/>
                </a:cubicBezTo>
                <a:close/>
                <a:moveTo>
                  <a:pt x="4417040" y="0"/>
                </a:moveTo>
                <a:lnTo>
                  <a:pt x="10668615" y="0"/>
                </a:lnTo>
                <a:lnTo>
                  <a:pt x="9008090" y="6642100"/>
                </a:lnTo>
                <a:lnTo>
                  <a:pt x="2756515" y="66421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01000" y="711200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TAKYI PRINCE KOBINA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1300" y="4343400"/>
            <a:ext cx="4953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Quenching Thirst, Preserving Tomorrow</a:t>
            </a:r>
          </a:p>
          <a:p>
            <a:r>
              <a:rPr lang="en-US" sz="1600" dirty="0"/>
              <a:t>Providing sustainable water supply and waste management solutions to safeguard the environment and promote a healthier future.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791772422"/>
              </p:ext>
            </p:extLst>
          </p:nvPr>
        </p:nvGraphicFramePr>
        <p:xfrm>
          <a:off x="2293258" y="1654628"/>
          <a:ext cx="2583543" cy="3309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90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9252864" y="97880"/>
            <a:ext cx="2815767" cy="12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59658" y="74658"/>
            <a:ext cx="2815767" cy="12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754741" y="2728685"/>
            <a:ext cx="1349830" cy="1611085"/>
          </a:xfrm>
          <a:prstGeom prst="arc">
            <a:avLst>
              <a:gd name="adj1" fmla="val 11356139"/>
              <a:gd name="adj2" fmla="val 16613409"/>
            </a:avLst>
          </a:prstGeom>
          <a:ln w="730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509485" y="1916608"/>
            <a:ext cx="1" cy="841831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378" y="3412669"/>
            <a:ext cx="595083" cy="0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9898741" y="2728685"/>
            <a:ext cx="1349830" cy="1611085"/>
          </a:xfrm>
          <a:prstGeom prst="arc">
            <a:avLst>
              <a:gd name="adj1" fmla="val 11356139"/>
              <a:gd name="adj2" fmla="val 16613409"/>
            </a:avLst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653485" y="1916608"/>
            <a:ext cx="1" cy="841831"/>
          </a:xfrm>
          <a:prstGeom prst="straightConnector1">
            <a:avLst/>
          </a:prstGeom>
          <a:ln w="73025"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 rot="15980158">
            <a:off x="5348463" y="2574581"/>
            <a:ext cx="1523869" cy="1724271"/>
          </a:xfrm>
          <a:prstGeom prst="arc">
            <a:avLst>
              <a:gd name="adj1" fmla="val 11225528"/>
              <a:gd name="adj2" fmla="val 16420222"/>
            </a:avLst>
          </a:prstGeom>
          <a:ln w="730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10800000" flipH="1">
            <a:off x="6074816" y="4162407"/>
            <a:ext cx="1" cy="841831"/>
          </a:xfrm>
          <a:prstGeom prst="straightConnector1">
            <a:avLst/>
          </a:prstGeom>
          <a:ln w="73025">
            <a:solidFill>
              <a:schemeClr val="accent6">
                <a:lumMod val="75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35777" y="3428635"/>
            <a:ext cx="3111275" cy="4111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6721566" y="3429000"/>
            <a:ext cx="3224228" cy="1586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695378" y="5630733"/>
            <a:ext cx="2815767" cy="12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570" y="118537"/>
            <a:ext cx="2902855" cy="3726974"/>
            <a:chOff x="72570" y="149017"/>
            <a:chExt cx="2902855" cy="3726974"/>
          </a:xfrm>
        </p:grpSpPr>
        <p:grpSp>
          <p:nvGrpSpPr>
            <p:cNvPr id="4" name="Group 3"/>
            <p:cNvGrpSpPr/>
            <p:nvPr/>
          </p:nvGrpSpPr>
          <p:grpSpPr>
            <a:xfrm>
              <a:off x="1045026" y="2918047"/>
              <a:ext cx="957944" cy="957944"/>
              <a:chOff x="1045026" y="2918047"/>
              <a:chExt cx="957944" cy="957944"/>
            </a:xfrm>
          </p:grpSpPr>
          <p:sp>
            <p:nvSpPr>
              <p:cNvPr id="2" name="Flowchart: Connector 1"/>
              <p:cNvSpPr/>
              <p:nvPr/>
            </p:nvSpPr>
            <p:spPr>
              <a:xfrm>
                <a:off x="1045028" y="2960912"/>
                <a:ext cx="928914" cy="90351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5026" y="2918047"/>
                <a:ext cx="957944" cy="957944"/>
              </a:xfrm>
              <a:prstGeom prst="rect">
                <a:avLst/>
              </a:prstGeom>
            </p:spPr>
          </p:pic>
        </p:grpSp>
        <p:sp>
          <p:nvSpPr>
            <p:cNvPr id="73" name="TextBox 72"/>
            <p:cNvSpPr txBox="1"/>
            <p:nvPr/>
          </p:nvSpPr>
          <p:spPr>
            <a:xfrm flipH="1">
              <a:off x="403567" y="1365670"/>
              <a:ext cx="2154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IPSUIM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570" y="149017"/>
              <a:ext cx="29028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Installing and maintaining Filtration Systems to improve water quality and safety.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88308" y="3016535"/>
            <a:ext cx="2902855" cy="3765265"/>
            <a:chOff x="4665616" y="3019691"/>
            <a:chExt cx="2902855" cy="3765265"/>
          </a:xfrm>
        </p:grpSpPr>
        <p:sp>
          <p:nvSpPr>
            <p:cNvPr id="54" name="Flowchart: Connector 53"/>
            <p:cNvSpPr/>
            <p:nvPr/>
          </p:nvSpPr>
          <p:spPr>
            <a:xfrm rot="10800000">
              <a:off x="5603258" y="3019691"/>
              <a:ext cx="928914" cy="90351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299" y="3104795"/>
              <a:ext cx="925975" cy="92783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 flipH="1">
              <a:off x="4974846" y="5320096"/>
              <a:ext cx="2154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IPSUIM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65616" y="5584627"/>
              <a:ext cx="29028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Installing and maintaining Filtration Systems to improve water quality and safety.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46032" y="199819"/>
            <a:ext cx="2902855" cy="3664607"/>
            <a:chOff x="9122232" y="199819"/>
            <a:chExt cx="2902855" cy="3664607"/>
          </a:xfrm>
        </p:grpSpPr>
        <p:sp>
          <p:nvSpPr>
            <p:cNvPr id="49" name="Flowchart: Connector 48"/>
            <p:cNvSpPr/>
            <p:nvPr/>
          </p:nvSpPr>
          <p:spPr>
            <a:xfrm>
              <a:off x="10189028" y="2960912"/>
              <a:ext cx="928914" cy="90351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3394" y="3193142"/>
              <a:ext cx="924548" cy="522511"/>
            </a:xfrm>
            <a:prstGeom prst="rect">
              <a:avLst/>
            </a:prstGeom>
          </p:spPr>
        </p:pic>
        <p:grpSp>
          <p:nvGrpSpPr>
            <p:cNvPr id="91" name="Group 90"/>
            <p:cNvGrpSpPr/>
            <p:nvPr/>
          </p:nvGrpSpPr>
          <p:grpSpPr>
            <a:xfrm>
              <a:off x="9122232" y="199819"/>
              <a:ext cx="2902855" cy="1478883"/>
              <a:chOff x="9122232" y="199819"/>
              <a:chExt cx="2902855" cy="1478883"/>
            </a:xfrm>
          </p:grpSpPr>
          <p:sp>
            <p:nvSpPr>
              <p:cNvPr id="75" name="TextBox 74"/>
              <p:cNvSpPr txBox="1"/>
              <p:nvPr/>
            </p:nvSpPr>
            <p:spPr>
              <a:xfrm flipH="1">
                <a:off x="9663692" y="1278592"/>
                <a:ext cx="2154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LOREM IPSUIM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122232" y="199819"/>
                <a:ext cx="290285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Installing and maintaining Filtration Systems to improve water quality and safety.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79" name="Straight Arrow Connector 78"/>
          <p:cNvCxnSpPr/>
          <p:nvPr/>
        </p:nvCxnSpPr>
        <p:spPr>
          <a:xfrm flipV="1">
            <a:off x="11117942" y="3428209"/>
            <a:ext cx="1131715" cy="79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4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9303665" y="5417367"/>
            <a:ext cx="2815767" cy="12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17142" y="-83544"/>
            <a:ext cx="2815767" cy="12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1602" y="5344796"/>
            <a:ext cx="2815767" cy="12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10189028" y="2960912"/>
            <a:ext cx="928914" cy="903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5980158">
            <a:off x="827319" y="2525477"/>
            <a:ext cx="1349830" cy="1611085"/>
          </a:xfrm>
          <a:prstGeom prst="arc">
            <a:avLst>
              <a:gd name="adj1" fmla="val 11356139"/>
              <a:gd name="adj2" fmla="val 1599352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46" idx="2"/>
          </p:cNvCxnSpPr>
          <p:nvPr/>
        </p:nvCxnSpPr>
        <p:spPr>
          <a:xfrm flipH="1" flipV="1">
            <a:off x="6834177" y="3412671"/>
            <a:ext cx="3129420" cy="17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/>
          <p:cNvSpPr/>
          <p:nvPr/>
        </p:nvSpPr>
        <p:spPr>
          <a:xfrm rot="10800000">
            <a:off x="943428" y="2928251"/>
            <a:ext cx="928914" cy="903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10800000" flipH="1">
            <a:off x="1407884" y="3991422"/>
            <a:ext cx="1" cy="841831"/>
          </a:xfrm>
          <a:prstGeom prst="straightConnector1">
            <a:avLst/>
          </a:prstGeom>
          <a:ln w="38100"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2"/>
          </p:cNvCxnSpPr>
          <p:nvPr/>
        </p:nvCxnSpPr>
        <p:spPr>
          <a:xfrm>
            <a:off x="-4651824" y="3429000"/>
            <a:ext cx="681713" cy="158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2" y="2918047"/>
            <a:ext cx="925975" cy="92783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94" y="3193142"/>
            <a:ext cx="924548" cy="52251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4978731"/>
            <a:ext cx="2902855" cy="1602020"/>
            <a:chOff x="4680856" y="5182936"/>
            <a:chExt cx="2902855" cy="1602020"/>
          </a:xfrm>
        </p:grpSpPr>
        <p:sp>
          <p:nvSpPr>
            <p:cNvPr id="74" name="TextBox 73"/>
            <p:cNvSpPr txBox="1"/>
            <p:nvPr/>
          </p:nvSpPr>
          <p:spPr>
            <a:xfrm flipH="1">
              <a:off x="4990086" y="5182936"/>
              <a:ext cx="2154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IPSUIM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80856" y="5584627"/>
              <a:ext cx="29028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Installing and maintaining Filtration Systems to improve water quality and safety.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80856" y="-13612"/>
            <a:ext cx="2902855" cy="1493397"/>
            <a:chOff x="9122232" y="199819"/>
            <a:chExt cx="2902855" cy="1493397"/>
          </a:xfrm>
        </p:grpSpPr>
        <p:sp>
          <p:nvSpPr>
            <p:cNvPr id="75" name="TextBox 74"/>
            <p:cNvSpPr txBox="1"/>
            <p:nvPr/>
          </p:nvSpPr>
          <p:spPr>
            <a:xfrm flipH="1">
              <a:off x="9663692" y="1293106"/>
              <a:ext cx="2154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IPSUIM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22232" y="199819"/>
              <a:ext cx="29028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Installing and maintaining Filtration Systems to improve water quality and safety.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Flowchart: Connector 28"/>
          <p:cNvSpPr/>
          <p:nvPr/>
        </p:nvSpPr>
        <p:spPr>
          <a:xfrm>
            <a:off x="5631548" y="2960912"/>
            <a:ext cx="928914" cy="9035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5341261" y="2728685"/>
            <a:ext cx="1349830" cy="1611085"/>
          </a:xfrm>
          <a:prstGeom prst="arc">
            <a:avLst>
              <a:gd name="adj1" fmla="val 11356139"/>
              <a:gd name="adj2" fmla="val 1661340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096005" y="1901368"/>
            <a:ext cx="2" cy="841831"/>
          </a:xfrm>
          <a:prstGeom prst="straightConnector1">
            <a:avLst/>
          </a:prstGeom>
          <a:ln w="38100"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46" y="2918047"/>
            <a:ext cx="957944" cy="957944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 flipV="1">
            <a:off x="2029947" y="3427761"/>
            <a:ext cx="3327886" cy="2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5" idx="2"/>
          </p:cNvCxnSpPr>
          <p:nvPr/>
        </p:nvCxnSpPr>
        <p:spPr>
          <a:xfrm flipH="1" flipV="1">
            <a:off x="42397" y="3424936"/>
            <a:ext cx="661092" cy="5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15980158">
            <a:off x="10087427" y="2525477"/>
            <a:ext cx="1349830" cy="1611085"/>
          </a:xfrm>
          <a:prstGeom prst="arc">
            <a:avLst>
              <a:gd name="adj1" fmla="val 11730655"/>
              <a:gd name="adj2" fmla="val 1599352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H="1">
            <a:off x="10653485" y="3976908"/>
            <a:ext cx="1" cy="841831"/>
          </a:xfrm>
          <a:prstGeom prst="straightConnector1">
            <a:avLst/>
          </a:prstGeom>
          <a:ln w="38100"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9202057" y="4978731"/>
            <a:ext cx="2902855" cy="1602020"/>
            <a:chOff x="4680856" y="5182936"/>
            <a:chExt cx="2902855" cy="1602020"/>
          </a:xfrm>
        </p:grpSpPr>
        <p:sp>
          <p:nvSpPr>
            <p:cNvPr id="53" name="TextBox 52"/>
            <p:cNvSpPr txBox="1"/>
            <p:nvPr/>
          </p:nvSpPr>
          <p:spPr>
            <a:xfrm flipH="1">
              <a:off x="4990086" y="5182936"/>
              <a:ext cx="2154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IPSUIM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80856" y="5584627"/>
              <a:ext cx="29028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Installing and maintaining Filtration Systems to improve water quality and safety.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9685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112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30</cp:revision>
  <dcterms:created xsi:type="dcterms:W3CDTF">2025-06-15T14:55:07Z</dcterms:created>
  <dcterms:modified xsi:type="dcterms:W3CDTF">2025-06-15T22:21:13Z</dcterms:modified>
</cp:coreProperties>
</file>